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18.06.2019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18.06.2019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18.06.2019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corp.ulif.org.ua/dictua" TargetMode="External"/><Relationship Id="rId7" Type="http://schemas.openxmlformats.org/officeDocument/2006/relationships/image" Target="../media/image6.png"/><Relationship Id="rId2" Type="http://schemas.openxmlformats.org/officeDocument/2006/relationships/hyperlink" Target="https://ukr-mova.in.ua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http://ukrainskamova.com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kvfp.kiev.ua/" TargetMode="External"/><Relationship Id="rId2" Type="http://schemas.openxmlformats.org/officeDocument/2006/relationships/hyperlink" Target="http://lviv-prestige-school.com.ua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436688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Роль </a:t>
            </a:r>
            <a:r>
              <a:rPr lang="uk-UA" b="1" dirty="0" err="1" smtClean="0"/>
              <a:t>вебресурсів</a:t>
            </a:r>
            <a:r>
              <a:rPr lang="uk-UA" b="1" dirty="0" smtClean="0"/>
              <a:t> ЗП(</a:t>
            </a:r>
            <a:r>
              <a:rPr lang="uk-UA" b="1" dirty="0" err="1" smtClean="0"/>
              <a:t>ПТ</a:t>
            </a:r>
            <a:r>
              <a:rPr lang="uk-UA" b="1" dirty="0" smtClean="0"/>
              <a:t>)О в підвищенні ефективності виховної роботи з учнівською молоддю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944" y="3429000"/>
            <a:ext cx="4824536" cy="1752600"/>
          </a:xfrm>
        </p:spPr>
        <p:txBody>
          <a:bodyPr/>
          <a:lstStyle/>
          <a:p>
            <a:r>
              <a:rPr lang="uk-UA" b="1" dirty="0" smtClean="0"/>
              <a:t>Методист НМЦ ПТО у Сумській області</a:t>
            </a:r>
          </a:p>
          <a:p>
            <a:r>
              <a:rPr lang="uk-UA" b="1" dirty="0" smtClean="0"/>
              <a:t>КІХТЕНКО І.В.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Ознаки дітей покоління</a:t>
            </a:r>
            <a:endParaRPr lang="ru-RU" b="1" dirty="0"/>
          </a:p>
        </p:txBody>
      </p:sp>
      <p:pic>
        <p:nvPicPr>
          <p:cNvPr id="1026" name="Picture 2" descr="C:\Users\ikihtenko\Documents\Моніторинг сайтів\58e7a36c5c76a_250x2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260648"/>
            <a:ext cx="1440160" cy="1440160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Нетерплячість</a:t>
            </a:r>
          </a:p>
          <a:p>
            <a:r>
              <a:rPr lang="uk-UA" dirty="0" smtClean="0"/>
              <a:t>Зосередження на короткотривалих цілях</a:t>
            </a:r>
          </a:p>
          <a:p>
            <a:r>
              <a:rPr lang="uk-UA" dirty="0" smtClean="0"/>
              <a:t>Залежність від Інтернету</a:t>
            </a:r>
          </a:p>
          <a:p>
            <a:r>
              <a:rPr lang="uk-UA" dirty="0" smtClean="0"/>
              <a:t>Фрагментарність образного мислення</a:t>
            </a:r>
          </a:p>
          <a:p>
            <a:r>
              <a:rPr lang="uk-UA" dirty="0" smtClean="0"/>
              <a:t>Швидко стають дорослими</a:t>
            </a:r>
          </a:p>
          <a:p>
            <a:r>
              <a:rPr lang="uk-UA" dirty="0" smtClean="0"/>
              <a:t>Орієнтація на використання</a:t>
            </a:r>
          </a:p>
          <a:p>
            <a:r>
              <a:rPr lang="uk-UA" dirty="0" smtClean="0"/>
              <a:t>Цінують чесність</a:t>
            </a:r>
          </a:p>
          <a:p>
            <a:r>
              <a:rPr lang="uk-UA" dirty="0" smtClean="0"/>
              <a:t>Віртуальний світ на першому місці</a:t>
            </a:r>
          </a:p>
          <a:p>
            <a:r>
              <a:rPr lang="uk-UA" dirty="0" smtClean="0"/>
              <a:t>Техніку знають краще, ніж розуміють почуття людей</a:t>
            </a:r>
          </a:p>
          <a:p>
            <a:r>
              <a:rPr lang="uk-UA" dirty="0" smtClean="0"/>
              <a:t>Розумні виконавці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8686800" cy="1399032"/>
          </a:xfrm>
        </p:spPr>
        <p:txBody>
          <a:bodyPr/>
          <a:lstStyle/>
          <a:p>
            <a:r>
              <a:rPr lang="uk-UA" b="1" dirty="0" smtClean="0"/>
              <a:t>Спеціальні освітні умови</a:t>
            </a:r>
            <a:endParaRPr lang="ru-RU" b="1" dirty="0"/>
          </a:p>
        </p:txBody>
      </p:sp>
      <p:pic>
        <p:nvPicPr>
          <p:cNvPr id="1026" name="Picture 2" descr="C:\Users\ikihtenko\Documents\Моніторинг сайтів\58e7a36c5c76a_250x2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260648"/>
            <a:ext cx="1440160" cy="1440160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Говорити </a:t>
            </a:r>
            <a:r>
              <a:rPr lang="uk-UA" dirty="0" err="1" smtClean="0"/>
              <a:t>“твітами”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			</a:t>
            </a:r>
            <a:r>
              <a:rPr lang="uk-UA" dirty="0" err="1" smtClean="0"/>
              <a:t>месенджери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			</a:t>
            </a:r>
            <a:r>
              <a:rPr lang="uk-UA" dirty="0" err="1" smtClean="0"/>
              <a:t>вебсайти</a:t>
            </a:r>
            <a:endParaRPr lang="uk-UA" dirty="0" smtClean="0"/>
          </a:p>
          <a:p>
            <a:pPr>
              <a:buNone/>
            </a:pPr>
            <a:endParaRPr lang="uk-UA" dirty="0" smtClean="0"/>
          </a:p>
          <a:p>
            <a:r>
              <a:rPr lang="uk-UA" dirty="0" smtClean="0"/>
              <a:t>Віртуальні </a:t>
            </a:r>
            <a:r>
              <a:rPr lang="uk-UA" dirty="0" err="1" smtClean="0"/>
              <a:t>“зграї”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			соціальні мережі</a:t>
            </a:r>
          </a:p>
          <a:p>
            <a:pPr>
              <a:buNone/>
            </a:pPr>
            <a:r>
              <a:rPr lang="uk-UA" dirty="0" smtClean="0"/>
              <a:t>			</a:t>
            </a:r>
            <a:r>
              <a:rPr lang="uk-UA" dirty="0" err="1" smtClean="0"/>
              <a:t>вебсайти</a:t>
            </a:r>
            <a:endParaRPr lang="uk-U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Дизайн </a:t>
            </a:r>
            <a:r>
              <a:rPr lang="uk-UA" b="1" dirty="0" err="1" smtClean="0"/>
              <a:t>вебсайту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ikihtenko\Documents\Моніторинг сайтів\Безымянны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44824"/>
            <a:ext cx="8356333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Дизайн </a:t>
            </a:r>
            <a:r>
              <a:rPr lang="uk-UA" b="1" dirty="0" err="1" smtClean="0"/>
              <a:t>вебсайту</a:t>
            </a:r>
            <a:endParaRPr lang="ru-RU" b="1" dirty="0"/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9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Так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“Биті”</a:t>
                      </a:r>
                      <a:r>
                        <a:rPr lang="uk-UA" dirty="0" smtClean="0"/>
                        <a:t> посилання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Засоби пошуку </a:t>
                      </a:r>
                    </a:p>
                    <a:p>
                      <a:r>
                        <a:rPr lang="uk-UA" dirty="0" smtClean="0"/>
                        <a:t>на сайті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Помилки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mtClean="0"/>
                        <a:t>Чіткі короткі заголовки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</a:t>
                      </a:r>
                      <a:r>
                        <a:rPr kumimoji="0"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://</a:t>
                      </a:r>
                      <a:r>
                        <a:rPr kumimoji="0" lang="ru-RU" sz="1800" b="1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ukr</a:t>
                      </a:r>
                      <a:r>
                        <a:rPr kumimoji="0"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-</a:t>
                      </a:r>
                      <a:r>
                        <a:rPr kumimoji="0" lang="ru-RU" sz="1800" b="1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mova</a:t>
                      </a:r>
                      <a:r>
                        <a:rPr kumimoji="0"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.</a:t>
                      </a:r>
                      <a:r>
                        <a:rPr kumimoji="0" lang="ru-RU" sz="1800" b="1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in</a:t>
                      </a:r>
                      <a:r>
                        <a:rPr kumimoji="0"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.</a:t>
                      </a:r>
                      <a:r>
                        <a:rPr kumimoji="0" lang="ru-RU" sz="1800" b="1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ua</a:t>
                      </a:r>
                      <a:r>
                        <a:rPr kumimoji="0"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/</a:t>
                      </a:r>
                      <a:endParaRPr kumimoji="0" lang="uk-UA" sz="1800" b="1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</a:t>
                      </a:r>
                      <a:r>
                        <a:rPr kumimoji="0" lang="uk-UA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://</a:t>
                      </a:r>
                      <a:r>
                        <a:rPr kumimoji="0" lang="ru-RU" sz="18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lcorp</a:t>
                      </a:r>
                      <a:r>
                        <a:rPr kumimoji="0" lang="uk-UA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.</a:t>
                      </a:r>
                      <a:r>
                        <a:rPr kumimoji="0" lang="ru-RU" sz="18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ulif</a:t>
                      </a:r>
                      <a:r>
                        <a:rPr kumimoji="0" lang="uk-UA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.</a:t>
                      </a:r>
                      <a:r>
                        <a:rPr kumimoji="0" lang="ru-RU" sz="18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org</a:t>
                      </a:r>
                      <a:r>
                        <a:rPr kumimoji="0" lang="uk-UA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.</a:t>
                      </a:r>
                      <a:r>
                        <a:rPr kumimoji="0" lang="ru-RU" sz="18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ua</a:t>
                      </a:r>
                      <a:r>
                        <a:rPr kumimoji="0" lang="uk-UA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/</a:t>
                      </a:r>
                      <a:r>
                        <a:rPr kumimoji="0" lang="ru-RU" sz="18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dictua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Запрошуємо на </a:t>
                      </a:r>
                      <a:r>
                        <a:rPr lang="en-US" b="1" dirty="0" smtClean="0"/>
                        <a:t>online</a:t>
                      </a:r>
                      <a:r>
                        <a:rPr lang="uk-UA" b="1" dirty="0" smtClean="0"/>
                        <a:t>-майстер-клас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</a:t>
                      </a:r>
                      <a:r>
                        <a:rPr kumimoji="0" lang="uk-UA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://</a:t>
                      </a:r>
                      <a:r>
                        <a:rPr kumimoji="0" lang="ru-RU" sz="18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ukrainskamova</a:t>
                      </a:r>
                      <a:r>
                        <a:rPr kumimoji="0" lang="uk-UA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.</a:t>
                      </a:r>
                      <a:r>
                        <a:rPr kumimoji="0" lang="ru-RU" sz="18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com</a:t>
                      </a:r>
                      <a:r>
                        <a:rPr kumimoji="0" lang="uk-UA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/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Кнопки соціальних мереж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Електронна заява на </a:t>
                      </a:r>
                      <a:r>
                        <a:rPr lang="uk-UA" dirty="0" smtClean="0"/>
                        <a:t>вступ</a:t>
                      </a:r>
                    </a:p>
                    <a:p>
                      <a:r>
                        <a:rPr lang="uk-UA" dirty="0" smtClean="0"/>
                        <a:t>Адаптивність під </a:t>
                      </a:r>
                      <a:r>
                        <a:rPr lang="uk-UA" smtClean="0"/>
                        <a:t>мобільні</a:t>
                      </a:r>
                      <a:r>
                        <a:rPr lang="uk-UA" baseline="0" smtClean="0"/>
                        <a:t> пристрої</a:t>
                      </a:r>
                      <a:endParaRPr lang="uk-UA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C:\Users\ikihtenko\Documents\Моніторинг сайтів\imag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9712" y="2636912"/>
            <a:ext cx="728104" cy="654372"/>
          </a:xfrm>
          <a:prstGeom prst="rect">
            <a:avLst/>
          </a:prstGeom>
          <a:noFill/>
        </p:spPr>
      </p:pic>
      <p:pic>
        <p:nvPicPr>
          <p:cNvPr id="3079" name="Picture 7" descr="C:\Users\ikihtenko\Documents\Моніторинг сайтів\imag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192" y="2636912"/>
            <a:ext cx="1368152" cy="628840"/>
          </a:xfrm>
          <a:prstGeom prst="rect">
            <a:avLst/>
          </a:prstGeom>
          <a:noFill/>
        </p:spPr>
      </p:pic>
      <p:pic>
        <p:nvPicPr>
          <p:cNvPr id="3080" name="Picture 8" descr="C:\Users\ikihtenko\Documents\Моніторинг сайтів\sprites2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8064" y="4653136"/>
            <a:ext cx="2952328" cy="4194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Ключові знахідки моніторингу </a:t>
            </a:r>
            <a:r>
              <a:rPr lang="uk-UA" dirty="0" err="1" smtClean="0"/>
              <a:t>вебсайтів</a:t>
            </a:r>
            <a:r>
              <a:rPr lang="uk-UA" dirty="0" smtClean="0"/>
              <a:t> ЗП(</a:t>
            </a:r>
            <a:r>
              <a:rPr lang="uk-UA" dirty="0" err="1" smtClean="0"/>
              <a:t>ПТ</a:t>
            </a:r>
            <a:r>
              <a:rPr lang="uk-UA" dirty="0" smtClean="0"/>
              <a:t>)О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72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r>
              <a:rPr lang="uk-UA" sz="1800" dirty="0" smtClean="0"/>
              <a:t>Не оновлюються</a:t>
            </a:r>
            <a:r>
              <a:rPr lang="uk-UA" sz="1800" dirty="0" smtClean="0"/>
              <a:t>		      Місцеперебування </a:t>
            </a:r>
          </a:p>
          <a:p>
            <a:pPr>
              <a:buNone/>
            </a:pPr>
            <a:r>
              <a:rPr lang="uk-UA" sz="1800" dirty="0" smtClean="0"/>
              <a:t>					      серверів у Росії</a:t>
            </a:r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r>
              <a:rPr lang="uk-UA" sz="1800" dirty="0" smtClean="0"/>
              <a:t>			Має безпечне </a:t>
            </a:r>
          </a:p>
          <a:p>
            <a:pPr>
              <a:buNone/>
            </a:pPr>
            <a:r>
              <a:rPr lang="uk-UA" sz="1800" dirty="0" smtClean="0"/>
              <a:t>			з</a:t>
            </a:r>
            <a:r>
              <a:rPr lang="en-US" sz="1800" dirty="0" smtClean="0"/>
              <a:t>’</a:t>
            </a:r>
            <a:r>
              <a:rPr lang="uk-UA" sz="1800" dirty="0" smtClean="0"/>
              <a:t>єднання			          Найбільш  					         	          відвідувані 						          </a:t>
            </a:r>
            <a:r>
              <a:rPr lang="uk-UA" sz="1800" dirty="0" err="1" smtClean="0"/>
              <a:t>вебсайти</a:t>
            </a:r>
            <a:endParaRPr lang="uk-UA" sz="1800" dirty="0" smtClean="0"/>
          </a:p>
          <a:p>
            <a:pPr>
              <a:buNone/>
            </a:pPr>
            <a:r>
              <a:rPr lang="uk-UA" sz="1800" dirty="0" smtClean="0"/>
              <a:t>			</a:t>
            </a:r>
            <a:endParaRPr lang="ru-RU" sz="1800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467544" y="3501008"/>
            <a:ext cx="1944216" cy="13681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11560" y="3717032"/>
            <a:ext cx="1080120" cy="93610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393305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4 із 28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8" name="Стрелка вправо 27"/>
          <p:cNvSpPr/>
          <p:nvPr/>
        </p:nvSpPr>
        <p:spPr>
          <a:xfrm>
            <a:off x="2483768" y="3501008"/>
            <a:ext cx="2016224" cy="1368152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2627784" y="3717032"/>
            <a:ext cx="1080120" cy="936104"/>
          </a:xfrm>
          <a:prstGeom prst="ellipse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2627784" y="393305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1 із 28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1" name="Стрелка вправо 30"/>
          <p:cNvSpPr/>
          <p:nvPr/>
        </p:nvSpPr>
        <p:spPr>
          <a:xfrm>
            <a:off x="6588224" y="3501008"/>
            <a:ext cx="2016224" cy="1368152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>
            <a:off x="4572000" y="3501008"/>
            <a:ext cx="1944216" cy="13681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6804248" y="3717032"/>
            <a:ext cx="1080120" cy="936104"/>
          </a:xfrm>
          <a:prstGeom prst="ellipse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4788024" y="3717032"/>
            <a:ext cx="1080120" cy="93610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6804248" y="393305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3 із 28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88024" y="393305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9 із 28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Кращі </a:t>
            </a:r>
            <a:r>
              <a:rPr lang="uk-UA" dirty="0" err="1" smtClean="0"/>
              <a:t>вебсайти</a:t>
            </a:r>
            <a:r>
              <a:rPr lang="uk-UA" dirty="0" smtClean="0"/>
              <a:t> ЗП(</a:t>
            </a:r>
            <a:r>
              <a:rPr lang="uk-UA" dirty="0" err="1" smtClean="0"/>
              <a:t>ПТ</a:t>
            </a:r>
            <a:r>
              <a:rPr lang="uk-UA" dirty="0" smtClean="0"/>
              <a:t>)О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Львівський</a:t>
            </a:r>
            <a:r>
              <a:rPr lang="ru-RU" dirty="0" smtClean="0"/>
              <a:t> </a:t>
            </a:r>
            <a:r>
              <a:rPr lang="ru-RU" dirty="0" err="1" smtClean="0"/>
              <a:t>професійний</a:t>
            </a:r>
            <a:r>
              <a:rPr lang="ru-RU" dirty="0" smtClean="0"/>
              <a:t> </a:t>
            </a:r>
            <a:r>
              <a:rPr lang="ru-RU" dirty="0" err="1" smtClean="0"/>
              <a:t>коледж</a:t>
            </a:r>
            <a:r>
              <a:rPr lang="ru-RU" dirty="0" smtClean="0"/>
              <a:t> </a:t>
            </a:r>
            <a:r>
              <a:rPr lang="ru-RU" dirty="0" err="1" smtClean="0"/>
              <a:t>готельно-туристичного</a:t>
            </a:r>
            <a:r>
              <a:rPr lang="ru-RU" dirty="0" smtClean="0"/>
              <a:t> та ресторанного </a:t>
            </a:r>
            <a:r>
              <a:rPr lang="ru-RU" dirty="0" err="1" smtClean="0"/>
              <a:t>сервісу</a:t>
            </a:r>
            <a:r>
              <a:rPr lang="ru-RU" dirty="0" smtClean="0"/>
              <a:t>  </a:t>
            </a:r>
            <a:r>
              <a:rPr lang="en-US" dirty="0" smtClean="0">
                <a:hlinkClick r:id="rId2"/>
              </a:rPr>
              <a:t>http://lviv-prestige-school.com.ua</a:t>
            </a:r>
            <a:endParaRPr lang="uk-UA" dirty="0" smtClean="0"/>
          </a:p>
          <a:p>
            <a:r>
              <a:rPr lang="ru-RU" b="1" dirty="0" smtClean="0"/>
              <a:t>ДНЗ "</a:t>
            </a:r>
            <a:r>
              <a:rPr lang="ru-RU" b="1" dirty="0" err="1" smtClean="0"/>
              <a:t>Київський</a:t>
            </a:r>
            <a:r>
              <a:rPr lang="ru-RU" b="1" dirty="0" smtClean="0"/>
              <a:t> </a:t>
            </a:r>
            <a:r>
              <a:rPr lang="ru-RU" b="1" dirty="0" err="1" smtClean="0"/>
              <a:t>професійний</a:t>
            </a:r>
            <a:r>
              <a:rPr lang="ru-RU" b="1" dirty="0" smtClean="0"/>
              <a:t> </a:t>
            </a:r>
            <a:r>
              <a:rPr lang="ru-RU" b="1" dirty="0" err="1" smtClean="0"/>
              <a:t>коледж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посиленою</a:t>
            </a:r>
            <a:r>
              <a:rPr lang="ru-RU" b="1" dirty="0" smtClean="0"/>
              <a:t> </a:t>
            </a:r>
            <a:r>
              <a:rPr lang="ru-RU" b="1" dirty="0" err="1" smtClean="0"/>
              <a:t>військовою</a:t>
            </a:r>
            <a:r>
              <a:rPr lang="ru-RU" b="1" dirty="0" smtClean="0"/>
              <a:t> та </a:t>
            </a:r>
            <a:r>
              <a:rPr lang="ru-RU" b="1" dirty="0" err="1" smtClean="0"/>
              <a:t>фізичною</a:t>
            </a:r>
            <a:r>
              <a:rPr lang="ru-RU" b="1" dirty="0" smtClean="0"/>
              <a:t> </a:t>
            </a:r>
            <a:r>
              <a:rPr lang="ru-RU" b="1" dirty="0" err="1" smtClean="0"/>
              <a:t>підготовкою</a:t>
            </a:r>
            <a:r>
              <a:rPr lang="ru-RU" b="1" dirty="0" smtClean="0"/>
              <a:t>" </a:t>
            </a:r>
            <a:r>
              <a:rPr lang="en-US" dirty="0" smtClean="0">
                <a:hlinkClick r:id="rId3"/>
              </a:rPr>
              <a:t>https://pkvfp.kiev.ua/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uk-UA" sz="7200" dirty="0" smtClean="0"/>
              <a:t>Дякую за увагу!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720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603</TotalTime>
  <Words>176</Words>
  <Application>Microsoft Office PowerPoint</Application>
  <PresentationFormat>Экран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Роль вебресурсів ЗП(ПТ)О в підвищенні ефективності виховної роботи з учнівською молоддю</vt:lpstr>
      <vt:lpstr>Ознаки дітей покоління</vt:lpstr>
      <vt:lpstr>Спеціальні освітні умови</vt:lpstr>
      <vt:lpstr>Дизайн вебсайту</vt:lpstr>
      <vt:lpstr>Дизайн вебсайту</vt:lpstr>
      <vt:lpstr>Ключові знахідки моніторингу вебсайтів ЗП(ПТ)О</vt:lpstr>
      <vt:lpstr>Кращі вебсайти ЗП(ПТ)О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веб-ресурсів ЗП(ПТ)О в підвищенні ефективності профорієнтаційної роботи</dc:title>
  <dc:creator>ikihtenko</dc:creator>
  <cp:lastModifiedBy>ikihtenko</cp:lastModifiedBy>
  <cp:revision>47</cp:revision>
  <dcterms:created xsi:type="dcterms:W3CDTF">2019-04-16T06:13:47Z</dcterms:created>
  <dcterms:modified xsi:type="dcterms:W3CDTF">2019-06-18T13:09:17Z</dcterms:modified>
</cp:coreProperties>
</file>