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586019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5325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62860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05135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14054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769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94938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15990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312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183730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189150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69B4F0-C3DF-4D87-A5B3-89F7268008AE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2C996F-38AF-40EC-A45A-6CF428B13F2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67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28805-3C33-477E-A7D8-444C2869E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uk-UA" dirty="0" err="1"/>
              <a:t>ідготовка</a:t>
            </a:r>
            <a:r>
              <a:rPr lang="uk-UA" dirty="0"/>
              <a:t> до </a:t>
            </a:r>
            <a:r>
              <a:rPr lang="uk-UA" dirty="0" err="1"/>
              <a:t>зно</a:t>
            </a:r>
            <a:r>
              <a:rPr lang="uk-UA" dirty="0"/>
              <a:t> з англійської мови</a:t>
            </a:r>
            <a:r>
              <a:rPr lang="ru-RU" dirty="0"/>
              <a:t> 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06A1A7-F47B-417B-913D-50D5D49D8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Зайцева </a:t>
            </a:r>
            <a:r>
              <a:rPr lang="uk-UA"/>
              <a:t>Інна </a:t>
            </a:r>
            <a:r>
              <a:rPr lang="uk-UA" dirty="0" err="1"/>
              <a:t>О</a:t>
            </a:r>
            <a:r>
              <a:rPr lang="uk-UA" smtClean="0"/>
              <a:t>лексіївна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02722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E7C38-3E28-42FC-8D67-CFFACDA0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Книги для </a:t>
            </a:r>
            <a:r>
              <a:rPr lang="ru-RU" dirty="0" err="1"/>
              <a:t>підготовки</a:t>
            </a:r>
            <a:r>
              <a:rPr lang="ru-RU" dirty="0"/>
              <a:t> до ЗНО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5F559C-EFC6-4977-ADA7-42126246A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20" y="1749287"/>
            <a:ext cx="10913164" cy="51087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 </a:t>
            </a:r>
            <a:r>
              <a:rPr lang="de-DE" sz="2400" dirty="0"/>
              <a:t>Grammar in 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 </a:t>
            </a:r>
            <a:r>
              <a:rPr lang="de-DE" sz="2400" dirty="0"/>
              <a:t>Oxford Practice Grammar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 </a:t>
            </a:r>
            <a:r>
              <a:rPr lang="de-DE" sz="2400" dirty="0"/>
              <a:t>English Grammar in Use - Raymond Murphy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 </a:t>
            </a:r>
            <a:r>
              <a:rPr lang="de-DE" sz="2400" dirty="0" err="1"/>
              <a:t>Active</a:t>
            </a:r>
            <a:r>
              <a:rPr lang="de-DE" sz="2400" dirty="0"/>
              <a:t> Grammar Level 1  - Cambridge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 </a:t>
            </a:r>
            <a:r>
              <a:rPr lang="de-DE" sz="2400" dirty="0"/>
              <a:t>Heinemann English Grammar – Macmillan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 </a:t>
            </a:r>
            <a:r>
              <a:rPr lang="de-DE" sz="2400" dirty="0"/>
              <a:t>English </a:t>
            </a:r>
            <a:r>
              <a:rPr lang="de-DE" sz="2400" dirty="0" err="1"/>
              <a:t>Vocabulary</a:t>
            </a:r>
            <a:r>
              <a:rPr lang="de-DE" sz="2400" dirty="0"/>
              <a:t> in Use (</a:t>
            </a:r>
            <a:r>
              <a:rPr lang="de-DE" sz="2400" dirty="0" err="1"/>
              <a:t>Pre</a:t>
            </a:r>
            <a:r>
              <a:rPr lang="de-DE" sz="2400" dirty="0"/>
              <a:t>-Intermediate and Intermediate) – Cambridge University Press</a:t>
            </a:r>
            <a:r>
              <a:rPr lang="uk-UA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комплекти</a:t>
            </a:r>
            <a:r>
              <a:rPr lang="ru-RU" sz="2400" dirty="0"/>
              <a:t> (</a:t>
            </a:r>
            <a:r>
              <a:rPr lang="ru-RU" sz="2400" dirty="0" err="1"/>
              <a:t>підручник</a:t>
            </a:r>
            <a:r>
              <a:rPr lang="ru-RU" sz="2400" dirty="0"/>
              <a:t> + </a:t>
            </a:r>
            <a:r>
              <a:rPr lang="ru-RU" sz="2400" dirty="0" err="1"/>
              <a:t>робочий</a:t>
            </a:r>
            <a:r>
              <a:rPr lang="ru-RU" sz="2400" dirty="0"/>
              <a:t> </a:t>
            </a:r>
            <a:r>
              <a:rPr lang="ru-RU" sz="2400" dirty="0" err="1"/>
              <a:t>зошит</a:t>
            </a:r>
            <a:r>
              <a:rPr lang="ru-RU" sz="2400" dirty="0"/>
              <a:t>) </a:t>
            </a:r>
            <a:r>
              <a:rPr lang="ru-RU" sz="2400" dirty="0" err="1"/>
              <a:t>британських</a:t>
            </a:r>
            <a:r>
              <a:rPr lang="ru-RU" sz="2400" dirty="0"/>
              <a:t> </a:t>
            </a:r>
            <a:r>
              <a:rPr lang="ru-RU" sz="2400" dirty="0" err="1"/>
              <a:t>видавництв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de-DE" sz="2400" dirty="0"/>
              <a:t>Grammar and </a:t>
            </a:r>
            <a:r>
              <a:rPr lang="de-DE" sz="2400" dirty="0" err="1"/>
              <a:t>Vocabulary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First </a:t>
            </a:r>
            <a:r>
              <a:rPr lang="de-DE" sz="2400" dirty="0" err="1"/>
              <a:t>Certificate</a:t>
            </a:r>
            <a:r>
              <a:rPr lang="de-DE" sz="2400" dirty="0"/>
              <a:t> – Longman.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 </a:t>
            </a:r>
            <a:r>
              <a:rPr lang="de-DE" sz="2400" dirty="0" err="1"/>
              <a:t>Get</a:t>
            </a:r>
            <a:r>
              <a:rPr lang="de-DE" sz="2400" dirty="0"/>
              <a:t> 200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07919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E17FF-ED87-499A-9206-4819988E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Онлайн-</a:t>
            </a:r>
            <a:r>
              <a:rPr lang="ru-RU" dirty="0" err="1"/>
              <a:t>ресурси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730D93-66F5-4DCB-9283-7B1BFD263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502" y="1759226"/>
            <a:ext cx="972007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https://greencountry.com.ua/ru/journal/read/pidgotovka-do-zno-onlajn-resursi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Освіта.UA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/>
              <a:t>Dinternal</a:t>
            </a:r>
            <a:r>
              <a:rPr lang="en-US" sz="3600" dirty="0"/>
              <a:t> Education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Teaching English Language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65774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B0338-1C88-45AC-8424-E88B7548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Сайти</a:t>
            </a:r>
            <a:r>
              <a:rPr lang="ru-RU" dirty="0"/>
              <a:t> для </a:t>
            </a:r>
            <a:r>
              <a:rPr lang="ru-RU" dirty="0" err="1"/>
              <a:t>тренування</a:t>
            </a:r>
            <a:r>
              <a:rPr lang="ru-RU" dirty="0"/>
              <a:t> </a:t>
            </a:r>
            <a:r>
              <a:rPr lang="ru-RU" dirty="0" err="1"/>
              <a:t>аудіювання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BBF14-17AB-429B-A1A8-A55B26356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868" y="2325757"/>
            <a:ext cx="9720071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 </a:t>
            </a:r>
            <a:r>
              <a:rPr lang="de-DE" sz="3200" dirty="0"/>
              <a:t>esl-lab.com – Beginner (Elementary +)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 </a:t>
            </a:r>
            <a:r>
              <a:rPr lang="ru-RU" sz="3200" dirty="0"/>
              <a:t>е</a:t>
            </a:r>
            <a:r>
              <a:rPr lang="de-DE" sz="3200" dirty="0"/>
              <a:t>slfast.com – Beginner (Elementary +)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 </a:t>
            </a:r>
            <a:r>
              <a:rPr lang="de-DE" sz="3200" dirty="0"/>
              <a:t>dailyesl.com – Elementary +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 </a:t>
            </a:r>
            <a:r>
              <a:rPr lang="de-DE" sz="3200" dirty="0"/>
              <a:t>listenaminute.com – </a:t>
            </a:r>
            <a:r>
              <a:rPr lang="de-DE" sz="3200" dirty="0" err="1"/>
              <a:t>Pre</a:t>
            </a:r>
            <a:r>
              <a:rPr lang="de-DE" sz="3200" dirty="0"/>
              <a:t>-Intermediate +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 </a:t>
            </a:r>
            <a:r>
              <a:rPr lang="de-DE" sz="3200" dirty="0"/>
              <a:t>6-minute English. BBC – Intermediate +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 </a:t>
            </a:r>
            <a:r>
              <a:rPr lang="de-DE" sz="3200" dirty="0"/>
              <a:t>ted.com – Upper-Intermediate+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 </a:t>
            </a:r>
            <a:r>
              <a:rPr lang="de-DE" sz="3200" dirty="0" err="1"/>
              <a:t>LearnEnglish</a:t>
            </a:r>
            <a:r>
              <a:rPr lang="de-DE" sz="3200" dirty="0"/>
              <a:t> (British Council podcast) – </a:t>
            </a:r>
            <a:r>
              <a:rPr lang="ru-RU" sz="3200" dirty="0" err="1"/>
              <a:t>аудіо</a:t>
            </a:r>
            <a:r>
              <a:rPr lang="ru-RU" sz="3200" dirty="0"/>
              <a:t> з текстами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09376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EC13C-6682-46BA-8409-8C546B25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186ABC-9A53-428B-B4EE-9DC6AB1F7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8163" y="1669774"/>
            <a:ext cx="9720071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600" dirty="0"/>
              <a:t> </a:t>
            </a:r>
            <a:r>
              <a:rPr lang="de-DE" sz="3600" dirty="0" err="1"/>
              <a:t>Speechyard</a:t>
            </a:r>
            <a:r>
              <a:rPr lang="de-DE" sz="3600" dirty="0"/>
              <a:t> – </a:t>
            </a:r>
            <a:r>
              <a:rPr lang="ru-RU" sz="3600" dirty="0" err="1"/>
              <a:t>тематичні</a:t>
            </a:r>
            <a:r>
              <a:rPr lang="ru-RU" sz="3600" dirty="0"/>
              <a:t> </a:t>
            </a:r>
            <a:r>
              <a:rPr lang="ru-RU" sz="3600" dirty="0" err="1"/>
              <a:t>відео</a:t>
            </a:r>
            <a:endParaRPr lang="ru-RU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/>
              <a:t> </a:t>
            </a:r>
            <a:r>
              <a:rPr lang="de-DE" sz="3600" dirty="0"/>
              <a:t>BBC Radio – </a:t>
            </a:r>
            <a:r>
              <a:rPr lang="ru-RU" sz="3600" dirty="0" err="1"/>
              <a:t>різноманітні</a:t>
            </a:r>
            <a:r>
              <a:rPr lang="ru-RU" sz="3600" dirty="0"/>
              <a:t> теми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/>
              <a:t> </a:t>
            </a:r>
            <a:r>
              <a:rPr lang="de-DE" sz="3600" dirty="0"/>
              <a:t>Tune in – </a:t>
            </a:r>
            <a:r>
              <a:rPr lang="ru-RU" sz="3600" dirty="0" err="1"/>
              <a:t>музика</a:t>
            </a:r>
            <a:r>
              <a:rPr lang="ru-RU" sz="3600" dirty="0"/>
              <a:t>, спорт, </a:t>
            </a:r>
            <a:r>
              <a:rPr lang="ru-RU" sz="3600" dirty="0" err="1"/>
              <a:t>новини</a:t>
            </a:r>
            <a:endParaRPr lang="ru-RU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/>
              <a:t> </a:t>
            </a:r>
            <a:r>
              <a:rPr lang="de-DE" sz="3600" dirty="0" err="1"/>
              <a:t>Humans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New York – </a:t>
            </a:r>
            <a:r>
              <a:rPr lang="ru-RU" sz="3600" dirty="0" err="1"/>
              <a:t>інтерв’ю</a:t>
            </a:r>
            <a:r>
              <a:rPr lang="ru-RU" sz="3600" dirty="0"/>
              <a:t> людей, </a:t>
            </a:r>
            <a:r>
              <a:rPr lang="ru-RU" sz="3600" dirty="0" err="1"/>
              <a:t>опитаних</a:t>
            </a:r>
            <a:r>
              <a:rPr lang="ru-RU" sz="3600" dirty="0"/>
              <a:t> на </a:t>
            </a:r>
            <a:r>
              <a:rPr lang="ru-RU" sz="3600" dirty="0" err="1"/>
              <a:t>вулицях</a:t>
            </a:r>
            <a:r>
              <a:rPr lang="ru-RU" sz="3600" dirty="0"/>
              <a:t> Нью Йорку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/>
              <a:t> </a:t>
            </a:r>
            <a:r>
              <a:rPr lang="de-DE" sz="3600" dirty="0" err="1"/>
              <a:t>JacksGap</a:t>
            </a:r>
            <a:r>
              <a:rPr lang="de-DE" sz="3600" dirty="0"/>
              <a:t> – </a:t>
            </a:r>
            <a:r>
              <a:rPr lang="ru-RU" sz="3600" dirty="0" err="1"/>
              <a:t>відео</a:t>
            </a:r>
            <a:r>
              <a:rPr lang="ru-RU" sz="3600" dirty="0"/>
              <a:t>-блог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/>
              <a:t> </a:t>
            </a:r>
            <a:r>
              <a:rPr lang="de-DE" sz="3600" dirty="0" err="1"/>
              <a:t>EngVid</a:t>
            </a:r>
            <a:r>
              <a:rPr lang="de-DE" sz="3600" dirty="0"/>
              <a:t> – </a:t>
            </a:r>
            <a:r>
              <a:rPr lang="ru-RU" sz="3600" dirty="0" err="1"/>
              <a:t>відеолекції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18278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15B94-49B2-4DE6-B9C5-6CE06CE78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до </a:t>
            </a:r>
            <a:r>
              <a:rPr lang="ru-RU" dirty="0" err="1"/>
              <a:t>письмового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77BD60-CFF2-4092-AC78-135E922DA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684" y="1935744"/>
            <a:ext cx="10217029" cy="485268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 </a:t>
            </a:r>
            <a:r>
              <a:rPr lang="ru-RU" sz="2800" dirty="0" err="1"/>
              <a:t>Змістове</a:t>
            </a:r>
            <a:r>
              <a:rPr lang="ru-RU" sz="2800" dirty="0"/>
              <a:t> </a:t>
            </a:r>
            <a:r>
              <a:rPr lang="ru-RU" sz="2800" dirty="0" err="1"/>
              <a:t>наповнення</a:t>
            </a:r>
            <a:endParaRPr lang="ru-RU" sz="2800" dirty="0"/>
          </a:p>
          <a:p>
            <a:r>
              <a:rPr lang="ru-RU" sz="2800" dirty="0"/>
              <a:t>                   1) </a:t>
            </a:r>
            <a:r>
              <a:rPr lang="ru-RU" sz="2800" dirty="0" err="1"/>
              <a:t>звертання</a:t>
            </a:r>
            <a:r>
              <a:rPr lang="ru-RU" sz="2800" dirty="0"/>
              <a:t>;</a:t>
            </a:r>
          </a:p>
          <a:p>
            <a:r>
              <a:rPr lang="ru-RU" sz="2800" dirty="0"/>
              <a:t>                   2) </a:t>
            </a:r>
            <a:r>
              <a:rPr lang="ru-RU" sz="2800" dirty="0" err="1"/>
              <a:t>вступ</a:t>
            </a:r>
            <a:r>
              <a:rPr lang="ru-RU" sz="2800" dirty="0"/>
              <a:t> – </a:t>
            </a:r>
            <a:r>
              <a:rPr lang="ru-RU" sz="2800" dirty="0" err="1"/>
              <a:t>подяка</a:t>
            </a:r>
            <a:r>
              <a:rPr lang="ru-RU" sz="2800" dirty="0"/>
              <a:t> за лист, </a:t>
            </a:r>
            <a:r>
              <a:rPr lang="ru-RU" sz="2800" dirty="0" err="1"/>
              <a:t>враження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«</a:t>
            </a:r>
            <a:r>
              <a:rPr lang="ru-RU" sz="2800" dirty="0" err="1"/>
              <a:t>ситуації</a:t>
            </a:r>
            <a:r>
              <a:rPr lang="ru-RU" sz="2800" dirty="0"/>
              <a:t>»;</a:t>
            </a:r>
          </a:p>
          <a:p>
            <a:r>
              <a:rPr lang="ru-RU" sz="2800" dirty="0"/>
              <a:t>                   3) </a:t>
            </a:r>
            <a:r>
              <a:rPr lang="ru-RU" sz="2800" dirty="0" err="1"/>
              <a:t>розкриття</a:t>
            </a:r>
            <a:r>
              <a:rPr lang="ru-RU" sz="2800" dirty="0"/>
              <a:t> 3 </a:t>
            </a:r>
            <a:r>
              <a:rPr lang="ru-RU" sz="2800" dirty="0" err="1"/>
              <a:t>пунктів</a:t>
            </a:r>
            <a:r>
              <a:rPr lang="ru-RU" sz="2800" dirty="0"/>
              <a:t>;</a:t>
            </a:r>
          </a:p>
          <a:p>
            <a:r>
              <a:rPr lang="ru-RU" sz="2800" dirty="0"/>
              <a:t>                   4) </a:t>
            </a:r>
            <a:r>
              <a:rPr lang="ru-RU" sz="2800" dirty="0" err="1"/>
              <a:t>логічне</a:t>
            </a:r>
            <a:r>
              <a:rPr lang="ru-RU" sz="2800" dirty="0"/>
              <a:t> </a:t>
            </a:r>
            <a:r>
              <a:rPr lang="ru-RU" sz="2800" dirty="0" err="1"/>
              <a:t>завершення</a:t>
            </a:r>
            <a:r>
              <a:rPr lang="ru-RU" sz="2800" dirty="0"/>
              <a:t> думки в </a:t>
            </a:r>
            <a:r>
              <a:rPr lang="ru-RU" sz="2800" dirty="0" err="1"/>
              <a:t>кінці</a:t>
            </a:r>
            <a:r>
              <a:rPr lang="ru-RU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 Структура тексту та </a:t>
            </a:r>
            <a:r>
              <a:rPr lang="ru-RU" sz="2800" dirty="0" err="1"/>
              <a:t>зв’язність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лексики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граматики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 err="1"/>
              <a:t>Обсяг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45316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40658-B6AB-4B45-A0C7-E42674DC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041" y="-139148"/>
            <a:ext cx="9720072" cy="1499616"/>
          </a:xfrm>
        </p:spPr>
        <p:txBody>
          <a:bodyPr/>
          <a:lstStyle/>
          <a:p>
            <a:r>
              <a:rPr lang="de-DE" dirty="0"/>
              <a:t>INFORMAL LETTER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6F98373-E756-43CD-99A4-9F15DDEB3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125297"/>
              </p:ext>
            </p:extLst>
          </p:nvPr>
        </p:nvGraphicFramePr>
        <p:xfrm>
          <a:off x="875041" y="979894"/>
          <a:ext cx="10843592" cy="6099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1796">
                  <a:extLst>
                    <a:ext uri="{9D8B030D-6E8A-4147-A177-3AD203B41FA5}">
                      <a16:colId xmlns:a16="http://schemas.microsoft.com/office/drawing/2014/main" val="951358613"/>
                    </a:ext>
                  </a:extLst>
                </a:gridCol>
                <a:gridCol w="5421796">
                  <a:extLst>
                    <a:ext uri="{9D8B030D-6E8A-4147-A177-3AD203B41FA5}">
                      <a16:colId xmlns:a16="http://schemas.microsoft.com/office/drawing/2014/main" val="2981732564"/>
                    </a:ext>
                  </a:extLst>
                </a:gridCol>
              </a:tblGrid>
              <a:tr h="326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</a:rPr>
                        <a:t>Greeting</a:t>
                      </a:r>
                      <a:r>
                        <a:rPr lang="ru-RU" sz="2200" dirty="0">
                          <a:effectLst/>
                        </a:rPr>
                        <a:t>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Hi Amanda,/Dear Anya,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66370"/>
                  </a:ext>
                </a:extLst>
              </a:tr>
              <a:tr h="1353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</a:rPr>
                        <a:t>Start</a:t>
                      </a:r>
                      <a:r>
                        <a:rPr lang="ru-RU" sz="2200" dirty="0">
                          <a:effectLst/>
                        </a:rPr>
                        <a:t>/</a:t>
                      </a:r>
                      <a:r>
                        <a:rPr lang="ru-RU" sz="2200" dirty="0" err="1">
                          <a:effectLst/>
                        </a:rPr>
                        <a:t>Introduction</a:t>
                      </a:r>
                      <a:r>
                        <a:rPr lang="ru-RU" sz="2200" dirty="0">
                          <a:effectLst/>
                        </a:rPr>
                        <a:t>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Thanks for your letter/e-mail./ </a:t>
                      </a:r>
                      <a:endParaRPr lang="ru-RU" sz="2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It was great to get your letter/e-mail./ </a:t>
                      </a:r>
                      <a:endParaRPr lang="ru-RU" sz="2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Sorry for not writing for so long./ </a:t>
                      </a:r>
                      <a:endParaRPr lang="ru-RU" sz="2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It was really nice to read about…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866716"/>
                  </a:ext>
                </a:extLst>
              </a:tr>
              <a:tr h="1010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Body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I’d like to inform, that… </a:t>
                      </a:r>
                      <a:endParaRPr lang="ru-RU" sz="2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Anyway, the reason I'm writing ... I thought I'd write to tell/ask you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731527"/>
                  </a:ext>
                </a:extLst>
              </a:tr>
              <a:tr h="668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Questions (optional)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What about you? </a:t>
                      </a:r>
                      <a:endParaRPr lang="ru-RU" sz="2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How are you? </a:t>
                      </a:r>
                      <a:r>
                        <a:rPr lang="ru-RU" sz="2200">
                          <a:effectLst/>
                        </a:rPr>
                        <a:t>Hope you are well.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455165"/>
                  </a:ext>
                </a:extLst>
              </a:tr>
              <a:tr h="1354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Final comments (optional)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Looking forward to hearing from you./ Hope to hear from you soon </a:t>
                      </a:r>
                      <a:endParaRPr lang="ru-RU" sz="2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Well, that's all for now./ </a:t>
                      </a:r>
                      <a:endParaRPr lang="ru-RU" sz="2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Bye for now.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6136642"/>
                  </a:ext>
                </a:extLst>
              </a:tr>
              <a:tr h="1011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Ending/Conclusion 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</a:rPr>
                        <a:t>Best</a:t>
                      </a:r>
                      <a:r>
                        <a:rPr lang="ru-RU" sz="2200" dirty="0">
                          <a:effectLst/>
                        </a:rPr>
                        <a:t> </a:t>
                      </a:r>
                      <a:r>
                        <a:rPr lang="ru-RU" sz="2200" dirty="0" err="1">
                          <a:effectLst/>
                        </a:rPr>
                        <a:t>wishes</a:t>
                      </a:r>
                      <a:r>
                        <a:rPr lang="ru-RU" sz="2200" dirty="0"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…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7082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051471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4BE71-1F32-4376-8702-175A4017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Матеріали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тестування</a:t>
            </a:r>
            <a:r>
              <a:rPr lang="ru-RU" dirty="0"/>
              <a:t> з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8C69E6-0229-4FA5-9227-F0A92019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3" y="1739347"/>
            <a:ext cx="11926956" cy="4969565"/>
          </a:xfrm>
        </p:spPr>
        <p:txBody>
          <a:bodyPr>
            <a:normAutofit/>
          </a:bodyPr>
          <a:lstStyle/>
          <a:p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err="1"/>
              <a:t>Програма</a:t>
            </a:r>
            <a:r>
              <a:rPr lang="ru-RU" sz="2800" dirty="0"/>
              <a:t> </a:t>
            </a:r>
            <a:r>
              <a:rPr lang="ru-RU" sz="2800" dirty="0" err="1"/>
              <a:t>зовнішнього</a:t>
            </a:r>
            <a:r>
              <a:rPr lang="ru-RU" sz="2800" dirty="0"/>
              <a:t> </a:t>
            </a:r>
            <a:r>
              <a:rPr lang="ru-RU" sz="2800" dirty="0" err="1"/>
              <a:t>незалежного</a:t>
            </a:r>
            <a:r>
              <a:rPr lang="ru-RU" sz="2800" dirty="0"/>
              <a:t> </a:t>
            </a:r>
            <a:r>
              <a:rPr lang="ru-RU" sz="2800" dirty="0" err="1"/>
              <a:t>оцінювання</a:t>
            </a:r>
            <a:r>
              <a:rPr lang="ru-RU" sz="2800" dirty="0"/>
              <a:t> з </a:t>
            </a:r>
            <a:r>
              <a:rPr lang="ru-RU" sz="2800" dirty="0" err="1"/>
              <a:t>англійської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r>
              <a:rPr lang="ru-RU" sz="2800" dirty="0"/>
              <a:t> 2020 року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err="1"/>
              <a:t>Загальна</a:t>
            </a:r>
            <a:r>
              <a:rPr lang="ru-RU" sz="2800" dirty="0"/>
              <a:t> характеристика тесту з </a:t>
            </a:r>
            <a:r>
              <a:rPr lang="ru-RU" sz="2800" dirty="0" err="1"/>
              <a:t>англійської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r>
              <a:rPr lang="ru-RU" sz="2800" dirty="0"/>
              <a:t> 2020 року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err="1"/>
              <a:t>Критерії</a:t>
            </a:r>
            <a:r>
              <a:rPr lang="ru-RU" sz="2800" dirty="0"/>
              <a:t> </a:t>
            </a:r>
            <a:r>
              <a:rPr lang="ru-RU" sz="2800" dirty="0" err="1"/>
              <a:t>оцінювання</a:t>
            </a:r>
            <a:r>
              <a:rPr lang="ru-RU" sz="2800" dirty="0"/>
              <a:t> </a:t>
            </a:r>
            <a:r>
              <a:rPr lang="ru-RU" sz="2800" dirty="0" err="1"/>
              <a:t>завдань</a:t>
            </a:r>
            <a:r>
              <a:rPr lang="ru-RU" sz="2800" dirty="0"/>
              <a:t> </a:t>
            </a:r>
            <a:r>
              <a:rPr lang="ru-RU" sz="2800" dirty="0" err="1"/>
              <a:t>відкритої</a:t>
            </a:r>
            <a:r>
              <a:rPr lang="ru-RU" sz="2800" dirty="0"/>
              <a:t> </a:t>
            </a:r>
            <a:r>
              <a:rPr lang="ru-RU" sz="2800" dirty="0" err="1"/>
              <a:t>форми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та </a:t>
            </a:r>
            <a:r>
              <a:rPr lang="ru-RU" sz="2800" dirty="0" err="1"/>
              <a:t>відповіді</a:t>
            </a:r>
            <a:r>
              <a:rPr lang="ru-RU" sz="2800" dirty="0"/>
              <a:t> на тести ЗНО з </a:t>
            </a:r>
            <a:r>
              <a:rPr lang="ru-RU" sz="2800" dirty="0" err="1"/>
              <a:t>англійської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r>
              <a:rPr lang="ru-RU" sz="2800" dirty="0"/>
              <a:t> </a:t>
            </a:r>
            <a:r>
              <a:rPr lang="ru-RU" sz="2800" dirty="0" err="1"/>
              <a:t>минулих</a:t>
            </a:r>
            <a:r>
              <a:rPr lang="ru-RU" sz="2800" dirty="0"/>
              <a:t> </a:t>
            </a:r>
            <a:r>
              <a:rPr lang="ru-RU" sz="2800" dirty="0" err="1"/>
              <a:t>років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Тести ЗНО онлайн з </a:t>
            </a:r>
            <a:r>
              <a:rPr lang="ru-RU" sz="2800" dirty="0" err="1"/>
              <a:t>англійської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 Онлайн-ресурси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err="1"/>
              <a:t>Курси</a:t>
            </a:r>
            <a:r>
              <a:rPr lang="ru-RU" sz="2800" dirty="0"/>
              <a:t> </a:t>
            </a:r>
            <a:r>
              <a:rPr lang="ru-RU" sz="2800" dirty="0" err="1"/>
              <a:t>підготовки</a:t>
            </a:r>
            <a:r>
              <a:rPr lang="ru-RU" sz="2800" dirty="0"/>
              <a:t> до ЗНО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138681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</TotalTime>
  <Words>414</Words>
  <Application>Microsoft Office PowerPoint</Application>
  <PresentationFormat>Широкоэкранный</PresentationFormat>
  <Paragraphs>73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Підготовка до зно з англійської мови  </vt:lpstr>
      <vt:lpstr>Книги для підготовки до ЗНО</vt:lpstr>
      <vt:lpstr>Онлайн-ресурси</vt:lpstr>
      <vt:lpstr>Сайти для тренування аудіювання</vt:lpstr>
      <vt:lpstr>Презентация PowerPoint</vt:lpstr>
      <vt:lpstr>Практичні поради до письмового завдання</vt:lpstr>
      <vt:lpstr>INFORMAL LETTER</vt:lpstr>
      <vt:lpstr>Матеріали для підготовки до тестування з англійської мови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Дарья Хочина</dc:creator>
  <cp:lastModifiedBy>Inna</cp:lastModifiedBy>
  <cp:revision>7</cp:revision>
  <dcterms:created xsi:type="dcterms:W3CDTF">2020-04-14T19:28:36Z</dcterms:created>
  <dcterms:modified xsi:type="dcterms:W3CDTF">2020-04-15T18:55:23Z</dcterms:modified>
</cp:coreProperties>
</file>