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4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2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5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E8E4C7-298A-491A-A0A1-4471147FA86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E5F67C8-F763-4DB2-ADA7-A476C886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70" y="1298448"/>
            <a:ext cx="6692538" cy="2921860"/>
          </a:xfrm>
        </p:spPr>
        <p:txBody>
          <a:bodyPr>
            <a:normAutofit/>
          </a:bodyPr>
          <a:lstStyle/>
          <a:p>
            <a:r>
              <a:rPr lang="ru-RU" sz="4800" b="1" dirty="0" err="1"/>
              <a:t>Використання</a:t>
            </a:r>
            <a:r>
              <a:rPr lang="ru-RU" sz="4800" b="1" dirty="0"/>
              <a:t> ІКТ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 </a:t>
            </a:r>
            <a:r>
              <a:rPr lang="ru-RU" sz="4800" b="1" dirty="0" err="1"/>
              <a:t>умовах</a:t>
            </a:r>
            <a:r>
              <a:rPr lang="ru-RU" sz="4800" b="1" dirty="0"/>
              <a:t>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err="1" smtClean="0"/>
              <a:t>дистанційного</a:t>
            </a:r>
            <a:r>
              <a:rPr lang="ru-RU" sz="4800" b="1" dirty="0" smtClean="0"/>
              <a:t> </a:t>
            </a:r>
            <a:r>
              <a:rPr lang="ru-RU" sz="4800" b="1" dirty="0" err="1"/>
              <a:t>навчання</a:t>
            </a:r>
            <a:endParaRPr lang="en-US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1900" y="4737668"/>
            <a:ext cx="5292707" cy="12660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Викладач іноземної мови 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англійської)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ДПТНЗ «</a:t>
            </a:r>
            <a:r>
              <a:rPr lang="uk-UA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Шосткинське</a:t>
            </a: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вище професійне училище»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uk-UA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Роговець</a:t>
            </a: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Оксана Григорівна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07" y="1580515"/>
            <a:ext cx="4777100" cy="287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0539" y="2795953"/>
            <a:ext cx="6692538" cy="1107831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 </a:t>
            </a:r>
            <a:r>
              <a:rPr lang="uk-UA" sz="6600" b="1" dirty="0" smtClean="0"/>
              <a:t>Дякую за увагу!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719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6" y="1123837"/>
            <a:ext cx="3217984" cy="4601183"/>
          </a:xfrm>
        </p:spPr>
        <p:txBody>
          <a:bodyPr/>
          <a:lstStyle/>
          <a:p>
            <a:pPr algn="ctr"/>
            <a:r>
              <a:rPr lang="uk-UA" dirty="0" smtClean="0"/>
              <a:t>ІКТ (інформаційно-комунікаційні технології)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0669" y="624254"/>
            <a:ext cx="8035516" cy="3464168"/>
          </a:xfrm>
        </p:spPr>
        <p:txBody>
          <a:bodyPr>
            <a:norm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ІКТ (інформаційно-комунікаційні технології)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це технології опрацювання інформації за допомогою комп’ютера та телекомунікаційних засобів.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ІКТ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 це сукупність методів, засобів і прийомів, що використовуються для добору, опрацювання, зберігання, подання, передавання різноманітних даних і матеріалів, необхідних для підвищення ефективності різних видів діяльності, зокрема і навчальної.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53" y="3798277"/>
            <a:ext cx="4394774" cy="219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3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70573" cy="4601183"/>
          </a:xfrm>
        </p:spPr>
        <p:txBody>
          <a:bodyPr/>
          <a:lstStyle/>
          <a:p>
            <a:pPr algn="ctr"/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ІКТ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Кожен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учасник навчально-виховного процесу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повинен мати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вільний доступ до персонального комп’ютера або подібного пристрою, який може його повністю чи частково замінити: ноутбук, планшет, смартфон.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Кожен учасник навчально-виховного процесу повинен мати вільний доступ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 всесвітньої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мережі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Інтернет.</a:t>
            </a:r>
          </a:p>
          <a:p>
            <a:pPr lvl="0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рограмне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забезпечення пристроїв, які використовуються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має бути тотожним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Вибір єдиної, зручної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всіх учасників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процесу, платформи. (Skype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Google Meet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Adobe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WizIQ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Edmodo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Школа…)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икладач повинен планувати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урок: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добирати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матеріал, який відповідає програмі,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адаптувати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його так, щоб передача інформації здійснювалася без перешкод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Реалізація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зворотнього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зв’язку.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Flipgrid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Quizlet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Storybird,Viber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тощо.)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Рекомендації з </a:t>
            </a:r>
            <a:br>
              <a:rPr lang="uk-UA" dirty="0" smtClean="0"/>
            </a:br>
            <a:r>
              <a:rPr lang="uk-UA" dirty="0" smtClean="0"/>
              <a:t>власного досвіду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3760" y="3424428"/>
            <a:ext cx="7315200" cy="3602384"/>
          </a:xfrm>
        </p:spPr>
        <p:txBody>
          <a:bodyPr/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нлайн-ресурс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LIVE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WORKSHEETS </a:t>
            </a: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://www.liveworksheets.com</a:t>
            </a:r>
            <a:r>
              <a:rPr 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Дозволяє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трансформувати звичайні робочі аркуші різного формату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...) на інтерактивні онлайн вправи з властивістю самоперевірки 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ропонує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надзвичайно велику кількість вже готових цікавих робочих аркушів 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різної тематики.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13" y="788741"/>
            <a:ext cx="5054263" cy="277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5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роботи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7"/>
            <a:ext cx="7560732" cy="53344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ареєструватися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 сайті </a:t>
            </a:r>
            <a:r>
              <a:rPr lang="uk-UA" sz="1600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https://www.liveworksheets.com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 Створити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робочий аркуш на комп’ютері  або знайти готовий в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Інтернеті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3) Завантажити 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 сайт документ, 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який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буде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конвертований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 малюнок.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4) Скориставшись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інструкцією, створити  інтерактивну  вправу. Вибір вправ  досить великий: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 вибором однієї правильної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відповіді   (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 визначення правильності/неправильності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твердження (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boxes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 встановлення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відповідності (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arrows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 заповнення пропусків 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тексті (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відкритої форми з розгорнутою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відповіддю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Open-answer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та інше.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5) Зберегти 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інтерактивний робочий аркуш  для приватного або для загального користування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Надати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 до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запропонувати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учням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посиланням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Сторінка викладача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1361" y="751464"/>
            <a:ext cx="6709975" cy="53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84873" cy="4601183"/>
          </a:xfrm>
        </p:spPr>
        <p:txBody>
          <a:bodyPr/>
          <a:lstStyle/>
          <a:p>
            <a:r>
              <a:rPr lang="uk-UA" dirty="0" smtClean="0"/>
              <a:t>Зразок завдання на відповідність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87" b="9579"/>
          <a:stretch/>
        </p:blipFill>
        <p:spPr>
          <a:xfrm>
            <a:off x="4791807" y="227690"/>
            <a:ext cx="4500198" cy="375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4774" b="17541"/>
          <a:stretch/>
        </p:blipFill>
        <p:spPr>
          <a:xfrm>
            <a:off x="4791807" y="3982915"/>
            <a:ext cx="4500198" cy="27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завдання відкритої форми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2126" t="13138" r="23564" b="7963"/>
          <a:stretch/>
        </p:blipFill>
        <p:spPr bwMode="auto">
          <a:xfrm>
            <a:off x="5399180" y="404445"/>
            <a:ext cx="3798221" cy="3420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7436"/>
          <a:stretch/>
        </p:blipFill>
        <p:spPr>
          <a:xfrm>
            <a:off x="5469519" y="3754316"/>
            <a:ext cx="3727882" cy="25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/>
              <a:t> </a:t>
            </a:r>
            <a:r>
              <a:rPr lang="ru-RU" dirty="0" smtClean="0"/>
              <a:t>ІКТ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як </a:t>
            </a:r>
            <a:r>
              <a:rPr lang="ru-RU" dirty="0" err="1"/>
              <a:t>допоміжний</a:t>
            </a:r>
            <a:r>
              <a:rPr lang="ru-RU" dirty="0"/>
              <a:t>, а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ресурс.</a:t>
            </a:r>
            <a:endParaRPr lang="ru-RU" dirty="0" smtClean="0"/>
          </a:p>
          <a:p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/>
              <a:t>ІКТ в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педагог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підвищувати</a:t>
            </a:r>
            <a:r>
              <a:rPr lang="ru-RU" dirty="0"/>
              <a:t> свою </a:t>
            </a:r>
            <a:r>
              <a:rPr lang="ru-RU" dirty="0" err="1"/>
              <a:t>комп’ютерну</a:t>
            </a:r>
            <a:r>
              <a:rPr lang="ru-RU" dirty="0"/>
              <a:t> </a:t>
            </a:r>
            <a:r>
              <a:rPr lang="ru-RU" dirty="0" err="1"/>
              <a:t>грамотність</a:t>
            </a:r>
            <a:r>
              <a:rPr lang="ru-RU" dirty="0"/>
              <a:t>, </a:t>
            </a:r>
            <a:r>
              <a:rPr lang="ru-RU" dirty="0" err="1"/>
              <a:t>обирати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контент, </a:t>
            </a:r>
            <a:r>
              <a:rPr lang="ru-RU" dirty="0" err="1"/>
              <a:t>опановувати</a:t>
            </a:r>
            <a:r>
              <a:rPr lang="ru-RU" dirty="0"/>
              <a:t> і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мобільні</a:t>
            </a:r>
            <a:r>
              <a:rPr lang="ru-RU" dirty="0"/>
              <a:t> </a:t>
            </a:r>
            <a:r>
              <a:rPr lang="ru-RU" dirty="0" err="1"/>
              <a:t>додатки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бути прикладом для </a:t>
            </a:r>
            <a:r>
              <a:rPr lang="ru-RU" dirty="0" err="1"/>
              <a:t>учнів</a:t>
            </a:r>
            <a:r>
              <a:rPr lang="ru-RU" dirty="0"/>
              <a:t> в тому, «як не </a:t>
            </a:r>
            <a:r>
              <a:rPr lang="ru-RU" dirty="0" err="1"/>
              <a:t>потонути</a:t>
            </a:r>
            <a:r>
              <a:rPr lang="ru-RU" dirty="0"/>
              <a:t> у </a:t>
            </a:r>
            <a:r>
              <a:rPr lang="ru-RU" dirty="0" err="1"/>
              <a:t>вирії</a:t>
            </a:r>
            <a:r>
              <a:rPr lang="ru-RU" dirty="0"/>
              <a:t> глобального </a:t>
            </a:r>
            <a:r>
              <a:rPr lang="ru-RU" dirty="0" err="1"/>
              <a:t>інформаційного</a:t>
            </a:r>
            <a:r>
              <a:rPr lang="ru-RU" dirty="0"/>
              <a:t> потоку, а </a:t>
            </a:r>
            <a:r>
              <a:rPr lang="ru-RU" dirty="0" err="1"/>
              <a:t>зловити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 </a:t>
            </a:r>
            <a:r>
              <a:rPr lang="ru-RU" dirty="0" err="1"/>
              <a:t>течію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рухатися</a:t>
            </a:r>
            <a:r>
              <a:rPr lang="ru-RU" dirty="0"/>
              <a:t> в </a:t>
            </a:r>
            <a:r>
              <a:rPr lang="ru-RU" dirty="0" err="1"/>
              <a:t>потрібному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96</TotalTime>
  <Words>474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 2</vt:lpstr>
      <vt:lpstr>Рамка</vt:lpstr>
      <vt:lpstr>Використання ІКТ  в умовах  дистанційного навчання</vt:lpstr>
      <vt:lpstr>ІКТ (інформаційно-комунікаційні технології)</vt:lpstr>
      <vt:lpstr>Особливості використання ІКТ  під час дистанційного навчання</vt:lpstr>
      <vt:lpstr>Рекомендації з  власного досвіду</vt:lpstr>
      <vt:lpstr>Алгоритм роботи</vt:lpstr>
      <vt:lpstr>Сторінка викладача</vt:lpstr>
      <vt:lpstr>Зразок завдання на відповідність</vt:lpstr>
      <vt:lpstr>Зразок завдання відкритої форми</vt:lpstr>
      <vt:lpstr>Висновки</vt:lpstr>
      <vt:lpstr>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ІКТ  в умовах  дистанційного навчання</dc:title>
  <dc:creator>Compik</dc:creator>
  <cp:lastModifiedBy>Compik</cp:lastModifiedBy>
  <cp:revision>36</cp:revision>
  <dcterms:created xsi:type="dcterms:W3CDTF">2020-09-18T04:52:09Z</dcterms:created>
  <dcterms:modified xsi:type="dcterms:W3CDTF">2020-09-18T06:30:12Z</dcterms:modified>
</cp:coreProperties>
</file>