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drawing29.xml" ContentType="application/vnd.ms-office.drawingml.diagramDrawing+xml"/>
  <Override PartName="/ppt/diagrams/quickStyle75.xml" ContentType="application/vnd.openxmlformats-officedocument.drawingml.diagramStyle+xml"/>
  <Override PartName="/ppt/diagrams/drawing76.xml" ContentType="application/vnd.ms-office.drawingml.diagramDrawing+xml"/>
  <Default Extension="xml" ContentType="application/xml"/>
  <Override PartName="/ppt/slides/slide50.xml" ContentType="application/vnd.openxmlformats-officedocument.presentationml.slide+xml"/>
  <Override PartName="/ppt/diagrams/layout39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layout64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data2.xml" ContentType="application/vnd.openxmlformats-officedocument.drawingml.diagramData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Default Extension="emf" ContentType="image/x-emf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drawing73.xml" ContentType="application/vnd.ms-office.drawingml.diagramDrawing+xml"/>
  <Override PartName="/ppt/diagrams/drawing8.xml" ContentType="application/vnd.ms-office.drawingml.diagramDrawing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layout14.xml" ContentType="application/vnd.openxmlformats-officedocument.drawingml.diagramLayout+xml"/>
  <Override PartName="/ppt/diagrams/colors46.xml" ContentType="application/vnd.openxmlformats-officedocument.drawingml.diagramColors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colors71.xml" ContentType="application/vnd.openxmlformats-officedocument.drawingml.diagramColors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diagrams/data15.xml" ContentType="application/vnd.openxmlformats-officedocument.drawingml.diagramData+xml"/>
  <Override PartName="/ppt/diagrams/data62.xml" ContentType="application/vnd.openxmlformats-officedocument.drawingml.diagramData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drawing67.xml" ContentType="application/vnd.ms-office.drawingml.diagramDrawing+xml"/>
  <Override PartName="/ppt/slides/slide41.xml" ContentType="application/vnd.openxmlformats-officedocument.presentationml.slide+xml"/>
  <Override PartName="/ppt/diagrams/layout77.xml" ContentType="application/vnd.openxmlformats-officedocument.drawingml.diagramLayout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drawing70.xml" ContentType="application/vnd.ms-office.drawingml.diagramDrawing+xml"/>
  <Override PartName="/ppt/diagrams/data78.xml" ContentType="application/vnd.openxmlformats-officedocument.drawingml.diagramData+xml"/>
  <Override PartName="/ppt/slides/slide79.xml" ContentType="application/vnd.openxmlformats-officedocument.presentationml.slid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65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57.xml" ContentType="application/vnd.openxmlformats-officedocument.presentationml.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diagrams/drawing64.xml" ContentType="application/vnd.ms-office.drawingml.diagramDrawing+xml"/>
  <Override PartName="/ppt/diagrams/quickStyle74.xml" ContentType="application/vnd.openxmlformats-officedocument.drawingml.diagramStyle+xml"/>
  <Override PartName="/ppt/diagrams/drawing75.xml" ContentType="application/vnd.ms-office.drawingml.diagramDrawing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slides/slide98.xml" ContentType="application/vnd.openxmlformats-officedocument.presentationml.slide+xml"/>
  <Override PartName="/ppt/diagrams/drawing20.xml" ContentType="application/vnd.ms-office.drawingml.diagramDrawing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73.xml" ContentType="application/vnd.openxmlformats-officedocument.drawingml.diagramColors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drawing69.xml" ContentType="application/vnd.ms-office.drawingml.diagramDrawing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drawing72.xml" ContentType="application/vnd.ms-office.drawingml.diagramDrawing+xml"/>
  <Override PartName="/ppt/diagrams/colors78.xml" ContentType="application/vnd.openxmlformats-officedocument.drawingml.diagramColor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61.xml" ContentType="application/vnd.ms-office.drawingml.diagramDrawing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notesSlides/notesSlide3.xml" ContentType="application/vnd.openxmlformats-officedocument.presentationml.notesSlide+xml"/>
  <Override PartName="/ppt/diagrams/data36.xml" ContentType="application/vnd.openxmlformats-officedocument.drawingml.diagramData+xml"/>
  <Default Extension="bin" ContentType="application/vnd.openxmlformats-officedocument.oleObject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drawing66.xml" ContentType="application/vnd.ms-office.drawingml.diagramDrawing+xml"/>
  <Override PartName="/ppt/diagrams/quickStyle76.xml" ContentType="application/vnd.openxmlformats-officedocument.drawingml.diagramStyle+xml"/>
  <Override PartName="/ppt/diagrams/drawing77.xml" ContentType="application/vnd.ms-office.drawingml.diagramDrawing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65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Default Extension="vml" ContentType="application/vnd.openxmlformats-officedocument.vmlDrawing"/>
  <Override PartName="/ppt/diagrams/layout54.xml" ContentType="application/vnd.openxmlformats-officedocument.drawingml.diagramLayout+xml"/>
  <Override PartName="/ppt/diagrams/colors75.xml" ContentType="application/vnd.openxmlformats-officedocument.drawingml.diagramColors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drawing74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drawing63.xml" ContentType="application/vnd.ms-office.drawingml.diagramDrawing+xml"/>
  <Override PartName="/ppt/diagrams/colors69.xml" ContentType="application/vnd.openxmlformats-officedocument.drawingml.diagramColors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slides/slide97.xml" ContentType="application/vnd.openxmlformats-officedocument.presentationml.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diagrams/quickStyle67.xml" ContentType="application/vnd.openxmlformats-officedocument.drawingml.diagramStyle+xml"/>
  <Override PartName="/ppt/diagrams/drawing68.xml" ContentType="application/vnd.ms-office.drawingml.diagramDrawing+xml"/>
  <Override PartName="/ppt/diagrams/layout78.xml" ContentType="application/vnd.openxmlformats-officedocument.drawingml.diagram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67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layout56.xml" ContentType="application/vnd.openxmlformats-officedocument.drawingml.diagramLayout+xml"/>
  <Override PartName="/ppt/diagrams/colors77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drawing60.xml" ContentType="application/vnd.ms-office.drawingml.diagramDrawing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rawing71.xml" ContentType="application/vnd.ms-office.drawingml.diagramDrawing+xml"/>
  <Override PartName="/ppt/diagrams/drawing6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quickStyle39.xml" ContentType="application/vnd.openxmlformats-officedocument.drawingml.diagramStyle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quickStyle64.xml" ContentType="application/vnd.openxmlformats-officedocument.drawingml.diagramStyle+xml"/>
  <Override PartName="/ppt/diagrams/drawing65.xml" ContentType="application/vnd.ms-office.drawingml.diagramDrawing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layout75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slides/slide77.xml" ContentType="application/vnd.openxmlformats-officedocument.presentationml.slide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drawing62.xml" ContentType="application/vnd.ms-office.drawingml.diagramDrawing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data48.xml" ContentType="application/vnd.openxmlformats-officedocument.drawingml.diagramData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diagrams/layout5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51.xml" ContentType="application/vnd.openxmlformats-officedocument.drawingml.diagramData+xml"/>
  <Override PartName="/ppt/diagrams/quickStyle77.xml" ContentType="application/vnd.openxmlformats-officedocument.drawingml.diagramStyle+xml"/>
  <Override PartName="/ppt/diagrams/drawing78.xml" ContentType="application/vnd.ms-office.drawingml.diagramDrawing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66.xml" ContentType="application/vnd.openxmlformats-officedocument.drawingml.diagramLayout+xml"/>
  <Override PartName="/ppt/diagrams/data4.xml" ContentType="application/vnd.openxmlformats-officedocument.drawingml.diagramData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76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54.xml" ContentType="application/vnd.openxmlformats-officedocument.drawingml.diagramColors+xml"/>
  <Override PartName="/ppt/diagrams/data67.xml" ContentType="application/vnd.openxmlformats-officedocument.drawingml.diagramData+xml"/>
  <Override PartName="/ppt/slides/slide68.xml" ContentType="application/vnd.openxmlformats-officedocument.presentationml.slide+xml"/>
  <Override PartName="/ppt/diagrams/layout2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03"/>
  </p:notesMasterIdLst>
  <p:sldIdLst>
    <p:sldId id="518" r:id="rId2"/>
    <p:sldId id="520" r:id="rId3"/>
    <p:sldId id="522" r:id="rId4"/>
    <p:sldId id="547" r:id="rId5"/>
    <p:sldId id="548" r:id="rId6"/>
    <p:sldId id="524" r:id="rId7"/>
    <p:sldId id="539" r:id="rId8"/>
    <p:sldId id="540" r:id="rId9"/>
    <p:sldId id="541" r:id="rId10"/>
    <p:sldId id="542" r:id="rId11"/>
    <p:sldId id="533" r:id="rId12"/>
    <p:sldId id="450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502" r:id="rId35"/>
    <p:sldId id="544" r:id="rId36"/>
    <p:sldId id="493" r:id="rId37"/>
    <p:sldId id="494" r:id="rId38"/>
    <p:sldId id="478" r:id="rId39"/>
    <p:sldId id="479" r:id="rId40"/>
    <p:sldId id="561" r:id="rId41"/>
    <p:sldId id="482" r:id="rId42"/>
    <p:sldId id="484" r:id="rId43"/>
    <p:sldId id="485" r:id="rId44"/>
    <p:sldId id="487" r:id="rId45"/>
    <p:sldId id="488" r:id="rId46"/>
    <p:sldId id="489" r:id="rId47"/>
    <p:sldId id="490" r:id="rId48"/>
    <p:sldId id="491" r:id="rId49"/>
    <p:sldId id="546" r:id="rId50"/>
    <p:sldId id="545" r:id="rId51"/>
    <p:sldId id="563" r:id="rId52"/>
    <p:sldId id="565" r:id="rId53"/>
    <p:sldId id="566" r:id="rId54"/>
    <p:sldId id="567" r:id="rId55"/>
    <p:sldId id="568" r:id="rId56"/>
    <p:sldId id="569" r:id="rId57"/>
    <p:sldId id="570" r:id="rId58"/>
    <p:sldId id="571" r:id="rId59"/>
    <p:sldId id="572" r:id="rId60"/>
    <p:sldId id="573" r:id="rId61"/>
    <p:sldId id="574" r:id="rId62"/>
    <p:sldId id="575" r:id="rId63"/>
    <p:sldId id="576" r:id="rId64"/>
    <p:sldId id="577" r:id="rId65"/>
    <p:sldId id="578" r:id="rId66"/>
    <p:sldId id="579" r:id="rId67"/>
    <p:sldId id="580" r:id="rId68"/>
    <p:sldId id="581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0" r:id="rId78"/>
    <p:sldId id="591" r:id="rId79"/>
    <p:sldId id="592" r:id="rId80"/>
    <p:sldId id="593" r:id="rId81"/>
    <p:sldId id="594" r:id="rId82"/>
    <p:sldId id="595" r:id="rId83"/>
    <p:sldId id="596" r:id="rId84"/>
    <p:sldId id="597" r:id="rId85"/>
    <p:sldId id="598" r:id="rId86"/>
    <p:sldId id="599" r:id="rId87"/>
    <p:sldId id="600" r:id="rId88"/>
    <p:sldId id="601" r:id="rId89"/>
    <p:sldId id="602" r:id="rId90"/>
    <p:sldId id="603" r:id="rId91"/>
    <p:sldId id="604" r:id="rId92"/>
    <p:sldId id="605" r:id="rId93"/>
    <p:sldId id="606" r:id="rId94"/>
    <p:sldId id="510" r:id="rId95"/>
    <p:sldId id="508" r:id="rId96"/>
    <p:sldId id="509" r:id="rId97"/>
    <p:sldId id="500" r:id="rId98"/>
    <p:sldId id="501" r:id="rId99"/>
    <p:sldId id="514" r:id="rId100"/>
    <p:sldId id="515" r:id="rId101"/>
    <p:sldId id="517" r:id="rId10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2704"/>
    <a:srgbClr val="FF0066"/>
    <a:srgbClr val="FFFF66"/>
    <a:srgbClr val="FF5050"/>
    <a:srgbClr val="99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89" autoAdjust="0"/>
  </p:normalViewPr>
  <p:slideViewPr>
    <p:cSldViewPr>
      <p:cViewPr varScale="1">
        <p:scale>
          <a:sx n="98" d="100"/>
          <a:sy n="98" d="100"/>
        </p:scale>
        <p:origin x="-26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9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iagrams/_rels/data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26A13-0728-4E7E-8A06-1E8A40B1E36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4342723-1E2C-4738-A571-830799C71237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демократизація та гуманізація освітнього процесу</a:t>
          </a:r>
          <a:endParaRPr lang="ru-RU" sz="1600" dirty="0">
            <a:latin typeface="+mj-lt"/>
          </a:endParaRPr>
        </a:p>
      </dgm:t>
    </dgm:pt>
    <dgm:pt modelId="{7BCC3309-38C8-4FE8-A7A3-E2E7AF7A915F}" type="parTrans" cxnId="{98207ECB-F56F-42EB-820B-9494926916EE}">
      <dgm:prSet/>
      <dgm:spPr/>
      <dgm:t>
        <a:bodyPr/>
        <a:lstStyle/>
        <a:p>
          <a:endParaRPr lang="ru-RU"/>
        </a:p>
      </dgm:t>
    </dgm:pt>
    <dgm:pt modelId="{8FA72B65-2412-4F7B-9B07-A9F8E8AC3B78}" type="sibTrans" cxnId="{98207ECB-F56F-42EB-820B-9494926916EE}">
      <dgm:prSet/>
      <dgm:spPr/>
      <dgm:t>
        <a:bodyPr/>
        <a:lstStyle/>
        <a:p>
          <a:endParaRPr lang="ru-RU"/>
        </a:p>
      </dgm:t>
    </dgm:pt>
    <dgm:pt modelId="{F1F1EC39-0E6F-4ABD-9ED3-230FA5AC69F6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цільовий підхід </a:t>
          </a:r>
          <a:endParaRPr lang="ru-RU" sz="1600" dirty="0">
            <a:latin typeface="+mj-lt"/>
          </a:endParaRPr>
        </a:p>
      </dgm:t>
    </dgm:pt>
    <dgm:pt modelId="{7BF2617A-B0E9-450D-B3A3-2D917663FC15}" type="parTrans" cxnId="{7D01F020-14D4-4616-9D8F-0B713B1E92A9}">
      <dgm:prSet/>
      <dgm:spPr/>
      <dgm:t>
        <a:bodyPr/>
        <a:lstStyle/>
        <a:p>
          <a:endParaRPr lang="ru-RU"/>
        </a:p>
      </dgm:t>
    </dgm:pt>
    <dgm:pt modelId="{F175714E-68AC-473A-9178-33397BC3D6D9}" type="sibTrans" cxnId="{7D01F020-14D4-4616-9D8F-0B713B1E92A9}">
      <dgm:prSet/>
      <dgm:spPr/>
      <dgm:t>
        <a:bodyPr/>
        <a:lstStyle/>
        <a:p>
          <a:endParaRPr lang="ru-RU"/>
        </a:p>
      </dgm:t>
    </dgm:pt>
    <dgm:pt modelId="{E597B5BA-6B60-476D-83F5-ADF799A1BF0D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організація роботи з педагогічними кадрами на основі урахування їх потреб та реального рівня професійної компетентності</a:t>
          </a:r>
          <a:endParaRPr lang="ru-RU" sz="1600" dirty="0">
            <a:latin typeface="+mj-lt"/>
          </a:endParaRPr>
        </a:p>
      </dgm:t>
    </dgm:pt>
    <dgm:pt modelId="{63373F19-39EF-49C0-8D56-D8368CC42281}" type="parTrans" cxnId="{3CF81628-334C-431B-834F-4133A6E48746}">
      <dgm:prSet/>
      <dgm:spPr/>
      <dgm:t>
        <a:bodyPr/>
        <a:lstStyle/>
        <a:p>
          <a:endParaRPr lang="ru-RU"/>
        </a:p>
      </dgm:t>
    </dgm:pt>
    <dgm:pt modelId="{5A50F9D8-4BC7-4228-9235-65E055C7640C}" type="sibTrans" cxnId="{3CF81628-334C-431B-834F-4133A6E48746}">
      <dgm:prSet/>
      <dgm:spPr/>
      <dgm:t>
        <a:bodyPr/>
        <a:lstStyle/>
        <a:p>
          <a:endParaRPr lang="ru-RU"/>
        </a:p>
      </dgm:t>
    </dgm:pt>
    <dgm:pt modelId="{17307E82-8600-4EAB-B149-DC6C26030FD8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пріоритет знань та моральних цінностей</a:t>
          </a:r>
          <a:endParaRPr lang="ru-RU" sz="1600" dirty="0">
            <a:latin typeface="+mj-lt"/>
          </a:endParaRPr>
        </a:p>
      </dgm:t>
    </dgm:pt>
    <dgm:pt modelId="{49C0FED2-0A16-408C-87CD-7F7077DF522F}" type="parTrans" cxnId="{89F5142C-81D5-4CBE-933E-80B6200D4D82}">
      <dgm:prSet/>
      <dgm:spPr/>
      <dgm:t>
        <a:bodyPr/>
        <a:lstStyle/>
        <a:p>
          <a:endParaRPr lang="ru-RU"/>
        </a:p>
      </dgm:t>
    </dgm:pt>
    <dgm:pt modelId="{5435FDBE-A9B7-4D43-B7CA-B7AA1537E122}" type="sibTrans" cxnId="{89F5142C-81D5-4CBE-933E-80B6200D4D82}">
      <dgm:prSet/>
      <dgm:spPr/>
      <dgm:t>
        <a:bodyPr/>
        <a:lstStyle/>
        <a:p>
          <a:endParaRPr lang="ru-RU"/>
        </a:p>
      </dgm:t>
    </dgm:pt>
    <dgm:pt modelId="{BE7108E4-7D18-47B8-9611-446A146DAEB0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системність та систематичність</a:t>
          </a:r>
          <a:endParaRPr lang="ru-RU" sz="1600" dirty="0">
            <a:latin typeface="+mj-lt"/>
          </a:endParaRPr>
        </a:p>
      </dgm:t>
    </dgm:pt>
    <dgm:pt modelId="{61693162-9D34-44E1-AADD-0F8E2287E51A}" type="parTrans" cxnId="{0681EF32-0F76-4808-BA8A-C091698C8318}">
      <dgm:prSet/>
      <dgm:spPr/>
      <dgm:t>
        <a:bodyPr/>
        <a:lstStyle/>
        <a:p>
          <a:endParaRPr lang="ru-RU"/>
        </a:p>
      </dgm:t>
    </dgm:pt>
    <dgm:pt modelId="{DAD4CB33-8C79-4A7B-9E58-F30FCBA0F379}" type="sibTrans" cxnId="{0681EF32-0F76-4808-BA8A-C091698C8318}">
      <dgm:prSet/>
      <dgm:spPr/>
      <dgm:t>
        <a:bodyPr/>
        <a:lstStyle/>
        <a:p>
          <a:endParaRPr lang="ru-RU"/>
        </a:p>
      </dgm:t>
    </dgm:pt>
    <dgm:pt modelId="{C7271BBB-201F-452F-AF85-45B7D08EF20B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науковість</a:t>
          </a:r>
          <a:endParaRPr lang="ru-RU" sz="1600" dirty="0">
            <a:latin typeface="+mj-lt"/>
          </a:endParaRPr>
        </a:p>
      </dgm:t>
    </dgm:pt>
    <dgm:pt modelId="{E6623E01-06E1-4169-BEFB-4CAB4845C886}" type="parTrans" cxnId="{4E3F29ED-4F4D-4530-8398-849FA08EDD74}">
      <dgm:prSet/>
      <dgm:spPr/>
      <dgm:t>
        <a:bodyPr/>
        <a:lstStyle/>
        <a:p>
          <a:endParaRPr lang="ru-RU"/>
        </a:p>
      </dgm:t>
    </dgm:pt>
    <dgm:pt modelId="{B01142C0-9A71-4BBB-851B-40E087253D27}" type="sibTrans" cxnId="{4E3F29ED-4F4D-4530-8398-849FA08EDD74}">
      <dgm:prSet/>
      <dgm:spPr/>
      <dgm:t>
        <a:bodyPr/>
        <a:lstStyle/>
        <a:p>
          <a:endParaRPr lang="ru-RU"/>
        </a:p>
      </dgm:t>
    </dgm:pt>
    <dgm:pt modelId="{6534DF0C-D803-485B-BB38-AB497A3C92A2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оперативність та мобільність</a:t>
          </a:r>
          <a:endParaRPr lang="ru-RU" sz="1600" dirty="0">
            <a:latin typeface="+mj-lt"/>
          </a:endParaRPr>
        </a:p>
      </dgm:t>
    </dgm:pt>
    <dgm:pt modelId="{84C718B4-C39E-4CF9-9B85-EF1BE9989687}" type="parTrans" cxnId="{D2491D96-AB6B-486A-919F-1CF471459DC7}">
      <dgm:prSet/>
      <dgm:spPr/>
      <dgm:t>
        <a:bodyPr/>
        <a:lstStyle/>
        <a:p>
          <a:endParaRPr lang="ru-RU"/>
        </a:p>
      </dgm:t>
    </dgm:pt>
    <dgm:pt modelId="{3A4A0753-D847-4267-B48B-4D0041F488E0}" type="sibTrans" cxnId="{D2491D96-AB6B-486A-919F-1CF471459DC7}">
      <dgm:prSet/>
      <dgm:spPr/>
      <dgm:t>
        <a:bodyPr/>
        <a:lstStyle/>
        <a:p>
          <a:endParaRPr lang="ru-RU"/>
        </a:p>
      </dgm:t>
    </dgm:pt>
    <dgm:pt modelId="{A50A0C20-21E2-42B8-8F31-B19058E5B7F4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прогностичність та випереджувальний характер</a:t>
          </a:r>
          <a:endParaRPr lang="ru-RU" sz="1600" dirty="0">
            <a:latin typeface="+mj-lt"/>
          </a:endParaRPr>
        </a:p>
      </dgm:t>
    </dgm:pt>
    <dgm:pt modelId="{D98D1B50-6C0E-48B4-856F-C16C101AF10D}" type="parTrans" cxnId="{9A420777-0C16-4145-80B8-732035AA0EBF}">
      <dgm:prSet/>
      <dgm:spPr/>
      <dgm:t>
        <a:bodyPr/>
        <a:lstStyle/>
        <a:p>
          <a:endParaRPr lang="ru-RU"/>
        </a:p>
      </dgm:t>
    </dgm:pt>
    <dgm:pt modelId="{A24A77CE-ACD6-4C38-BE2A-10268FB1009B}" type="sibTrans" cxnId="{9A420777-0C16-4145-80B8-732035AA0EBF}">
      <dgm:prSet/>
      <dgm:spPr/>
      <dgm:t>
        <a:bodyPr/>
        <a:lstStyle/>
        <a:p>
          <a:endParaRPr lang="ru-RU"/>
        </a:p>
      </dgm:t>
    </dgm:pt>
    <dgm:pt modelId="{34CC6249-3897-49FF-B2B4-3118F203EB2C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оптимальне поєднання індивідуальних і колективних форм</a:t>
          </a:r>
          <a:endParaRPr lang="ru-RU" sz="1600" dirty="0">
            <a:latin typeface="+mj-lt"/>
          </a:endParaRPr>
        </a:p>
      </dgm:t>
    </dgm:pt>
    <dgm:pt modelId="{52BE50A2-E288-417D-8635-207EC2C9B205}" type="parTrans" cxnId="{AE3DA014-525C-45B0-9A0F-971D9B96EE48}">
      <dgm:prSet/>
      <dgm:spPr/>
      <dgm:t>
        <a:bodyPr/>
        <a:lstStyle/>
        <a:p>
          <a:endParaRPr lang="ru-RU"/>
        </a:p>
      </dgm:t>
    </dgm:pt>
    <dgm:pt modelId="{A2B8ACB1-0FA4-4745-86A7-5D258F479564}" type="sibTrans" cxnId="{AE3DA014-525C-45B0-9A0F-971D9B96EE48}">
      <dgm:prSet/>
      <dgm:spPr/>
      <dgm:t>
        <a:bodyPr/>
        <a:lstStyle/>
        <a:p>
          <a:endParaRPr lang="ru-RU"/>
        </a:p>
      </dgm:t>
    </dgm:pt>
    <dgm:pt modelId="{58DB7C22-ACBB-4059-B91B-FF98446DD7BA}" type="pres">
      <dgm:prSet presAssocID="{2E126A13-0728-4E7E-8A06-1E8A40B1E3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618E6-51B2-4D18-94DC-2C3743D70B37}" type="pres">
      <dgm:prSet presAssocID="{44342723-1E2C-4738-A571-830799C71237}" presName="parentLin" presStyleCnt="0"/>
      <dgm:spPr/>
      <dgm:t>
        <a:bodyPr/>
        <a:lstStyle/>
        <a:p>
          <a:endParaRPr lang="ru-RU"/>
        </a:p>
      </dgm:t>
    </dgm:pt>
    <dgm:pt modelId="{4CD46D44-EDF8-443A-8F11-4DEC1CEDD3E6}" type="pres">
      <dgm:prSet presAssocID="{44342723-1E2C-4738-A571-830799C7123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C1C9AAC-45ED-464D-BD8A-5574C78A9F7A}" type="pres">
      <dgm:prSet presAssocID="{44342723-1E2C-4738-A571-830799C71237}" presName="parentText" presStyleLbl="node1" presStyleIdx="0" presStyleCnt="9" custScaleX="137109" custLinFactNeighborX="-3334" custLinFactNeighborY="1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E8018-5AEF-4BC9-AAA5-70C84C5D5AB5}" type="pres">
      <dgm:prSet presAssocID="{44342723-1E2C-4738-A571-830799C71237}" presName="negativeSpace" presStyleCnt="0"/>
      <dgm:spPr/>
      <dgm:t>
        <a:bodyPr/>
        <a:lstStyle/>
        <a:p>
          <a:endParaRPr lang="ru-RU"/>
        </a:p>
      </dgm:t>
    </dgm:pt>
    <dgm:pt modelId="{7E4EED7A-BA41-461A-9140-5B863688EEC3}" type="pres">
      <dgm:prSet presAssocID="{44342723-1E2C-4738-A571-830799C71237}" presName="childText" presStyleLbl="conFgAcc1" presStyleIdx="0" presStyleCnt="9" custLinFactNeighborY="4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9BAFE-DF67-48E2-B646-DC1CF32E86C3}" type="pres">
      <dgm:prSet presAssocID="{8FA72B65-2412-4F7B-9B07-A9F8E8AC3B78}" presName="spaceBetweenRectangles" presStyleCnt="0"/>
      <dgm:spPr/>
      <dgm:t>
        <a:bodyPr/>
        <a:lstStyle/>
        <a:p>
          <a:endParaRPr lang="ru-RU"/>
        </a:p>
      </dgm:t>
    </dgm:pt>
    <dgm:pt modelId="{87E73A6F-B000-4B6D-B628-DEB89E36EB4A}" type="pres">
      <dgm:prSet presAssocID="{F1F1EC39-0E6F-4ABD-9ED3-230FA5AC69F6}" presName="parentLin" presStyleCnt="0"/>
      <dgm:spPr/>
      <dgm:t>
        <a:bodyPr/>
        <a:lstStyle/>
        <a:p>
          <a:endParaRPr lang="ru-RU"/>
        </a:p>
      </dgm:t>
    </dgm:pt>
    <dgm:pt modelId="{A3CCB4FC-671C-466E-BD1B-6C9F5F962C4B}" type="pres">
      <dgm:prSet presAssocID="{F1F1EC39-0E6F-4ABD-9ED3-230FA5AC69F6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DE50A82-483C-4089-9B60-7C86E464F2E3}" type="pres">
      <dgm:prSet presAssocID="{F1F1EC39-0E6F-4ABD-9ED3-230FA5AC69F6}" presName="parentText" presStyleLbl="node1" presStyleIdx="1" presStyleCnt="9" custScaleX="138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AC7AF-D573-4B18-84C1-095C8B4579BE}" type="pres">
      <dgm:prSet presAssocID="{F1F1EC39-0E6F-4ABD-9ED3-230FA5AC69F6}" presName="negativeSpace" presStyleCnt="0"/>
      <dgm:spPr/>
      <dgm:t>
        <a:bodyPr/>
        <a:lstStyle/>
        <a:p>
          <a:endParaRPr lang="ru-RU"/>
        </a:p>
      </dgm:t>
    </dgm:pt>
    <dgm:pt modelId="{A2146810-3537-4C4D-B0E6-8574703B201B}" type="pres">
      <dgm:prSet presAssocID="{F1F1EC39-0E6F-4ABD-9ED3-230FA5AC69F6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36B9E-3572-4D3A-9BA4-49D94923461A}" type="pres">
      <dgm:prSet presAssocID="{F175714E-68AC-473A-9178-33397BC3D6D9}" presName="spaceBetweenRectangles" presStyleCnt="0"/>
      <dgm:spPr/>
      <dgm:t>
        <a:bodyPr/>
        <a:lstStyle/>
        <a:p>
          <a:endParaRPr lang="ru-RU"/>
        </a:p>
      </dgm:t>
    </dgm:pt>
    <dgm:pt modelId="{BF024EFC-E3D1-438C-9A42-280E63087E9C}" type="pres">
      <dgm:prSet presAssocID="{E597B5BA-6B60-476D-83F5-ADF799A1BF0D}" presName="parentLin" presStyleCnt="0"/>
      <dgm:spPr/>
      <dgm:t>
        <a:bodyPr/>
        <a:lstStyle/>
        <a:p>
          <a:endParaRPr lang="ru-RU"/>
        </a:p>
      </dgm:t>
    </dgm:pt>
    <dgm:pt modelId="{A5120F31-2E8D-482D-A7A5-441F2DF590E3}" type="pres">
      <dgm:prSet presAssocID="{E597B5BA-6B60-476D-83F5-ADF799A1BF0D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9718D717-F93B-4DC8-9373-61A7FB6BF7D4}" type="pres">
      <dgm:prSet presAssocID="{E597B5BA-6B60-476D-83F5-ADF799A1BF0D}" presName="parentText" presStyleLbl="node1" presStyleIdx="2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6C444-DFA8-4D50-8B19-A1F19537236F}" type="pres">
      <dgm:prSet presAssocID="{E597B5BA-6B60-476D-83F5-ADF799A1BF0D}" presName="negativeSpace" presStyleCnt="0"/>
      <dgm:spPr/>
      <dgm:t>
        <a:bodyPr/>
        <a:lstStyle/>
        <a:p>
          <a:endParaRPr lang="ru-RU"/>
        </a:p>
      </dgm:t>
    </dgm:pt>
    <dgm:pt modelId="{B434FDEA-B74C-432D-82FD-C3B547772767}" type="pres">
      <dgm:prSet presAssocID="{E597B5BA-6B60-476D-83F5-ADF799A1BF0D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7EC71-5D9C-4F07-8BBD-F3591DDC15F6}" type="pres">
      <dgm:prSet presAssocID="{5A50F9D8-4BC7-4228-9235-65E055C7640C}" presName="spaceBetweenRectangles" presStyleCnt="0"/>
      <dgm:spPr/>
      <dgm:t>
        <a:bodyPr/>
        <a:lstStyle/>
        <a:p>
          <a:endParaRPr lang="ru-RU"/>
        </a:p>
      </dgm:t>
    </dgm:pt>
    <dgm:pt modelId="{9DD960D9-C24D-46C0-98C5-99AE7E625147}" type="pres">
      <dgm:prSet presAssocID="{BE7108E4-7D18-47B8-9611-446A146DAEB0}" presName="parentLin" presStyleCnt="0"/>
      <dgm:spPr/>
      <dgm:t>
        <a:bodyPr/>
        <a:lstStyle/>
        <a:p>
          <a:endParaRPr lang="ru-RU"/>
        </a:p>
      </dgm:t>
    </dgm:pt>
    <dgm:pt modelId="{06D95C97-A0C1-40C6-923E-590FC0561DD2}" type="pres">
      <dgm:prSet presAssocID="{BE7108E4-7D18-47B8-9611-446A146DAEB0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7A81E4D3-E5FC-4A10-9F3C-A114128063CC}" type="pres">
      <dgm:prSet presAssocID="{BE7108E4-7D18-47B8-9611-446A146DAEB0}" presName="parentText" presStyleLbl="node1" presStyleIdx="3" presStyleCnt="9" custScaleX="142857" custLinFactNeighborX="18012" custLinFactNeighborY="-1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B170F-5C44-4AE7-B42B-45D615DFB2AE}" type="pres">
      <dgm:prSet presAssocID="{BE7108E4-7D18-47B8-9611-446A146DAEB0}" presName="negativeSpace" presStyleCnt="0"/>
      <dgm:spPr/>
      <dgm:t>
        <a:bodyPr/>
        <a:lstStyle/>
        <a:p>
          <a:endParaRPr lang="ru-RU"/>
        </a:p>
      </dgm:t>
    </dgm:pt>
    <dgm:pt modelId="{AA2B84C0-E361-4837-9E00-06FDFD60EC54}" type="pres">
      <dgm:prSet presAssocID="{BE7108E4-7D18-47B8-9611-446A146DAEB0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5D4F3-76E9-41C5-AC69-DB2DD02861CD}" type="pres">
      <dgm:prSet presAssocID="{DAD4CB33-8C79-4A7B-9E58-F30FCBA0F379}" presName="spaceBetweenRectangles" presStyleCnt="0"/>
      <dgm:spPr/>
      <dgm:t>
        <a:bodyPr/>
        <a:lstStyle/>
        <a:p>
          <a:endParaRPr lang="ru-RU"/>
        </a:p>
      </dgm:t>
    </dgm:pt>
    <dgm:pt modelId="{34F620CC-92F4-4FBD-B4E8-53E126ED0F65}" type="pres">
      <dgm:prSet presAssocID="{C7271BBB-201F-452F-AF85-45B7D08EF20B}" presName="parentLin" presStyleCnt="0"/>
      <dgm:spPr/>
      <dgm:t>
        <a:bodyPr/>
        <a:lstStyle/>
        <a:p>
          <a:endParaRPr lang="ru-RU"/>
        </a:p>
      </dgm:t>
    </dgm:pt>
    <dgm:pt modelId="{7CAAB46A-D305-499B-88BF-418956E3C438}" type="pres">
      <dgm:prSet presAssocID="{C7271BBB-201F-452F-AF85-45B7D08EF20B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5C63F27C-5EBB-4ABC-9736-71124367F379}" type="pres">
      <dgm:prSet presAssocID="{C7271BBB-201F-452F-AF85-45B7D08EF20B}" presName="parentText" presStyleLbl="node1" presStyleIdx="4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6C361-5ACE-439F-B07A-EB6A7F980A1B}" type="pres">
      <dgm:prSet presAssocID="{C7271BBB-201F-452F-AF85-45B7D08EF20B}" presName="negativeSpace" presStyleCnt="0"/>
      <dgm:spPr/>
      <dgm:t>
        <a:bodyPr/>
        <a:lstStyle/>
        <a:p>
          <a:endParaRPr lang="ru-RU"/>
        </a:p>
      </dgm:t>
    </dgm:pt>
    <dgm:pt modelId="{A4FE8B36-90BA-4457-9B14-34B3FB2B6F48}" type="pres">
      <dgm:prSet presAssocID="{C7271BBB-201F-452F-AF85-45B7D08EF20B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4579E-BEBA-49F5-AE32-B5147FF6AC4D}" type="pres">
      <dgm:prSet presAssocID="{B01142C0-9A71-4BBB-851B-40E087253D27}" presName="spaceBetweenRectangles" presStyleCnt="0"/>
      <dgm:spPr/>
      <dgm:t>
        <a:bodyPr/>
        <a:lstStyle/>
        <a:p>
          <a:endParaRPr lang="ru-RU"/>
        </a:p>
      </dgm:t>
    </dgm:pt>
    <dgm:pt modelId="{6BDA71DC-DB87-4ECC-B792-F30E4B262587}" type="pres">
      <dgm:prSet presAssocID="{6534DF0C-D803-485B-BB38-AB497A3C92A2}" presName="parentLin" presStyleCnt="0"/>
      <dgm:spPr/>
      <dgm:t>
        <a:bodyPr/>
        <a:lstStyle/>
        <a:p>
          <a:endParaRPr lang="ru-RU"/>
        </a:p>
      </dgm:t>
    </dgm:pt>
    <dgm:pt modelId="{2E6CE0D4-A666-4C40-B0D3-36ACB4A58B71}" type="pres">
      <dgm:prSet presAssocID="{6534DF0C-D803-485B-BB38-AB497A3C92A2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ADA9D2EF-23E0-41DB-A932-8FA3F0CEA68A}" type="pres">
      <dgm:prSet presAssocID="{6534DF0C-D803-485B-BB38-AB497A3C92A2}" presName="parentText" presStyleLbl="node1" presStyleIdx="5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DB187-35DC-4642-81A5-E9B0C5EBFE23}" type="pres">
      <dgm:prSet presAssocID="{6534DF0C-D803-485B-BB38-AB497A3C92A2}" presName="negativeSpace" presStyleCnt="0"/>
      <dgm:spPr/>
      <dgm:t>
        <a:bodyPr/>
        <a:lstStyle/>
        <a:p>
          <a:endParaRPr lang="ru-RU"/>
        </a:p>
      </dgm:t>
    </dgm:pt>
    <dgm:pt modelId="{D25C51B5-2043-4D9A-B6DA-F466102CC8B7}" type="pres">
      <dgm:prSet presAssocID="{6534DF0C-D803-485B-BB38-AB497A3C92A2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59413-2F1C-466F-A3DD-D88CCCCE3667}" type="pres">
      <dgm:prSet presAssocID="{3A4A0753-D847-4267-B48B-4D0041F488E0}" presName="spaceBetweenRectangles" presStyleCnt="0"/>
      <dgm:spPr/>
      <dgm:t>
        <a:bodyPr/>
        <a:lstStyle/>
        <a:p>
          <a:endParaRPr lang="ru-RU"/>
        </a:p>
      </dgm:t>
    </dgm:pt>
    <dgm:pt modelId="{ABA59DA5-1B13-4D1F-9188-8766F3D17152}" type="pres">
      <dgm:prSet presAssocID="{A50A0C20-21E2-42B8-8F31-B19058E5B7F4}" presName="parentLin" presStyleCnt="0"/>
      <dgm:spPr/>
      <dgm:t>
        <a:bodyPr/>
        <a:lstStyle/>
        <a:p>
          <a:endParaRPr lang="ru-RU"/>
        </a:p>
      </dgm:t>
    </dgm:pt>
    <dgm:pt modelId="{9FA08037-E696-4071-9844-0159E425FAB7}" type="pres">
      <dgm:prSet presAssocID="{A50A0C20-21E2-42B8-8F31-B19058E5B7F4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EF4743D4-F86F-4DF6-85C9-40DD6105C076}" type="pres">
      <dgm:prSet presAssocID="{A50A0C20-21E2-42B8-8F31-B19058E5B7F4}" presName="parentText" presStyleLbl="node1" presStyleIdx="6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191D1-38C7-4DA7-9F77-1092DF4F9A2F}" type="pres">
      <dgm:prSet presAssocID="{A50A0C20-21E2-42B8-8F31-B19058E5B7F4}" presName="negativeSpace" presStyleCnt="0"/>
      <dgm:spPr/>
      <dgm:t>
        <a:bodyPr/>
        <a:lstStyle/>
        <a:p>
          <a:endParaRPr lang="ru-RU"/>
        </a:p>
      </dgm:t>
    </dgm:pt>
    <dgm:pt modelId="{BE7497CE-3C8B-47AD-9E02-CA8C4714FE62}" type="pres">
      <dgm:prSet presAssocID="{A50A0C20-21E2-42B8-8F31-B19058E5B7F4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FE7AC-5723-4546-8582-D0D2FAF47AF3}" type="pres">
      <dgm:prSet presAssocID="{A24A77CE-ACD6-4C38-BE2A-10268FB1009B}" presName="spaceBetweenRectangles" presStyleCnt="0"/>
      <dgm:spPr/>
      <dgm:t>
        <a:bodyPr/>
        <a:lstStyle/>
        <a:p>
          <a:endParaRPr lang="ru-RU"/>
        </a:p>
      </dgm:t>
    </dgm:pt>
    <dgm:pt modelId="{31FFAAD7-424F-4ED6-9DB2-36A56C405000}" type="pres">
      <dgm:prSet presAssocID="{34CC6249-3897-49FF-B2B4-3118F203EB2C}" presName="parentLin" presStyleCnt="0"/>
      <dgm:spPr/>
      <dgm:t>
        <a:bodyPr/>
        <a:lstStyle/>
        <a:p>
          <a:endParaRPr lang="ru-RU"/>
        </a:p>
      </dgm:t>
    </dgm:pt>
    <dgm:pt modelId="{38CE3B42-603B-48FC-973E-A8E47E206B81}" type="pres">
      <dgm:prSet presAssocID="{34CC6249-3897-49FF-B2B4-3118F203EB2C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B99124A8-C93F-4410-B17B-F00F1C7D072B}" type="pres">
      <dgm:prSet presAssocID="{34CC6249-3897-49FF-B2B4-3118F203EB2C}" presName="parentText" presStyleLbl="node1" presStyleIdx="7" presStyleCnt="9" custScaleX="142857" custLinFactNeighborX="18012" custLinFactNeighborY="10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B1939-5FD2-4DCE-B44A-909332DA8B03}" type="pres">
      <dgm:prSet presAssocID="{34CC6249-3897-49FF-B2B4-3118F203EB2C}" presName="negativeSpace" presStyleCnt="0"/>
      <dgm:spPr/>
      <dgm:t>
        <a:bodyPr/>
        <a:lstStyle/>
        <a:p>
          <a:endParaRPr lang="ru-RU"/>
        </a:p>
      </dgm:t>
    </dgm:pt>
    <dgm:pt modelId="{197561CB-A283-4EFC-939E-8E5255EDB7FE}" type="pres">
      <dgm:prSet presAssocID="{34CC6249-3897-49FF-B2B4-3118F203EB2C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065BC-54F3-4C23-B4D6-6DF5D6F77899}" type="pres">
      <dgm:prSet presAssocID="{A2B8ACB1-0FA4-4745-86A7-5D258F479564}" presName="spaceBetweenRectangles" presStyleCnt="0"/>
      <dgm:spPr/>
      <dgm:t>
        <a:bodyPr/>
        <a:lstStyle/>
        <a:p>
          <a:endParaRPr lang="ru-RU"/>
        </a:p>
      </dgm:t>
    </dgm:pt>
    <dgm:pt modelId="{21BE14E6-ADCE-48AD-86B0-7BB0013AB729}" type="pres">
      <dgm:prSet presAssocID="{17307E82-8600-4EAB-B149-DC6C26030FD8}" presName="parentLin" presStyleCnt="0"/>
      <dgm:spPr/>
      <dgm:t>
        <a:bodyPr/>
        <a:lstStyle/>
        <a:p>
          <a:endParaRPr lang="ru-RU"/>
        </a:p>
      </dgm:t>
    </dgm:pt>
    <dgm:pt modelId="{599D15E3-89E6-406B-9D38-93CC4A48AF19}" type="pres">
      <dgm:prSet presAssocID="{17307E82-8600-4EAB-B149-DC6C26030FD8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4BF75D7D-6C98-434D-9702-83FC6392C51A}" type="pres">
      <dgm:prSet presAssocID="{17307E82-8600-4EAB-B149-DC6C26030FD8}" presName="parentText" presStyleLbl="node1" presStyleIdx="8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111D9-9BDF-4FE7-8FC5-238C831BB1C4}" type="pres">
      <dgm:prSet presAssocID="{17307E82-8600-4EAB-B149-DC6C26030FD8}" presName="negativeSpace" presStyleCnt="0"/>
      <dgm:spPr/>
      <dgm:t>
        <a:bodyPr/>
        <a:lstStyle/>
        <a:p>
          <a:endParaRPr lang="ru-RU"/>
        </a:p>
      </dgm:t>
    </dgm:pt>
    <dgm:pt modelId="{A08F4485-5605-41AD-8E01-B27D77B12D07}" type="pres">
      <dgm:prSet presAssocID="{17307E82-8600-4EAB-B149-DC6C26030FD8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B3AC87-7EF2-4C66-9FCE-3B156654AD13}" type="presOf" srcId="{34CC6249-3897-49FF-B2B4-3118F203EB2C}" destId="{B99124A8-C93F-4410-B17B-F00F1C7D072B}" srcOrd="1" destOrd="0" presId="urn:microsoft.com/office/officeart/2005/8/layout/list1"/>
    <dgm:cxn modelId="{B2E9B880-254F-452A-8B28-1EC3ABA8F775}" type="presOf" srcId="{2E126A13-0728-4E7E-8A06-1E8A40B1E368}" destId="{58DB7C22-ACBB-4059-B91B-FF98446DD7BA}" srcOrd="0" destOrd="0" presId="urn:microsoft.com/office/officeart/2005/8/layout/list1"/>
    <dgm:cxn modelId="{5B2656E4-FC23-4923-93B0-6ABD2F92382E}" type="presOf" srcId="{F1F1EC39-0E6F-4ABD-9ED3-230FA5AC69F6}" destId="{A3CCB4FC-671C-466E-BD1B-6C9F5F962C4B}" srcOrd="0" destOrd="0" presId="urn:microsoft.com/office/officeart/2005/8/layout/list1"/>
    <dgm:cxn modelId="{EC31295B-693C-4A83-AD4A-D8E55B864BD0}" type="presOf" srcId="{6534DF0C-D803-485B-BB38-AB497A3C92A2}" destId="{2E6CE0D4-A666-4C40-B0D3-36ACB4A58B71}" srcOrd="0" destOrd="0" presId="urn:microsoft.com/office/officeart/2005/8/layout/list1"/>
    <dgm:cxn modelId="{3D3C7444-234C-4100-A252-6E95A0DE5083}" type="presOf" srcId="{F1F1EC39-0E6F-4ABD-9ED3-230FA5AC69F6}" destId="{8DE50A82-483C-4089-9B60-7C86E464F2E3}" srcOrd="1" destOrd="0" presId="urn:microsoft.com/office/officeart/2005/8/layout/list1"/>
    <dgm:cxn modelId="{B5DB6384-08AF-4666-A3F3-4D4CC8534A22}" type="presOf" srcId="{6534DF0C-D803-485B-BB38-AB497A3C92A2}" destId="{ADA9D2EF-23E0-41DB-A932-8FA3F0CEA68A}" srcOrd="1" destOrd="0" presId="urn:microsoft.com/office/officeart/2005/8/layout/list1"/>
    <dgm:cxn modelId="{98207ECB-F56F-42EB-820B-9494926916EE}" srcId="{2E126A13-0728-4E7E-8A06-1E8A40B1E368}" destId="{44342723-1E2C-4738-A571-830799C71237}" srcOrd="0" destOrd="0" parTransId="{7BCC3309-38C8-4FE8-A7A3-E2E7AF7A915F}" sibTransId="{8FA72B65-2412-4F7B-9B07-A9F8E8AC3B78}"/>
    <dgm:cxn modelId="{FE0E549E-4798-4E5D-8C24-7E1C63CA939B}" type="presOf" srcId="{BE7108E4-7D18-47B8-9611-446A146DAEB0}" destId="{06D95C97-A0C1-40C6-923E-590FC0561DD2}" srcOrd="0" destOrd="0" presId="urn:microsoft.com/office/officeart/2005/8/layout/list1"/>
    <dgm:cxn modelId="{D2491D96-AB6B-486A-919F-1CF471459DC7}" srcId="{2E126A13-0728-4E7E-8A06-1E8A40B1E368}" destId="{6534DF0C-D803-485B-BB38-AB497A3C92A2}" srcOrd="5" destOrd="0" parTransId="{84C718B4-C39E-4CF9-9B85-EF1BE9989687}" sibTransId="{3A4A0753-D847-4267-B48B-4D0041F488E0}"/>
    <dgm:cxn modelId="{C6135693-EFEC-48DA-897A-774E3F9A1AB9}" type="presOf" srcId="{C7271BBB-201F-452F-AF85-45B7D08EF20B}" destId="{5C63F27C-5EBB-4ABC-9736-71124367F379}" srcOrd="1" destOrd="0" presId="urn:microsoft.com/office/officeart/2005/8/layout/list1"/>
    <dgm:cxn modelId="{39CB3060-9853-4586-AAB9-7DA827905FAC}" type="presOf" srcId="{44342723-1E2C-4738-A571-830799C71237}" destId="{8C1C9AAC-45ED-464D-BD8A-5574C78A9F7A}" srcOrd="1" destOrd="0" presId="urn:microsoft.com/office/officeart/2005/8/layout/list1"/>
    <dgm:cxn modelId="{B05FC902-CECA-480E-B049-8ECADF9B477E}" type="presOf" srcId="{17307E82-8600-4EAB-B149-DC6C26030FD8}" destId="{4BF75D7D-6C98-434D-9702-83FC6392C51A}" srcOrd="1" destOrd="0" presId="urn:microsoft.com/office/officeart/2005/8/layout/list1"/>
    <dgm:cxn modelId="{96687667-210A-4766-97A8-127154A7F156}" type="presOf" srcId="{BE7108E4-7D18-47B8-9611-446A146DAEB0}" destId="{7A81E4D3-E5FC-4A10-9F3C-A114128063CC}" srcOrd="1" destOrd="0" presId="urn:microsoft.com/office/officeart/2005/8/layout/list1"/>
    <dgm:cxn modelId="{3CF81628-334C-431B-834F-4133A6E48746}" srcId="{2E126A13-0728-4E7E-8A06-1E8A40B1E368}" destId="{E597B5BA-6B60-476D-83F5-ADF799A1BF0D}" srcOrd="2" destOrd="0" parTransId="{63373F19-39EF-49C0-8D56-D8368CC42281}" sibTransId="{5A50F9D8-4BC7-4228-9235-65E055C7640C}"/>
    <dgm:cxn modelId="{9A420777-0C16-4145-80B8-732035AA0EBF}" srcId="{2E126A13-0728-4E7E-8A06-1E8A40B1E368}" destId="{A50A0C20-21E2-42B8-8F31-B19058E5B7F4}" srcOrd="6" destOrd="0" parTransId="{D98D1B50-6C0E-48B4-856F-C16C101AF10D}" sibTransId="{A24A77CE-ACD6-4C38-BE2A-10268FB1009B}"/>
    <dgm:cxn modelId="{0681EF32-0F76-4808-BA8A-C091698C8318}" srcId="{2E126A13-0728-4E7E-8A06-1E8A40B1E368}" destId="{BE7108E4-7D18-47B8-9611-446A146DAEB0}" srcOrd="3" destOrd="0" parTransId="{61693162-9D34-44E1-AADD-0F8E2287E51A}" sibTransId="{DAD4CB33-8C79-4A7B-9E58-F30FCBA0F379}"/>
    <dgm:cxn modelId="{7D01F020-14D4-4616-9D8F-0B713B1E92A9}" srcId="{2E126A13-0728-4E7E-8A06-1E8A40B1E368}" destId="{F1F1EC39-0E6F-4ABD-9ED3-230FA5AC69F6}" srcOrd="1" destOrd="0" parTransId="{7BF2617A-B0E9-450D-B3A3-2D917663FC15}" sibTransId="{F175714E-68AC-473A-9178-33397BC3D6D9}"/>
    <dgm:cxn modelId="{6870699A-FCD5-403B-BE47-093376BC7F13}" type="presOf" srcId="{44342723-1E2C-4738-A571-830799C71237}" destId="{4CD46D44-EDF8-443A-8F11-4DEC1CEDD3E6}" srcOrd="0" destOrd="0" presId="urn:microsoft.com/office/officeart/2005/8/layout/list1"/>
    <dgm:cxn modelId="{F71A760F-E368-4891-995A-0C40BEABF95F}" type="presOf" srcId="{17307E82-8600-4EAB-B149-DC6C26030FD8}" destId="{599D15E3-89E6-406B-9D38-93CC4A48AF19}" srcOrd="0" destOrd="0" presId="urn:microsoft.com/office/officeart/2005/8/layout/list1"/>
    <dgm:cxn modelId="{AE3DA014-525C-45B0-9A0F-971D9B96EE48}" srcId="{2E126A13-0728-4E7E-8A06-1E8A40B1E368}" destId="{34CC6249-3897-49FF-B2B4-3118F203EB2C}" srcOrd="7" destOrd="0" parTransId="{52BE50A2-E288-417D-8635-207EC2C9B205}" sibTransId="{A2B8ACB1-0FA4-4745-86A7-5D258F479564}"/>
    <dgm:cxn modelId="{89F5142C-81D5-4CBE-933E-80B6200D4D82}" srcId="{2E126A13-0728-4E7E-8A06-1E8A40B1E368}" destId="{17307E82-8600-4EAB-B149-DC6C26030FD8}" srcOrd="8" destOrd="0" parTransId="{49C0FED2-0A16-408C-87CD-7F7077DF522F}" sibTransId="{5435FDBE-A9B7-4D43-B7CA-B7AA1537E122}"/>
    <dgm:cxn modelId="{00807624-3B0C-416B-BDF9-E7289AB5B8B8}" type="presOf" srcId="{E597B5BA-6B60-476D-83F5-ADF799A1BF0D}" destId="{A5120F31-2E8D-482D-A7A5-441F2DF590E3}" srcOrd="0" destOrd="0" presId="urn:microsoft.com/office/officeart/2005/8/layout/list1"/>
    <dgm:cxn modelId="{37DE1462-E2EB-4EA2-B4C6-5C7ABDAE74C7}" type="presOf" srcId="{C7271BBB-201F-452F-AF85-45B7D08EF20B}" destId="{7CAAB46A-D305-499B-88BF-418956E3C438}" srcOrd="0" destOrd="0" presId="urn:microsoft.com/office/officeart/2005/8/layout/list1"/>
    <dgm:cxn modelId="{5E697B54-C3D4-4EAD-9205-5A92593C9A01}" type="presOf" srcId="{34CC6249-3897-49FF-B2B4-3118F203EB2C}" destId="{38CE3B42-603B-48FC-973E-A8E47E206B81}" srcOrd="0" destOrd="0" presId="urn:microsoft.com/office/officeart/2005/8/layout/list1"/>
    <dgm:cxn modelId="{E0F9D613-CCCA-4D76-B0E8-33E543E7F654}" type="presOf" srcId="{E597B5BA-6B60-476D-83F5-ADF799A1BF0D}" destId="{9718D717-F93B-4DC8-9373-61A7FB6BF7D4}" srcOrd="1" destOrd="0" presId="urn:microsoft.com/office/officeart/2005/8/layout/list1"/>
    <dgm:cxn modelId="{330F4A7B-F3B2-4C8E-8F5F-9B1FC5EA5167}" type="presOf" srcId="{A50A0C20-21E2-42B8-8F31-B19058E5B7F4}" destId="{9FA08037-E696-4071-9844-0159E425FAB7}" srcOrd="0" destOrd="0" presId="urn:microsoft.com/office/officeart/2005/8/layout/list1"/>
    <dgm:cxn modelId="{94564FA8-0E7F-4D20-A1C5-BFC9E3A61E1E}" type="presOf" srcId="{A50A0C20-21E2-42B8-8F31-B19058E5B7F4}" destId="{EF4743D4-F86F-4DF6-85C9-40DD6105C076}" srcOrd="1" destOrd="0" presId="urn:microsoft.com/office/officeart/2005/8/layout/list1"/>
    <dgm:cxn modelId="{4E3F29ED-4F4D-4530-8398-849FA08EDD74}" srcId="{2E126A13-0728-4E7E-8A06-1E8A40B1E368}" destId="{C7271BBB-201F-452F-AF85-45B7D08EF20B}" srcOrd="4" destOrd="0" parTransId="{E6623E01-06E1-4169-BEFB-4CAB4845C886}" sibTransId="{B01142C0-9A71-4BBB-851B-40E087253D27}"/>
    <dgm:cxn modelId="{691F815D-BFE3-4228-9D07-252AC72BAAAB}" type="presParOf" srcId="{58DB7C22-ACBB-4059-B91B-FF98446DD7BA}" destId="{EB1618E6-51B2-4D18-94DC-2C3743D70B37}" srcOrd="0" destOrd="0" presId="urn:microsoft.com/office/officeart/2005/8/layout/list1"/>
    <dgm:cxn modelId="{EB43DB67-F3E6-4CFD-BEEA-88D4421314B5}" type="presParOf" srcId="{EB1618E6-51B2-4D18-94DC-2C3743D70B37}" destId="{4CD46D44-EDF8-443A-8F11-4DEC1CEDD3E6}" srcOrd="0" destOrd="0" presId="urn:microsoft.com/office/officeart/2005/8/layout/list1"/>
    <dgm:cxn modelId="{EAA49B08-D977-4B9E-95CD-FFA0916ACF8D}" type="presParOf" srcId="{EB1618E6-51B2-4D18-94DC-2C3743D70B37}" destId="{8C1C9AAC-45ED-464D-BD8A-5574C78A9F7A}" srcOrd="1" destOrd="0" presId="urn:microsoft.com/office/officeart/2005/8/layout/list1"/>
    <dgm:cxn modelId="{69AA84D4-0F65-4370-AC10-E8E01DF54474}" type="presParOf" srcId="{58DB7C22-ACBB-4059-B91B-FF98446DD7BA}" destId="{7CAE8018-5AEF-4BC9-AAA5-70C84C5D5AB5}" srcOrd="1" destOrd="0" presId="urn:microsoft.com/office/officeart/2005/8/layout/list1"/>
    <dgm:cxn modelId="{FB8E4B73-5C3B-41D7-B932-B3790A0B8627}" type="presParOf" srcId="{58DB7C22-ACBB-4059-B91B-FF98446DD7BA}" destId="{7E4EED7A-BA41-461A-9140-5B863688EEC3}" srcOrd="2" destOrd="0" presId="urn:microsoft.com/office/officeart/2005/8/layout/list1"/>
    <dgm:cxn modelId="{6BF56888-6D5D-4C50-8F3E-FC1A536B4F7B}" type="presParOf" srcId="{58DB7C22-ACBB-4059-B91B-FF98446DD7BA}" destId="{BCF9BAFE-DF67-48E2-B646-DC1CF32E86C3}" srcOrd="3" destOrd="0" presId="urn:microsoft.com/office/officeart/2005/8/layout/list1"/>
    <dgm:cxn modelId="{28313872-ADF8-46A4-B150-D217290EDB15}" type="presParOf" srcId="{58DB7C22-ACBB-4059-B91B-FF98446DD7BA}" destId="{87E73A6F-B000-4B6D-B628-DEB89E36EB4A}" srcOrd="4" destOrd="0" presId="urn:microsoft.com/office/officeart/2005/8/layout/list1"/>
    <dgm:cxn modelId="{B7F4A7AA-5EE8-450F-A9C6-95D530677FFF}" type="presParOf" srcId="{87E73A6F-B000-4B6D-B628-DEB89E36EB4A}" destId="{A3CCB4FC-671C-466E-BD1B-6C9F5F962C4B}" srcOrd="0" destOrd="0" presId="urn:microsoft.com/office/officeart/2005/8/layout/list1"/>
    <dgm:cxn modelId="{16FC0FA1-7E28-45EE-92DB-006BDBB1FEED}" type="presParOf" srcId="{87E73A6F-B000-4B6D-B628-DEB89E36EB4A}" destId="{8DE50A82-483C-4089-9B60-7C86E464F2E3}" srcOrd="1" destOrd="0" presId="urn:microsoft.com/office/officeart/2005/8/layout/list1"/>
    <dgm:cxn modelId="{DD45E2E5-95BD-48C2-9414-3AC0022FB10B}" type="presParOf" srcId="{58DB7C22-ACBB-4059-B91B-FF98446DD7BA}" destId="{D99AC7AF-D573-4B18-84C1-095C8B4579BE}" srcOrd="5" destOrd="0" presId="urn:microsoft.com/office/officeart/2005/8/layout/list1"/>
    <dgm:cxn modelId="{0FAF5534-F502-4C41-8124-A6341A78A6C1}" type="presParOf" srcId="{58DB7C22-ACBB-4059-B91B-FF98446DD7BA}" destId="{A2146810-3537-4C4D-B0E6-8574703B201B}" srcOrd="6" destOrd="0" presId="urn:microsoft.com/office/officeart/2005/8/layout/list1"/>
    <dgm:cxn modelId="{A8E00037-FB78-44E0-87E4-C9AF4F9776D7}" type="presParOf" srcId="{58DB7C22-ACBB-4059-B91B-FF98446DD7BA}" destId="{05F36B9E-3572-4D3A-9BA4-49D94923461A}" srcOrd="7" destOrd="0" presId="urn:microsoft.com/office/officeart/2005/8/layout/list1"/>
    <dgm:cxn modelId="{80AD9746-6797-4E07-A1FF-51031AEE8090}" type="presParOf" srcId="{58DB7C22-ACBB-4059-B91B-FF98446DD7BA}" destId="{BF024EFC-E3D1-438C-9A42-280E63087E9C}" srcOrd="8" destOrd="0" presId="urn:microsoft.com/office/officeart/2005/8/layout/list1"/>
    <dgm:cxn modelId="{9A703A65-7D74-4D03-9536-2F04726318D0}" type="presParOf" srcId="{BF024EFC-E3D1-438C-9A42-280E63087E9C}" destId="{A5120F31-2E8D-482D-A7A5-441F2DF590E3}" srcOrd="0" destOrd="0" presId="urn:microsoft.com/office/officeart/2005/8/layout/list1"/>
    <dgm:cxn modelId="{DF5B30DA-83A7-4360-8C6B-3108C947BA9D}" type="presParOf" srcId="{BF024EFC-E3D1-438C-9A42-280E63087E9C}" destId="{9718D717-F93B-4DC8-9373-61A7FB6BF7D4}" srcOrd="1" destOrd="0" presId="urn:microsoft.com/office/officeart/2005/8/layout/list1"/>
    <dgm:cxn modelId="{66D2D8AF-7265-412E-8A7A-39955E15D0FF}" type="presParOf" srcId="{58DB7C22-ACBB-4059-B91B-FF98446DD7BA}" destId="{67F6C444-DFA8-4D50-8B19-A1F19537236F}" srcOrd="9" destOrd="0" presId="urn:microsoft.com/office/officeart/2005/8/layout/list1"/>
    <dgm:cxn modelId="{48C85F97-9B46-40F2-BAEA-CA426D158C0E}" type="presParOf" srcId="{58DB7C22-ACBB-4059-B91B-FF98446DD7BA}" destId="{B434FDEA-B74C-432D-82FD-C3B547772767}" srcOrd="10" destOrd="0" presId="urn:microsoft.com/office/officeart/2005/8/layout/list1"/>
    <dgm:cxn modelId="{815BB91A-FB4D-4489-83E2-ECD80DBBE285}" type="presParOf" srcId="{58DB7C22-ACBB-4059-B91B-FF98446DD7BA}" destId="{BC87EC71-5D9C-4F07-8BBD-F3591DDC15F6}" srcOrd="11" destOrd="0" presId="urn:microsoft.com/office/officeart/2005/8/layout/list1"/>
    <dgm:cxn modelId="{627B9B81-27C4-4A3D-8B73-71FEAAF4120D}" type="presParOf" srcId="{58DB7C22-ACBB-4059-B91B-FF98446DD7BA}" destId="{9DD960D9-C24D-46C0-98C5-99AE7E625147}" srcOrd="12" destOrd="0" presId="urn:microsoft.com/office/officeart/2005/8/layout/list1"/>
    <dgm:cxn modelId="{71F59619-5E47-4B4C-92CD-0B7D2CD2E390}" type="presParOf" srcId="{9DD960D9-C24D-46C0-98C5-99AE7E625147}" destId="{06D95C97-A0C1-40C6-923E-590FC0561DD2}" srcOrd="0" destOrd="0" presId="urn:microsoft.com/office/officeart/2005/8/layout/list1"/>
    <dgm:cxn modelId="{8852A0F3-3A74-424E-822D-B9C1260ECC22}" type="presParOf" srcId="{9DD960D9-C24D-46C0-98C5-99AE7E625147}" destId="{7A81E4D3-E5FC-4A10-9F3C-A114128063CC}" srcOrd="1" destOrd="0" presId="urn:microsoft.com/office/officeart/2005/8/layout/list1"/>
    <dgm:cxn modelId="{4CD90F79-4D65-47F8-BC42-56397E95DCB8}" type="presParOf" srcId="{58DB7C22-ACBB-4059-B91B-FF98446DD7BA}" destId="{71DB170F-5C44-4AE7-B42B-45D615DFB2AE}" srcOrd="13" destOrd="0" presId="urn:microsoft.com/office/officeart/2005/8/layout/list1"/>
    <dgm:cxn modelId="{BE5549F7-BFDB-41F5-B2C3-108252094ABD}" type="presParOf" srcId="{58DB7C22-ACBB-4059-B91B-FF98446DD7BA}" destId="{AA2B84C0-E361-4837-9E00-06FDFD60EC54}" srcOrd="14" destOrd="0" presId="urn:microsoft.com/office/officeart/2005/8/layout/list1"/>
    <dgm:cxn modelId="{9F4F01AE-4A18-4E1C-A612-67618A6541A3}" type="presParOf" srcId="{58DB7C22-ACBB-4059-B91B-FF98446DD7BA}" destId="{4685D4F3-76E9-41C5-AC69-DB2DD02861CD}" srcOrd="15" destOrd="0" presId="urn:microsoft.com/office/officeart/2005/8/layout/list1"/>
    <dgm:cxn modelId="{56FD97FD-7972-420F-96D7-DD68A9BB68C5}" type="presParOf" srcId="{58DB7C22-ACBB-4059-B91B-FF98446DD7BA}" destId="{34F620CC-92F4-4FBD-B4E8-53E126ED0F65}" srcOrd="16" destOrd="0" presId="urn:microsoft.com/office/officeart/2005/8/layout/list1"/>
    <dgm:cxn modelId="{0FE17174-5180-4CB7-9DA9-3C04B18CF2EF}" type="presParOf" srcId="{34F620CC-92F4-4FBD-B4E8-53E126ED0F65}" destId="{7CAAB46A-D305-499B-88BF-418956E3C438}" srcOrd="0" destOrd="0" presId="urn:microsoft.com/office/officeart/2005/8/layout/list1"/>
    <dgm:cxn modelId="{0B70A256-F8B4-4BD0-99BA-8F1B63DD50C8}" type="presParOf" srcId="{34F620CC-92F4-4FBD-B4E8-53E126ED0F65}" destId="{5C63F27C-5EBB-4ABC-9736-71124367F379}" srcOrd="1" destOrd="0" presId="urn:microsoft.com/office/officeart/2005/8/layout/list1"/>
    <dgm:cxn modelId="{E0731591-E329-4E70-8D23-706E25ED5C01}" type="presParOf" srcId="{58DB7C22-ACBB-4059-B91B-FF98446DD7BA}" destId="{2AF6C361-5ACE-439F-B07A-EB6A7F980A1B}" srcOrd="17" destOrd="0" presId="urn:microsoft.com/office/officeart/2005/8/layout/list1"/>
    <dgm:cxn modelId="{E3ED3332-AD4B-4658-A913-85E093E3FAD8}" type="presParOf" srcId="{58DB7C22-ACBB-4059-B91B-FF98446DD7BA}" destId="{A4FE8B36-90BA-4457-9B14-34B3FB2B6F48}" srcOrd="18" destOrd="0" presId="urn:microsoft.com/office/officeart/2005/8/layout/list1"/>
    <dgm:cxn modelId="{979BC083-8389-4AC9-B9E5-A0C0193B94E1}" type="presParOf" srcId="{58DB7C22-ACBB-4059-B91B-FF98446DD7BA}" destId="{A124579E-BEBA-49F5-AE32-B5147FF6AC4D}" srcOrd="19" destOrd="0" presId="urn:microsoft.com/office/officeart/2005/8/layout/list1"/>
    <dgm:cxn modelId="{EBDD6CDA-0A2E-4D72-8914-8E2139A79D78}" type="presParOf" srcId="{58DB7C22-ACBB-4059-B91B-FF98446DD7BA}" destId="{6BDA71DC-DB87-4ECC-B792-F30E4B262587}" srcOrd="20" destOrd="0" presId="urn:microsoft.com/office/officeart/2005/8/layout/list1"/>
    <dgm:cxn modelId="{60A91C98-6C6E-44CB-946B-E5A67F7EE67B}" type="presParOf" srcId="{6BDA71DC-DB87-4ECC-B792-F30E4B262587}" destId="{2E6CE0D4-A666-4C40-B0D3-36ACB4A58B71}" srcOrd="0" destOrd="0" presId="urn:microsoft.com/office/officeart/2005/8/layout/list1"/>
    <dgm:cxn modelId="{52D99889-7E3B-4673-8A96-B9462E571FD1}" type="presParOf" srcId="{6BDA71DC-DB87-4ECC-B792-F30E4B262587}" destId="{ADA9D2EF-23E0-41DB-A932-8FA3F0CEA68A}" srcOrd="1" destOrd="0" presId="urn:microsoft.com/office/officeart/2005/8/layout/list1"/>
    <dgm:cxn modelId="{35EE8CC8-2A9B-42CE-9D82-EFFDA07657E5}" type="presParOf" srcId="{58DB7C22-ACBB-4059-B91B-FF98446DD7BA}" destId="{CE7DB187-35DC-4642-81A5-E9B0C5EBFE23}" srcOrd="21" destOrd="0" presId="urn:microsoft.com/office/officeart/2005/8/layout/list1"/>
    <dgm:cxn modelId="{E5FF0374-441B-41BA-943D-E733DC58DE66}" type="presParOf" srcId="{58DB7C22-ACBB-4059-B91B-FF98446DD7BA}" destId="{D25C51B5-2043-4D9A-B6DA-F466102CC8B7}" srcOrd="22" destOrd="0" presId="urn:microsoft.com/office/officeart/2005/8/layout/list1"/>
    <dgm:cxn modelId="{92BEE4F0-BB8F-4AD8-8EFD-D3D8CA115B67}" type="presParOf" srcId="{58DB7C22-ACBB-4059-B91B-FF98446DD7BA}" destId="{55959413-2F1C-466F-A3DD-D88CCCCE3667}" srcOrd="23" destOrd="0" presId="urn:microsoft.com/office/officeart/2005/8/layout/list1"/>
    <dgm:cxn modelId="{29907F8C-FEA4-49B2-BEB5-89B4AE62A85D}" type="presParOf" srcId="{58DB7C22-ACBB-4059-B91B-FF98446DD7BA}" destId="{ABA59DA5-1B13-4D1F-9188-8766F3D17152}" srcOrd="24" destOrd="0" presId="urn:microsoft.com/office/officeart/2005/8/layout/list1"/>
    <dgm:cxn modelId="{CEFD3782-DE2F-45C7-A8E8-F9B53C59E9C7}" type="presParOf" srcId="{ABA59DA5-1B13-4D1F-9188-8766F3D17152}" destId="{9FA08037-E696-4071-9844-0159E425FAB7}" srcOrd="0" destOrd="0" presId="urn:microsoft.com/office/officeart/2005/8/layout/list1"/>
    <dgm:cxn modelId="{8D5381BC-D24F-4A28-80CC-60F386E89AA3}" type="presParOf" srcId="{ABA59DA5-1B13-4D1F-9188-8766F3D17152}" destId="{EF4743D4-F86F-4DF6-85C9-40DD6105C076}" srcOrd="1" destOrd="0" presId="urn:microsoft.com/office/officeart/2005/8/layout/list1"/>
    <dgm:cxn modelId="{BF5F376D-4A73-4CD8-9A03-85A47420D8F3}" type="presParOf" srcId="{58DB7C22-ACBB-4059-B91B-FF98446DD7BA}" destId="{820191D1-38C7-4DA7-9F77-1092DF4F9A2F}" srcOrd="25" destOrd="0" presId="urn:microsoft.com/office/officeart/2005/8/layout/list1"/>
    <dgm:cxn modelId="{2B8D524F-41E7-4921-B21C-9E5D71908045}" type="presParOf" srcId="{58DB7C22-ACBB-4059-B91B-FF98446DD7BA}" destId="{BE7497CE-3C8B-47AD-9E02-CA8C4714FE62}" srcOrd="26" destOrd="0" presId="urn:microsoft.com/office/officeart/2005/8/layout/list1"/>
    <dgm:cxn modelId="{3DB34087-475F-4382-9854-58821C503F21}" type="presParOf" srcId="{58DB7C22-ACBB-4059-B91B-FF98446DD7BA}" destId="{996FE7AC-5723-4546-8582-D0D2FAF47AF3}" srcOrd="27" destOrd="0" presId="urn:microsoft.com/office/officeart/2005/8/layout/list1"/>
    <dgm:cxn modelId="{CF92B757-81BE-4A40-9BEA-D935D4E8AE7C}" type="presParOf" srcId="{58DB7C22-ACBB-4059-B91B-FF98446DD7BA}" destId="{31FFAAD7-424F-4ED6-9DB2-36A56C405000}" srcOrd="28" destOrd="0" presId="urn:microsoft.com/office/officeart/2005/8/layout/list1"/>
    <dgm:cxn modelId="{332B403A-82F6-4AAF-B039-4DF21363232B}" type="presParOf" srcId="{31FFAAD7-424F-4ED6-9DB2-36A56C405000}" destId="{38CE3B42-603B-48FC-973E-A8E47E206B81}" srcOrd="0" destOrd="0" presId="urn:microsoft.com/office/officeart/2005/8/layout/list1"/>
    <dgm:cxn modelId="{5D37D556-0B43-42FA-8CB9-DF3C0E1A24A0}" type="presParOf" srcId="{31FFAAD7-424F-4ED6-9DB2-36A56C405000}" destId="{B99124A8-C93F-4410-B17B-F00F1C7D072B}" srcOrd="1" destOrd="0" presId="urn:microsoft.com/office/officeart/2005/8/layout/list1"/>
    <dgm:cxn modelId="{9FAC4ACD-DD6B-4377-B7F4-CD6CBDBC6C03}" type="presParOf" srcId="{58DB7C22-ACBB-4059-B91B-FF98446DD7BA}" destId="{4B7B1939-5FD2-4DCE-B44A-909332DA8B03}" srcOrd="29" destOrd="0" presId="urn:microsoft.com/office/officeart/2005/8/layout/list1"/>
    <dgm:cxn modelId="{53DC1A55-5E2D-424D-8D1F-FD591FECCFD3}" type="presParOf" srcId="{58DB7C22-ACBB-4059-B91B-FF98446DD7BA}" destId="{197561CB-A283-4EFC-939E-8E5255EDB7FE}" srcOrd="30" destOrd="0" presId="urn:microsoft.com/office/officeart/2005/8/layout/list1"/>
    <dgm:cxn modelId="{924A0D73-7577-4146-B05C-35979736AD12}" type="presParOf" srcId="{58DB7C22-ACBB-4059-B91B-FF98446DD7BA}" destId="{F64065BC-54F3-4C23-B4D6-6DF5D6F77899}" srcOrd="31" destOrd="0" presId="urn:microsoft.com/office/officeart/2005/8/layout/list1"/>
    <dgm:cxn modelId="{F6F5DBEA-8120-4461-8CA8-89BB88612F88}" type="presParOf" srcId="{58DB7C22-ACBB-4059-B91B-FF98446DD7BA}" destId="{21BE14E6-ADCE-48AD-86B0-7BB0013AB729}" srcOrd="32" destOrd="0" presId="urn:microsoft.com/office/officeart/2005/8/layout/list1"/>
    <dgm:cxn modelId="{BB6226EC-81FA-4EDE-8FA6-4D95F442D80F}" type="presParOf" srcId="{21BE14E6-ADCE-48AD-86B0-7BB0013AB729}" destId="{599D15E3-89E6-406B-9D38-93CC4A48AF19}" srcOrd="0" destOrd="0" presId="urn:microsoft.com/office/officeart/2005/8/layout/list1"/>
    <dgm:cxn modelId="{F4C2B2BF-5498-4440-A569-2E8D5939BDCD}" type="presParOf" srcId="{21BE14E6-ADCE-48AD-86B0-7BB0013AB729}" destId="{4BF75D7D-6C98-434D-9702-83FC6392C51A}" srcOrd="1" destOrd="0" presId="urn:microsoft.com/office/officeart/2005/8/layout/list1"/>
    <dgm:cxn modelId="{945EC15E-A5DA-4272-9982-4F39626FE348}" type="presParOf" srcId="{58DB7C22-ACBB-4059-B91B-FF98446DD7BA}" destId="{035111D9-9BDF-4FE7-8FC5-238C831BB1C4}" srcOrd="33" destOrd="0" presId="urn:microsoft.com/office/officeart/2005/8/layout/list1"/>
    <dgm:cxn modelId="{6DA9A663-68AF-4787-80F2-63B68BD23F13}" type="presParOf" srcId="{58DB7C22-ACBB-4059-B91B-FF98446DD7BA}" destId="{A08F4485-5605-41AD-8E01-B27D77B12D07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85C399-0622-40B8-9A7E-2F8FAF2271DF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2BD0CD6-A228-499F-AF71-ACE956376F66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cs typeface="Times New Roman" pitchFamily="18" charset="0"/>
            </a:rPr>
            <a:t>Плани вивчення передового педагогічного досвіду роботи педагогічних працівників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CBF6CB0C-9CE5-4630-A06C-8E01B6B52D26}" type="parTrans" cxnId="{AEC367AB-5617-4633-B95F-DAA0AA7DE415}">
      <dgm:prSet/>
      <dgm:spPr/>
      <dgm:t>
        <a:bodyPr/>
        <a:lstStyle/>
        <a:p>
          <a:endParaRPr lang="ru-RU"/>
        </a:p>
      </dgm:t>
    </dgm:pt>
    <dgm:pt modelId="{4C2C0010-EF8A-4271-B1B9-0C991C768508}" type="sibTrans" cxnId="{AEC367AB-5617-4633-B95F-DAA0AA7DE415}">
      <dgm:prSet/>
      <dgm:spPr/>
      <dgm:t>
        <a:bodyPr/>
        <a:lstStyle/>
        <a:p>
          <a:endParaRPr lang="ru-RU"/>
        </a:p>
      </dgm:t>
    </dgm:pt>
    <dgm:pt modelId="{9D3044A8-D155-49C3-AF4E-2A99B0B28DE7}">
      <dgm:prSet phldrT="[Текст]" custT="1"/>
      <dgm:spPr/>
      <dgm:t>
        <a:bodyPr/>
        <a:lstStyle/>
        <a:p>
          <a:r>
            <a:rPr lang="uk-UA" sz="1400" dirty="0" smtClean="0">
              <a:latin typeface="+mj-lt"/>
              <a:cs typeface="Times New Roman" pitchFamily="18" charset="0"/>
            </a:rPr>
            <a:t>План (програма або дорожня карта) проведення експериментально-дослідницької роботи, запровадження у освітній процес результатів наукових досліджень, педагогічного досвіду, інноваційних технологій тощо</a:t>
          </a:r>
          <a:endParaRPr lang="ru-RU" sz="1400" dirty="0">
            <a:latin typeface="+mj-lt"/>
            <a:cs typeface="Times New Roman" pitchFamily="18" charset="0"/>
          </a:endParaRPr>
        </a:p>
      </dgm:t>
    </dgm:pt>
    <dgm:pt modelId="{CD4CCDEE-4DD9-4E37-8E38-3A082E83EB18}" type="parTrans" cxnId="{862C1098-3B0C-4AC8-949B-0D4F7D79B37E}">
      <dgm:prSet/>
      <dgm:spPr/>
      <dgm:t>
        <a:bodyPr/>
        <a:lstStyle/>
        <a:p>
          <a:endParaRPr lang="ru-RU"/>
        </a:p>
      </dgm:t>
    </dgm:pt>
    <dgm:pt modelId="{CF3DDED4-6E1C-4446-9816-4A963C19A9AF}" type="sibTrans" cxnId="{862C1098-3B0C-4AC8-949B-0D4F7D79B37E}">
      <dgm:prSet/>
      <dgm:spPr/>
      <dgm:t>
        <a:bodyPr/>
        <a:lstStyle/>
        <a:p>
          <a:endParaRPr lang="ru-RU"/>
        </a:p>
      </dgm:t>
    </dgm:pt>
    <dgm:pt modelId="{D2B0A805-D52E-4145-A7D8-F63100A67045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cs typeface="Times New Roman" pitchFamily="18" charset="0"/>
            </a:rPr>
            <a:t>Перспективний план-графік атестації педагогічних працівників </a:t>
          </a:r>
          <a:r>
            <a:rPr lang="uk-UA" sz="1800" i="1" dirty="0" smtClean="0">
              <a:latin typeface="+mj-lt"/>
              <a:cs typeface="Times New Roman" pitchFamily="18" charset="0"/>
            </a:rPr>
            <a:t>(коригується щороку)</a:t>
          </a:r>
          <a:endParaRPr lang="ru-RU" sz="1800" i="1" dirty="0">
            <a:latin typeface="+mj-lt"/>
            <a:cs typeface="Times New Roman" pitchFamily="18" charset="0"/>
          </a:endParaRPr>
        </a:p>
      </dgm:t>
    </dgm:pt>
    <dgm:pt modelId="{B04166C0-3972-488F-8E1D-9B6F3D6CF290}" type="parTrans" cxnId="{BF2ADCCD-7F3C-4462-B5E1-18C8F3B7D2F7}">
      <dgm:prSet/>
      <dgm:spPr/>
      <dgm:t>
        <a:bodyPr/>
        <a:lstStyle/>
        <a:p>
          <a:endParaRPr lang="ru-RU"/>
        </a:p>
      </dgm:t>
    </dgm:pt>
    <dgm:pt modelId="{E4F62164-46CD-48CE-9A08-928D2096D5AF}" type="sibTrans" cxnId="{BF2ADCCD-7F3C-4462-B5E1-18C8F3B7D2F7}">
      <dgm:prSet/>
      <dgm:spPr/>
      <dgm:t>
        <a:bodyPr/>
        <a:lstStyle/>
        <a:p>
          <a:endParaRPr lang="ru-RU"/>
        </a:p>
      </dgm:t>
    </dgm:pt>
    <dgm:pt modelId="{AF3B28B6-9DFB-4A30-BDE9-7E43AE87E16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+mj-lt"/>
              <a:cs typeface="Times New Roman" pitchFamily="18" charset="0"/>
            </a:rPr>
            <a:t>Перспективний план-графік курсів підвищення кваліфікації педагогічних працівників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i="1" dirty="0" smtClean="0">
              <a:latin typeface="+mj-lt"/>
              <a:cs typeface="Times New Roman" pitchFamily="18" charset="0"/>
            </a:rPr>
            <a:t>(коригується щороку)</a:t>
          </a:r>
          <a:endParaRPr lang="ru-RU" sz="1800" i="1" dirty="0" smtClean="0">
            <a:latin typeface="+mj-lt"/>
            <a:cs typeface="Times New Roman" pitchFamily="18" charset="0"/>
          </a:endParaRPr>
        </a:p>
      </dgm:t>
    </dgm:pt>
    <dgm:pt modelId="{E02E36BC-D3F7-441E-916D-B36C7D1EA57E}" type="parTrans" cxnId="{B037EBF9-505E-4516-B8AE-6A094E70E56C}">
      <dgm:prSet/>
      <dgm:spPr/>
      <dgm:t>
        <a:bodyPr/>
        <a:lstStyle/>
        <a:p>
          <a:endParaRPr lang="ru-RU"/>
        </a:p>
      </dgm:t>
    </dgm:pt>
    <dgm:pt modelId="{765CB18B-3F3B-45FC-A225-3C0721C5D16E}" type="sibTrans" cxnId="{B037EBF9-505E-4516-B8AE-6A094E70E56C}">
      <dgm:prSet/>
      <dgm:spPr/>
      <dgm:t>
        <a:bodyPr/>
        <a:lstStyle/>
        <a:p>
          <a:endParaRPr lang="ru-RU"/>
        </a:p>
      </dgm:t>
    </dgm:pt>
    <dgm:pt modelId="{CC42A71F-BDEC-420C-A33F-C9F38CAE8694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cs typeface="Times New Roman" pitchFamily="18" charset="0"/>
            </a:rPr>
            <a:t>Перспективний план-графік стажування педагогічних працівників </a:t>
          </a:r>
        </a:p>
        <a:p>
          <a:r>
            <a:rPr lang="uk-UA" sz="1800" dirty="0" smtClean="0">
              <a:latin typeface="+mj-lt"/>
              <a:cs typeface="Times New Roman" pitchFamily="18" charset="0"/>
            </a:rPr>
            <a:t>(</a:t>
          </a:r>
          <a:r>
            <a:rPr lang="uk-UA" sz="1800" i="1" dirty="0" smtClean="0">
              <a:latin typeface="+mj-lt"/>
              <a:cs typeface="Times New Roman" pitchFamily="18" charset="0"/>
            </a:rPr>
            <a:t>коригується щороку)</a:t>
          </a:r>
          <a:endParaRPr lang="ru-RU" sz="1800" i="1" dirty="0" smtClean="0">
            <a:latin typeface="+mj-lt"/>
            <a:cs typeface="Times New Roman" pitchFamily="18" charset="0"/>
          </a:endParaRPr>
        </a:p>
      </dgm:t>
    </dgm:pt>
    <dgm:pt modelId="{4E4A540B-964C-45D6-9010-F8B2A5B9FA10}" type="parTrans" cxnId="{4CCC5D88-408C-4B3B-B425-86F54F44BA10}">
      <dgm:prSet/>
      <dgm:spPr/>
      <dgm:t>
        <a:bodyPr/>
        <a:lstStyle/>
        <a:p>
          <a:endParaRPr lang="ru-RU"/>
        </a:p>
      </dgm:t>
    </dgm:pt>
    <dgm:pt modelId="{B77E4ADB-A434-4AFA-9D3B-51144258BA87}" type="sibTrans" cxnId="{4CCC5D88-408C-4B3B-B425-86F54F44BA10}">
      <dgm:prSet/>
      <dgm:spPr/>
      <dgm:t>
        <a:bodyPr/>
        <a:lstStyle/>
        <a:p>
          <a:endParaRPr lang="ru-RU"/>
        </a:p>
      </dgm:t>
    </dgm:pt>
    <dgm:pt modelId="{2712E54C-A302-4136-8D4C-B7918AE4979D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cs typeface="Times New Roman" pitchFamily="18" charset="0"/>
            </a:rPr>
            <a:t>Списки педагогічних працівників, які підлягають черговій атестації (заяви про позачергову атестацію). </a:t>
          </a:r>
        </a:p>
        <a:p>
          <a:r>
            <a:rPr lang="uk-UA" sz="1800" i="1" dirty="0" smtClean="0">
              <a:latin typeface="+mj-lt"/>
              <a:cs typeface="Times New Roman" pitchFamily="18" charset="0"/>
            </a:rPr>
            <a:t>Щороку до 10 жовтня</a:t>
          </a:r>
          <a:endParaRPr lang="ru-RU" sz="1800" i="1" dirty="0" smtClean="0">
            <a:latin typeface="+mj-lt"/>
            <a:cs typeface="Times New Roman" pitchFamily="18" charset="0"/>
          </a:endParaRPr>
        </a:p>
      </dgm:t>
    </dgm:pt>
    <dgm:pt modelId="{B7613B1D-A80E-44D2-9FB4-CCCBD45A97EA}" type="parTrans" cxnId="{3401BCDD-276C-4C92-A0C5-D3ED6F47DEFF}">
      <dgm:prSet/>
      <dgm:spPr/>
      <dgm:t>
        <a:bodyPr/>
        <a:lstStyle/>
        <a:p>
          <a:endParaRPr lang="ru-RU"/>
        </a:p>
      </dgm:t>
    </dgm:pt>
    <dgm:pt modelId="{D2CA80AC-76E6-4C2E-B5BE-491DDFA51606}" type="sibTrans" cxnId="{3401BCDD-276C-4C92-A0C5-D3ED6F47DEFF}">
      <dgm:prSet/>
      <dgm:spPr/>
      <dgm:t>
        <a:bodyPr/>
        <a:lstStyle/>
        <a:p>
          <a:endParaRPr lang="ru-RU"/>
        </a:p>
      </dgm:t>
    </dgm:pt>
    <dgm:pt modelId="{60659487-5C9D-4938-9BA9-3FFB456334A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+mj-lt"/>
              <a:cs typeface="Times New Roman" pitchFamily="18" charset="0"/>
            </a:rPr>
            <a:t>Списки педагогічних працівників, які атестуються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i="1" dirty="0" smtClean="0">
              <a:latin typeface="+mj-lt"/>
              <a:cs typeface="Times New Roman" pitchFamily="18" charset="0"/>
            </a:rPr>
            <a:t>(до 20 жовтня)</a:t>
          </a:r>
          <a:endParaRPr lang="ru-RU" sz="1800" i="1" dirty="0" smtClean="0">
            <a:latin typeface="+mj-lt"/>
            <a:cs typeface="Times New Roman" pitchFamily="18" charset="0"/>
          </a:endParaRPr>
        </a:p>
      </dgm:t>
    </dgm:pt>
    <dgm:pt modelId="{39108118-BA3F-4CB2-B7B1-04E4E6B6467F}" type="parTrans" cxnId="{2A896385-5D62-44F2-B0F2-06FCBEC5A423}">
      <dgm:prSet/>
      <dgm:spPr/>
      <dgm:t>
        <a:bodyPr/>
        <a:lstStyle/>
        <a:p>
          <a:endParaRPr lang="ru-RU"/>
        </a:p>
      </dgm:t>
    </dgm:pt>
    <dgm:pt modelId="{86CE585E-E0C9-4F0B-8D99-B5E95EE1FD04}" type="sibTrans" cxnId="{2A896385-5D62-44F2-B0F2-06FCBEC5A423}">
      <dgm:prSet/>
      <dgm:spPr/>
      <dgm:t>
        <a:bodyPr/>
        <a:lstStyle/>
        <a:p>
          <a:endParaRPr lang="ru-RU"/>
        </a:p>
      </dgm:t>
    </dgm:pt>
    <dgm:pt modelId="{73E93BA0-919B-432D-9A28-DF8A4F4A4A6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+mj-lt"/>
              <a:cs typeface="Times New Roman" pitchFamily="18" charset="0"/>
            </a:rPr>
            <a:t>Графік атестаційної комісії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i="1" dirty="0" smtClean="0">
              <a:latin typeface="+mj-lt"/>
              <a:cs typeface="Times New Roman" pitchFamily="18" charset="0"/>
            </a:rPr>
            <a:t>(до 20 жовтня)</a:t>
          </a:r>
          <a:endParaRPr lang="ru-RU" sz="1800" i="1" dirty="0" smtClean="0">
            <a:latin typeface="+mj-lt"/>
            <a:cs typeface="Times New Roman" pitchFamily="18" charset="0"/>
          </a:endParaRPr>
        </a:p>
      </dgm:t>
    </dgm:pt>
    <dgm:pt modelId="{7FF326A1-F4FB-429D-9B7F-F442118EB48B}" type="parTrans" cxnId="{E328553F-9707-43FB-8BC9-FC957145B73F}">
      <dgm:prSet/>
      <dgm:spPr/>
      <dgm:t>
        <a:bodyPr/>
        <a:lstStyle/>
        <a:p>
          <a:endParaRPr lang="ru-RU"/>
        </a:p>
      </dgm:t>
    </dgm:pt>
    <dgm:pt modelId="{D75A1926-D840-479C-86C0-BE1573359C2A}" type="sibTrans" cxnId="{E328553F-9707-43FB-8BC9-FC957145B73F}">
      <dgm:prSet/>
      <dgm:spPr/>
      <dgm:t>
        <a:bodyPr/>
        <a:lstStyle/>
        <a:p>
          <a:endParaRPr lang="ru-RU"/>
        </a:p>
      </dgm:t>
    </dgm:pt>
    <dgm:pt modelId="{5DF58D18-C38C-44DC-B290-486C40C55570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cs typeface="Times New Roman" pitchFamily="18" charset="0"/>
            </a:rPr>
            <a:t>План-графік проведення відкритих уроків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BCED563C-CDFA-4F0C-B445-7835444A6EBE}" type="parTrans" cxnId="{229AFF20-E7C8-474E-9475-4B2F0238001E}">
      <dgm:prSet/>
      <dgm:spPr/>
      <dgm:t>
        <a:bodyPr/>
        <a:lstStyle/>
        <a:p>
          <a:endParaRPr lang="ru-RU"/>
        </a:p>
      </dgm:t>
    </dgm:pt>
    <dgm:pt modelId="{BA06D3AA-F572-46F3-9814-0D2E7274DBDA}" type="sibTrans" cxnId="{229AFF20-E7C8-474E-9475-4B2F0238001E}">
      <dgm:prSet/>
      <dgm:spPr/>
      <dgm:t>
        <a:bodyPr/>
        <a:lstStyle/>
        <a:p>
          <a:endParaRPr lang="ru-RU"/>
        </a:p>
      </dgm:t>
    </dgm:pt>
    <dgm:pt modelId="{2BD89741-1060-42FA-97BD-9EFA189B7133}" type="pres">
      <dgm:prSet presAssocID="{1585C399-0622-40B8-9A7E-2F8FAF2271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01A9E-FA20-4FD9-8C70-5E2DAADB86B2}" type="pres">
      <dgm:prSet presAssocID="{42BD0CD6-A228-499F-AF71-ACE956376F6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F1279-97A7-409C-B36C-D165453EBCF8}" type="pres">
      <dgm:prSet presAssocID="{4C2C0010-EF8A-4271-B1B9-0C991C768508}" presName="sibTrans" presStyleCnt="0"/>
      <dgm:spPr/>
      <dgm:t>
        <a:bodyPr/>
        <a:lstStyle/>
        <a:p>
          <a:endParaRPr lang="ru-RU"/>
        </a:p>
      </dgm:t>
    </dgm:pt>
    <dgm:pt modelId="{C7D8F793-915D-4C00-9EE3-1DEFA8AA98BC}" type="pres">
      <dgm:prSet presAssocID="{9D3044A8-D155-49C3-AF4E-2A99B0B28DE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CAE5A-821D-459C-942F-F4A8D347BD69}" type="pres">
      <dgm:prSet presAssocID="{CF3DDED4-6E1C-4446-9816-4A963C19A9AF}" presName="sibTrans" presStyleCnt="0"/>
      <dgm:spPr/>
      <dgm:t>
        <a:bodyPr/>
        <a:lstStyle/>
        <a:p>
          <a:endParaRPr lang="ru-RU"/>
        </a:p>
      </dgm:t>
    </dgm:pt>
    <dgm:pt modelId="{75A2A10D-2AA8-4DC1-9DCD-47B4F9E7A0B7}" type="pres">
      <dgm:prSet presAssocID="{D2B0A805-D52E-4145-A7D8-F63100A6704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D872-4EDE-4EEE-83E1-061302E5409A}" type="pres">
      <dgm:prSet presAssocID="{E4F62164-46CD-48CE-9A08-928D2096D5AF}" presName="sibTrans" presStyleCnt="0"/>
      <dgm:spPr/>
      <dgm:t>
        <a:bodyPr/>
        <a:lstStyle/>
        <a:p>
          <a:endParaRPr lang="ru-RU"/>
        </a:p>
      </dgm:t>
    </dgm:pt>
    <dgm:pt modelId="{B37F43E9-623C-47CC-A1F7-ED96B6D6E77B}" type="pres">
      <dgm:prSet presAssocID="{AF3B28B6-9DFB-4A30-BDE9-7E43AE87E16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C5B27-A05C-44B9-88F2-2E7FD16CBC06}" type="pres">
      <dgm:prSet presAssocID="{765CB18B-3F3B-45FC-A225-3C0721C5D16E}" presName="sibTrans" presStyleCnt="0"/>
      <dgm:spPr/>
      <dgm:t>
        <a:bodyPr/>
        <a:lstStyle/>
        <a:p>
          <a:endParaRPr lang="ru-RU"/>
        </a:p>
      </dgm:t>
    </dgm:pt>
    <dgm:pt modelId="{472F448B-C1A6-4FC5-A6A8-2815EEB961BF}" type="pres">
      <dgm:prSet presAssocID="{CC42A71F-BDEC-420C-A33F-C9F38CAE869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09CF8-4B16-4503-BA3F-562E65F21F56}" type="pres">
      <dgm:prSet presAssocID="{B77E4ADB-A434-4AFA-9D3B-51144258BA87}" presName="sibTrans" presStyleCnt="0"/>
      <dgm:spPr/>
      <dgm:t>
        <a:bodyPr/>
        <a:lstStyle/>
        <a:p>
          <a:endParaRPr lang="ru-RU"/>
        </a:p>
      </dgm:t>
    </dgm:pt>
    <dgm:pt modelId="{323FD06F-7DF1-4803-8536-0DC601046391}" type="pres">
      <dgm:prSet presAssocID="{2712E54C-A302-4136-8D4C-B7918AE4979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F99DB-4698-41F2-8473-935CA1BDDB97}" type="pres">
      <dgm:prSet presAssocID="{D2CA80AC-76E6-4C2E-B5BE-491DDFA51606}" presName="sibTrans" presStyleCnt="0"/>
      <dgm:spPr/>
      <dgm:t>
        <a:bodyPr/>
        <a:lstStyle/>
        <a:p>
          <a:endParaRPr lang="ru-RU"/>
        </a:p>
      </dgm:t>
    </dgm:pt>
    <dgm:pt modelId="{F829C11B-0806-4E88-BA75-FA835271C02D}" type="pres">
      <dgm:prSet presAssocID="{60659487-5C9D-4938-9BA9-3FFB456334A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3A1DB-9881-4F5E-A7F7-2D22FDA929D3}" type="pres">
      <dgm:prSet presAssocID="{86CE585E-E0C9-4F0B-8D99-B5E95EE1FD04}" presName="sibTrans" presStyleCnt="0"/>
      <dgm:spPr/>
      <dgm:t>
        <a:bodyPr/>
        <a:lstStyle/>
        <a:p>
          <a:endParaRPr lang="ru-RU"/>
        </a:p>
      </dgm:t>
    </dgm:pt>
    <dgm:pt modelId="{2D1D53EE-172D-4A70-B319-195B4F82E435}" type="pres">
      <dgm:prSet presAssocID="{73E93BA0-919B-432D-9A28-DF8A4F4A4A6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D5B5E-65AA-4FC0-8D18-3B6D8E17428B}" type="pres">
      <dgm:prSet presAssocID="{D75A1926-D840-479C-86C0-BE1573359C2A}" presName="sibTrans" presStyleCnt="0"/>
      <dgm:spPr/>
      <dgm:t>
        <a:bodyPr/>
        <a:lstStyle/>
        <a:p>
          <a:endParaRPr lang="ru-RU"/>
        </a:p>
      </dgm:t>
    </dgm:pt>
    <dgm:pt modelId="{2B44CE13-699C-4A12-8481-05F873C429A7}" type="pres">
      <dgm:prSet presAssocID="{5DF58D18-C38C-44DC-B290-486C40C5557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DF799-7A33-4014-BD4E-6C89347AFB82}" type="presOf" srcId="{60659487-5C9D-4938-9BA9-3FFB456334A4}" destId="{F829C11B-0806-4E88-BA75-FA835271C02D}" srcOrd="0" destOrd="0" presId="urn:microsoft.com/office/officeart/2005/8/layout/default"/>
    <dgm:cxn modelId="{7AF924B1-13CC-4F73-A21D-046A3F70D59C}" type="presOf" srcId="{1585C399-0622-40B8-9A7E-2F8FAF2271DF}" destId="{2BD89741-1060-42FA-97BD-9EFA189B7133}" srcOrd="0" destOrd="0" presId="urn:microsoft.com/office/officeart/2005/8/layout/default"/>
    <dgm:cxn modelId="{4AACB65C-15BC-41FB-BA2B-35C6FB4F60F0}" type="presOf" srcId="{D2B0A805-D52E-4145-A7D8-F63100A67045}" destId="{75A2A10D-2AA8-4DC1-9DCD-47B4F9E7A0B7}" srcOrd="0" destOrd="0" presId="urn:microsoft.com/office/officeart/2005/8/layout/default"/>
    <dgm:cxn modelId="{209DC828-422D-449F-8940-C7F88C43E611}" type="presOf" srcId="{CC42A71F-BDEC-420C-A33F-C9F38CAE8694}" destId="{472F448B-C1A6-4FC5-A6A8-2815EEB961BF}" srcOrd="0" destOrd="0" presId="urn:microsoft.com/office/officeart/2005/8/layout/default"/>
    <dgm:cxn modelId="{4CCC5D88-408C-4B3B-B425-86F54F44BA10}" srcId="{1585C399-0622-40B8-9A7E-2F8FAF2271DF}" destId="{CC42A71F-BDEC-420C-A33F-C9F38CAE8694}" srcOrd="4" destOrd="0" parTransId="{4E4A540B-964C-45D6-9010-F8B2A5B9FA10}" sibTransId="{B77E4ADB-A434-4AFA-9D3B-51144258BA87}"/>
    <dgm:cxn modelId="{B037EBF9-505E-4516-B8AE-6A094E70E56C}" srcId="{1585C399-0622-40B8-9A7E-2F8FAF2271DF}" destId="{AF3B28B6-9DFB-4A30-BDE9-7E43AE87E16C}" srcOrd="3" destOrd="0" parTransId="{E02E36BC-D3F7-441E-916D-B36C7D1EA57E}" sibTransId="{765CB18B-3F3B-45FC-A225-3C0721C5D16E}"/>
    <dgm:cxn modelId="{862C1098-3B0C-4AC8-949B-0D4F7D79B37E}" srcId="{1585C399-0622-40B8-9A7E-2F8FAF2271DF}" destId="{9D3044A8-D155-49C3-AF4E-2A99B0B28DE7}" srcOrd="1" destOrd="0" parTransId="{CD4CCDEE-4DD9-4E37-8E38-3A082E83EB18}" sibTransId="{CF3DDED4-6E1C-4446-9816-4A963C19A9AF}"/>
    <dgm:cxn modelId="{9FA1CDC0-778D-46EB-ACC6-62BF67258C35}" type="presOf" srcId="{2712E54C-A302-4136-8D4C-B7918AE4979D}" destId="{323FD06F-7DF1-4803-8536-0DC601046391}" srcOrd="0" destOrd="0" presId="urn:microsoft.com/office/officeart/2005/8/layout/default"/>
    <dgm:cxn modelId="{E328553F-9707-43FB-8BC9-FC957145B73F}" srcId="{1585C399-0622-40B8-9A7E-2F8FAF2271DF}" destId="{73E93BA0-919B-432D-9A28-DF8A4F4A4A68}" srcOrd="7" destOrd="0" parTransId="{7FF326A1-F4FB-429D-9B7F-F442118EB48B}" sibTransId="{D75A1926-D840-479C-86C0-BE1573359C2A}"/>
    <dgm:cxn modelId="{F63B0603-047A-4694-9179-A6AD9F559810}" type="presOf" srcId="{9D3044A8-D155-49C3-AF4E-2A99B0B28DE7}" destId="{C7D8F793-915D-4C00-9EE3-1DEFA8AA98BC}" srcOrd="0" destOrd="0" presId="urn:microsoft.com/office/officeart/2005/8/layout/default"/>
    <dgm:cxn modelId="{463C6D34-9503-46AF-B181-B0D761BA6A89}" type="presOf" srcId="{AF3B28B6-9DFB-4A30-BDE9-7E43AE87E16C}" destId="{B37F43E9-623C-47CC-A1F7-ED96B6D6E77B}" srcOrd="0" destOrd="0" presId="urn:microsoft.com/office/officeart/2005/8/layout/default"/>
    <dgm:cxn modelId="{4F6EC65A-C84C-41DB-A0F0-463C7F6A8336}" type="presOf" srcId="{73E93BA0-919B-432D-9A28-DF8A4F4A4A68}" destId="{2D1D53EE-172D-4A70-B319-195B4F82E435}" srcOrd="0" destOrd="0" presId="urn:microsoft.com/office/officeart/2005/8/layout/default"/>
    <dgm:cxn modelId="{BF2ADCCD-7F3C-4462-B5E1-18C8F3B7D2F7}" srcId="{1585C399-0622-40B8-9A7E-2F8FAF2271DF}" destId="{D2B0A805-D52E-4145-A7D8-F63100A67045}" srcOrd="2" destOrd="0" parTransId="{B04166C0-3972-488F-8E1D-9B6F3D6CF290}" sibTransId="{E4F62164-46CD-48CE-9A08-928D2096D5AF}"/>
    <dgm:cxn modelId="{AEC367AB-5617-4633-B95F-DAA0AA7DE415}" srcId="{1585C399-0622-40B8-9A7E-2F8FAF2271DF}" destId="{42BD0CD6-A228-499F-AF71-ACE956376F66}" srcOrd="0" destOrd="0" parTransId="{CBF6CB0C-9CE5-4630-A06C-8E01B6B52D26}" sibTransId="{4C2C0010-EF8A-4271-B1B9-0C991C768508}"/>
    <dgm:cxn modelId="{229AFF20-E7C8-474E-9475-4B2F0238001E}" srcId="{1585C399-0622-40B8-9A7E-2F8FAF2271DF}" destId="{5DF58D18-C38C-44DC-B290-486C40C55570}" srcOrd="8" destOrd="0" parTransId="{BCED563C-CDFA-4F0C-B445-7835444A6EBE}" sibTransId="{BA06D3AA-F572-46F3-9814-0D2E7274DBDA}"/>
    <dgm:cxn modelId="{2A896385-5D62-44F2-B0F2-06FCBEC5A423}" srcId="{1585C399-0622-40B8-9A7E-2F8FAF2271DF}" destId="{60659487-5C9D-4938-9BA9-3FFB456334A4}" srcOrd="6" destOrd="0" parTransId="{39108118-BA3F-4CB2-B7B1-04E4E6B6467F}" sibTransId="{86CE585E-E0C9-4F0B-8D99-B5E95EE1FD04}"/>
    <dgm:cxn modelId="{64B4898E-5B90-45C1-9E5F-E5B94A2C4F37}" type="presOf" srcId="{5DF58D18-C38C-44DC-B290-486C40C55570}" destId="{2B44CE13-699C-4A12-8481-05F873C429A7}" srcOrd="0" destOrd="0" presId="urn:microsoft.com/office/officeart/2005/8/layout/default"/>
    <dgm:cxn modelId="{AF12A6AF-0FE1-43F6-8E03-C89A2E503EDB}" type="presOf" srcId="{42BD0CD6-A228-499F-AF71-ACE956376F66}" destId="{92B01A9E-FA20-4FD9-8C70-5E2DAADB86B2}" srcOrd="0" destOrd="0" presId="urn:microsoft.com/office/officeart/2005/8/layout/default"/>
    <dgm:cxn modelId="{3401BCDD-276C-4C92-A0C5-D3ED6F47DEFF}" srcId="{1585C399-0622-40B8-9A7E-2F8FAF2271DF}" destId="{2712E54C-A302-4136-8D4C-B7918AE4979D}" srcOrd="5" destOrd="0" parTransId="{B7613B1D-A80E-44D2-9FB4-CCCBD45A97EA}" sibTransId="{D2CA80AC-76E6-4C2E-B5BE-491DDFA51606}"/>
    <dgm:cxn modelId="{DEF06BF9-6CB3-47F3-8D54-03ED1A4A2CAF}" type="presParOf" srcId="{2BD89741-1060-42FA-97BD-9EFA189B7133}" destId="{92B01A9E-FA20-4FD9-8C70-5E2DAADB86B2}" srcOrd="0" destOrd="0" presId="urn:microsoft.com/office/officeart/2005/8/layout/default"/>
    <dgm:cxn modelId="{A3957BFC-B686-42FC-BFF9-54515100BC19}" type="presParOf" srcId="{2BD89741-1060-42FA-97BD-9EFA189B7133}" destId="{969F1279-97A7-409C-B36C-D165453EBCF8}" srcOrd="1" destOrd="0" presId="urn:microsoft.com/office/officeart/2005/8/layout/default"/>
    <dgm:cxn modelId="{E586B7A4-8C9B-4D61-A887-AC55221A24AD}" type="presParOf" srcId="{2BD89741-1060-42FA-97BD-9EFA189B7133}" destId="{C7D8F793-915D-4C00-9EE3-1DEFA8AA98BC}" srcOrd="2" destOrd="0" presId="urn:microsoft.com/office/officeart/2005/8/layout/default"/>
    <dgm:cxn modelId="{77B9425A-0DC7-4008-9D14-6E492CAFF9CC}" type="presParOf" srcId="{2BD89741-1060-42FA-97BD-9EFA189B7133}" destId="{143CAE5A-821D-459C-942F-F4A8D347BD69}" srcOrd="3" destOrd="0" presId="urn:microsoft.com/office/officeart/2005/8/layout/default"/>
    <dgm:cxn modelId="{C3824664-6869-4792-92C1-5271282874A6}" type="presParOf" srcId="{2BD89741-1060-42FA-97BD-9EFA189B7133}" destId="{75A2A10D-2AA8-4DC1-9DCD-47B4F9E7A0B7}" srcOrd="4" destOrd="0" presId="urn:microsoft.com/office/officeart/2005/8/layout/default"/>
    <dgm:cxn modelId="{E180C6AA-C16D-4FE6-9D7A-C05C781DB509}" type="presParOf" srcId="{2BD89741-1060-42FA-97BD-9EFA189B7133}" destId="{8157D872-4EDE-4EEE-83E1-061302E5409A}" srcOrd="5" destOrd="0" presId="urn:microsoft.com/office/officeart/2005/8/layout/default"/>
    <dgm:cxn modelId="{155C0F78-B701-4B10-9665-DB998653D446}" type="presParOf" srcId="{2BD89741-1060-42FA-97BD-9EFA189B7133}" destId="{B37F43E9-623C-47CC-A1F7-ED96B6D6E77B}" srcOrd="6" destOrd="0" presId="urn:microsoft.com/office/officeart/2005/8/layout/default"/>
    <dgm:cxn modelId="{43B2A685-FD85-4742-96B3-FBE48FA23A66}" type="presParOf" srcId="{2BD89741-1060-42FA-97BD-9EFA189B7133}" destId="{6CAC5B27-A05C-44B9-88F2-2E7FD16CBC06}" srcOrd="7" destOrd="0" presId="urn:microsoft.com/office/officeart/2005/8/layout/default"/>
    <dgm:cxn modelId="{5E5E7507-CBED-4408-BFED-605FE6EF9028}" type="presParOf" srcId="{2BD89741-1060-42FA-97BD-9EFA189B7133}" destId="{472F448B-C1A6-4FC5-A6A8-2815EEB961BF}" srcOrd="8" destOrd="0" presId="urn:microsoft.com/office/officeart/2005/8/layout/default"/>
    <dgm:cxn modelId="{32CA91C2-E028-4DD8-9D6B-34BFD4E9B5E5}" type="presParOf" srcId="{2BD89741-1060-42FA-97BD-9EFA189B7133}" destId="{3E309CF8-4B16-4503-BA3F-562E65F21F56}" srcOrd="9" destOrd="0" presId="urn:microsoft.com/office/officeart/2005/8/layout/default"/>
    <dgm:cxn modelId="{6900B877-8EB0-48EB-81C9-E4FA28E8DE0C}" type="presParOf" srcId="{2BD89741-1060-42FA-97BD-9EFA189B7133}" destId="{323FD06F-7DF1-4803-8536-0DC601046391}" srcOrd="10" destOrd="0" presId="urn:microsoft.com/office/officeart/2005/8/layout/default"/>
    <dgm:cxn modelId="{B3DF394F-C298-4B9F-A024-33FC8FFCCE56}" type="presParOf" srcId="{2BD89741-1060-42FA-97BD-9EFA189B7133}" destId="{2FDF99DB-4698-41F2-8473-935CA1BDDB97}" srcOrd="11" destOrd="0" presId="urn:microsoft.com/office/officeart/2005/8/layout/default"/>
    <dgm:cxn modelId="{9735DD33-2391-4C22-A9F1-719761F70205}" type="presParOf" srcId="{2BD89741-1060-42FA-97BD-9EFA189B7133}" destId="{F829C11B-0806-4E88-BA75-FA835271C02D}" srcOrd="12" destOrd="0" presId="urn:microsoft.com/office/officeart/2005/8/layout/default"/>
    <dgm:cxn modelId="{7EE3731E-E6DD-4AD4-BA01-976FD1871216}" type="presParOf" srcId="{2BD89741-1060-42FA-97BD-9EFA189B7133}" destId="{CF63A1DB-9881-4F5E-A7F7-2D22FDA929D3}" srcOrd="13" destOrd="0" presId="urn:microsoft.com/office/officeart/2005/8/layout/default"/>
    <dgm:cxn modelId="{B8C05A12-0D1B-41A4-BF53-2BA7126796C8}" type="presParOf" srcId="{2BD89741-1060-42FA-97BD-9EFA189B7133}" destId="{2D1D53EE-172D-4A70-B319-195B4F82E435}" srcOrd="14" destOrd="0" presId="urn:microsoft.com/office/officeart/2005/8/layout/default"/>
    <dgm:cxn modelId="{9C0C0703-E13C-4E39-861B-76A9C7F4D274}" type="presParOf" srcId="{2BD89741-1060-42FA-97BD-9EFA189B7133}" destId="{5E3D5B5E-65AA-4FC0-8D18-3B6D8E17428B}" srcOrd="15" destOrd="0" presId="urn:microsoft.com/office/officeart/2005/8/layout/default"/>
    <dgm:cxn modelId="{8C5E865F-5C23-4560-B88E-7A54A7FB1120}" type="presParOf" srcId="{2BD89741-1060-42FA-97BD-9EFA189B7133}" destId="{2B44CE13-699C-4A12-8481-05F873C429A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85C399-0622-40B8-9A7E-2F8FAF2271DF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2BD0CD6-A228-499F-AF71-ACE956376F66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  <a:cs typeface="Times New Roman" pitchFamily="18" charset="0"/>
            </a:rPr>
            <a:t>План </a:t>
          </a:r>
        </a:p>
        <a:p>
          <a:r>
            <a:rPr lang="uk-UA" sz="2800" dirty="0" smtClean="0">
              <a:latin typeface="+mj-lt"/>
              <a:cs typeface="Times New Roman" pitchFamily="18" charset="0"/>
            </a:rPr>
            <a:t>роботи методиста</a:t>
          </a:r>
          <a:endParaRPr lang="ru-RU" sz="2800" dirty="0">
            <a:latin typeface="+mj-lt"/>
            <a:cs typeface="Times New Roman" pitchFamily="18" charset="0"/>
          </a:endParaRPr>
        </a:p>
      </dgm:t>
    </dgm:pt>
    <dgm:pt modelId="{CBF6CB0C-9CE5-4630-A06C-8E01B6B52D26}" type="parTrans" cxnId="{AEC367AB-5617-4633-B95F-DAA0AA7DE415}">
      <dgm:prSet/>
      <dgm:spPr/>
      <dgm:t>
        <a:bodyPr/>
        <a:lstStyle/>
        <a:p>
          <a:endParaRPr lang="ru-RU"/>
        </a:p>
      </dgm:t>
    </dgm:pt>
    <dgm:pt modelId="{4C2C0010-EF8A-4271-B1B9-0C991C768508}" type="sibTrans" cxnId="{AEC367AB-5617-4633-B95F-DAA0AA7DE415}">
      <dgm:prSet/>
      <dgm:spPr/>
      <dgm:t>
        <a:bodyPr/>
        <a:lstStyle/>
        <a:p>
          <a:endParaRPr lang="ru-RU"/>
        </a:p>
      </dgm:t>
    </dgm:pt>
    <dgm:pt modelId="{9D3044A8-D155-49C3-AF4E-2A99B0B28DE7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  <a:cs typeface="Times New Roman" pitchFamily="18" charset="0"/>
            </a:rPr>
            <a:t>Графіки </a:t>
          </a:r>
        </a:p>
        <a:p>
          <a:r>
            <a:rPr lang="uk-UA" sz="2800" dirty="0" smtClean="0">
              <a:latin typeface="+mj-lt"/>
              <a:cs typeface="Times New Roman" pitchFamily="18" charset="0"/>
            </a:rPr>
            <a:t>контролю за методичною роботою</a:t>
          </a:r>
          <a:endParaRPr lang="ru-RU" sz="2800" dirty="0">
            <a:latin typeface="+mj-lt"/>
            <a:cs typeface="Times New Roman" pitchFamily="18" charset="0"/>
          </a:endParaRPr>
        </a:p>
      </dgm:t>
    </dgm:pt>
    <dgm:pt modelId="{CD4CCDEE-4DD9-4E37-8E38-3A082E83EB18}" type="parTrans" cxnId="{862C1098-3B0C-4AC8-949B-0D4F7D79B37E}">
      <dgm:prSet/>
      <dgm:spPr/>
      <dgm:t>
        <a:bodyPr/>
        <a:lstStyle/>
        <a:p>
          <a:endParaRPr lang="ru-RU"/>
        </a:p>
      </dgm:t>
    </dgm:pt>
    <dgm:pt modelId="{CF3DDED4-6E1C-4446-9816-4A963C19A9AF}" type="sibTrans" cxnId="{862C1098-3B0C-4AC8-949B-0D4F7D79B37E}">
      <dgm:prSet/>
      <dgm:spPr/>
      <dgm:t>
        <a:bodyPr/>
        <a:lstStyle/>
        <a:p>
          <a:endParaRPr lang="ru-RU"/>
        </a:p>
      </dgm:t>
    </dgm:pt>
    <dgm:pt modelId="{D2B0A805-D52E-4145-A7D8-F63100A67045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  <a:cs typeface="Times New Roman" pitchFamily="18" charset="0"/>
            </a:rPr>
            <a:t>Аналіз </a:t>
          </a:r>
        </a:p>
        <a:p>
          <a:r>
            <a:rPr lang="uk-UA" sz="2800" dirty="0" smtClean="0">
              <a:latin typeface="+mj-lt"/>
              <a:cs typeface="Times New Roman" pitchFamily="18" charset="0"/>
            </a:rPr>
            <a:t>діяльності педагогічного колективу </a:t>
          </a:r>
          <a:endParaRPr lang="ru-RU" sz="2800" i="1" dirty="0">
            <a:latin typeface="+mj-lt"/>
            <a:cs typeface="Times New Roman" pitchFamily="18" charset="0"/>
          </a:endParaRPr>
        </a:p>
      </dgm:t>
    </dgm:pt>
    <dgm:pt modelId="{B04166C0-3972-488F-8E1D-9B6F3D6CF290}" type="parTrans" cxnId="{BF2ADCCD-7F3C-4462-B5E1-18C8F3B7D2F7}">
      <dgm:prSet/>
      <dgm:spPr/>
      <dgm:t>
        <a:bodyPr/>
        <a:lstStyle/>
        <a:p>
          <a:endParaRPr lang="ru-RU"/>
        </a:p>
      </dgm:t>
    </dgm:pt>
    <dgm:pt modelId="{E4F62164-46CD-48CE-9A08-928D2096D5AF}" type="sibTrans" cxnId="{BF2ADCCD-7F3C-4462-B5E1-18C8F3B7D2F7}">
      <dgm:prSet/>
      <dgm:spPr/>
      <dgm:t>
        <a:bodyPr/>
        <a:lstStyle/>
        <a:p>
          <a:endParaRPr lang="ru-RU"/>
        </a:p>
      </dgm:t>
    </dgm:pt>
    <dgm:pt modelId="{AF3B28B6-9DFB-4A30-BDE9-7E43AE87E16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dirty="0" smtClean="0">
              <a:latin typeface="+mj-lt"/>
              <a:cs typeface="Times New Roman" pitchFamily="18" charset="0"/>
            </a:rPr>
            <a:t>Звіт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dirty="0" smtClean="0">
              <a:latin typeface="+mj-lt"/>
              <a:cs typeface="Times New Roman" pitchFamily="18" charset="0"/>
            </a:rPr>
            <a:t>про виконання плану методичної роботи </a:t>
          </a:r>
          <a:endParaRPr lang="ru-RU" sz="2800" i="1" dirty="0" smtClean="0">
            <a:latin typeface="+mj-lt"/>
            <a:cs typeface="Times New Roman" pitchFamily="18" charset="0"/>
          </a:endParaRPr>
        </a:p>
      </dgm:t>
    </dgm:pt>
    <dgm:pt modelId="{E02E36BC-D3F7-441E-916D-B36C7D1EA57E}" type="parTrans" cxnId="{B037EBF9-505E-4516-B8AE-6A094E70E56C}">
      <dgm:prSet/>
      <dgm:spPr/>
      <dgm:t>
        <a:bodyPr/>
        <a:lstStyle/>
        <a:p>
          <a:endParaRPr lang="ru-RU"/>
        </a:p>
      </dgm:t>
    </dgm:pt>
    <dgm:pt modelId="{765CB18B-3F3B-45FC-A225-3C0721C5D16E}" type="sibTrans" cxnId="{B037EBF9-505E-4516-B8AE-6A094E70E56C}">
      <dgm:prSet/>
      <dgm:spPr/>
      <dgm:t>
        <a:bodyPr/>
        <a:lstStyle/>
        <a:p>
          <a:endParaRPr lang="ru-RU"/>
        </a:p>
      </dgm:t>
    </dgm:pt>
    <dgm:pt modelId="{2BD89741-1060-42FA-97BD-9EFA189B7133}" type="pres">
      <dgm:prSet presAssocID="{1585C399-0622-40B8-9A7E-2F8FAF2271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01A9E-FA20-4FD9-8C70-5E2DAADB86B2}" type="pres">
      <dgm:prSet presAssocID="{42BD0CD6-A228-499F-AF71-ACE956376F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F1279-97A7-409C-B36C-D165453EBCF8}" type="pres">
      <dgm:prSet presAssocID="{4C2C0010-EF8A-4271-B1B9-0C991C768508}" presName="sibTrans" presStyleCnt="0"/>
      <dgm:spPr/>
      <dgm:t>
        <a:bodyPr/>
        <a:lstStyle/>
        <a:p>
          <a:endParaRPr lang="ru-RU"/>
        </a:p>
      </dgm:t>
    </dgm:pt>
    <dgm:pt modelId="{C7D8F793-915D-4C00-9EE3-1DEFA8AA98BC}" type="pres">
      <dgm:prSet presAssocID="{9D3044A8-D155-49C3-AF4E-2A99B0B28D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CAE5A-821D-459C-942F-F4A8D347BD69}" type="pres">
      <dgm:prSet presAssocID="{CF3DDED4-6E1C-4446-9816-4A963C19A9AF}" presName="sibTrans" presStyleCnt="0"/>
      <dgm:spPr/>
      <dgm:t>
        <a:bodyPr/>
        <a:lstStyle/>
        <a:p>
          <a:endParaRPr lang="ru-RU"/>
        </a:p>
      </dgm:t>
    </dgm:pt>
    <dgm:pt modelId="{75A2A10D-2AA8-4DC1-9DCD-47B4F9E7A0B7}" type="pres">
      <dgm:prSet presAssocID="{D2B0A805-D52E-4145-A7D8-F63100A670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D872-4EDE-4EEE-83E1-061302E5409A}" type="pres">
      <dgm:prSet presAssocID="{E4F62164-46CD-48CE-9A08-928D2096D5AF}" presName="sibTrans" presStyleCnt="0"/>
      <dgm:spPr/>
      <dgm:t>
        <a:bodyPr/>
        <a:lstStyle/>
        <a:p>
          <a:endParaRPr lang="ru-RU"/>
        </a:p>
      </dgm:t>
    </dgm:pt>
    <dgm:pt modelId="{B37F43E9-623C-47CC-A1F7-ED96B6D6E77B}" type="pres">
      <dgm:prSet presAssocID="{AF3B28B6-9DFB-4A30-BDE9-7E43AE87E1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92E984-EEAD-40AA-B5C2-B79F7A41EA25}" type="presOf" srcId="{9D3044A8-D155-49C3-AF4E-2A99B0B28DE7}" destId="{C7D8F793-915D-4C00-9EE3-1DEFA8AA98BC}" srcOrd="0" destOrd="0" presId="urn:microsoft.com/office/officeart/2005/8/layout/default"/>
    <dgm:cxn modelId="{F0A8D964-A0AF-4E31-A33D-16032EF499AB}" type="presOf" srcId="{AF3B28B6-9DFB-4A30-BDE9-7E43AE87E16C}" destId="{B37F43E9-623C-47CC-A1F7-ED96B6D6E77B}" srcOrd="0" destOrd="0" presId="urn:microsoft.com/office/officeart/2005/8/layout/default"/>
    <dgm:cxn modelId="{862C1098-3B0C-4AC8-949B-0D4F7D79B37E}" srcId="{1585C399-0622-40B8-9A7E-2F8FAF2271DF}" destId="{9D3044A8-D155-49C3-AF4E-2A99B0B28DE7}" srcOrd="1" destOrd="0" parTransId="{CD4CCDEE-4DD9-4E37-8E38-3A082E83EB18}" sibTransId="{CF3DDED4-6E1C-4446-9816-4A963C19A9AF}"/>
    <dgm:cxn modelId="{BF2ADCCD-7F3C-4462-B5E1-18C8F3B7D2F7}" srcId="{1585C399-0622-40B8-9A7E-2F8FAF2271DF}" destId="{D2B0A805-D52E-4145-A7D8-F63100A67045}" srcOrd="2" destOrd="0" parTransId="{B04166C0-3972-488F-8E1D-9B6F3D6CF290}" sibTransId="{E4F62164-46CD-48CE-9A08-928D2096D5AF}"/>
    <dgm:cxn modelId="{AEC367AB-5617-4633-B95F-DAA0AA7DE415}" srcId="{1585C399-0622-40B8-9A7E-2F8FAF2271DF}" destId="{42BD0CD6-A228-499F-AF71-ACE956376F66}" srcOrd="0" destOrd="0" parTransId="{CBF6CB0C-9CE5-4630-A06C-8E01B6B52D26}" sibTransId="{4C2C0010-EF8A-4271-B1B9-0C991C768508}"/>
    <dgm:cxn modelId="{2AB1EE5B-8605-41A5-9186-AE827494A370}" type="presOf" srcId="{D2B0A805-D52E-4145-A7D8-F63100A67045}" destId="{75A2A10D-2AA8-4DC1-9DCD-47B4F9E7A0B7}" srcOrd="0" destOrd="0" presId="urn:microsoft.com/office/officeart/2005/8/layout/default"/>
    <dgm:cxn modelId="{B037EBF9-505E-4516-B8AE-6A094E70E56C}" srcId="{1585C399-0622-40B8-9A7E-2F8FAF2271DF}" destId="{AF3B28B6-9DFB-4A30-BDE9-7E43AE87E16C}" srcOrd="3" destOrd="0" parTransId="{E02E36BC-D3F7-441E-916D-B36C7D1EA57E}" sibTransId="{765CB18B-3F3B-45FC-A225-3C0721C5D16E}"/>
    <dgm:cxn modelId="{A77C534A-BAFF-4305-BC2A-AAA40BFA1D82}" type="presOf" srcId="{1585C399-0622-40B8-9A7E-2F8FAF2271DF}" destId="{2BD89741-1060-42FA-97BD-9EFA189B7133}" srcOrd="0" destOrd="0" presId="urn:microsoft.com/office/officeart/2005/8/layout/default"/>
    <dgm:cxn modelId="{E45B6ED2-DDF0-4A43-BF8F-18937EEF0253}" type="presOf" srcId="{42BD0CD6-A228-499F-AF71-ACE956376F66}" destId="{92B01A9E-FA20-4FD9-8C70-5E2DAADB86B2}" srcOrd="0" destOrd="0" presId="urn:microsoft.com/office/officeart/2005/8/layout/default"/>
    <dgm:cxn modelId="{E4E42C62-EC22-4540-B644-CDD326D6D133}" type="presParOf" srcId="{2BD89741-1060-42FA-97BD-9EFA189B7133}" destId="{92B01A9E-FA20-4FD9-8C70-5E2DAADB86B2}" srcOrd="0" destOrd="0" presId="urn:microsoft.com/office/officeart/2005/8/layout/default"/>
    <dgm:cxn modelId="{8EB64ED5-222F-4096-9B3F-BA4D93DC186C}" type="presParOf" srcId="{2BD89741-1060-42FA-97BD-9EFA189B7133}" destId="{969F1279-97A7-409C-B36C-D165453EBCF8}" srcOrd="1" destOrd="0" presId="urn:microsoft.com/office/officeart/2005/8/layout/default"/>
    <dgm:cxn modelId="{65275287-7895-4E38-BE67-0F775A32FFAF}" type="presParOf" srcId="{2BD89741-1060-42FA-97BD-9EFA189B7133}" destId="{C7D8F793-915D-4C00-9EE3-1DEFA8AA98BC}" srcOrd="2" destOrd="0" presId="urn:microsoft.com/office/officeart/2005/8/layout/default"/>
    <dgm:cxn modelId="{12B60585-A92A-4E49-AA78-62FD6BAE38F1}" type="presParOf" srcId="{2BD89741-1060-42FA-97BD-9EFA189B7133}" destId="{143CAE5A-821D-459C-942F-F4A8D347BD69}" srcOrd="3" destOrd="0" presId="urn:microsoft.com/office/officeart/2005/8/layout/default"/>
    <dgm:cxn modelId="{4F580008-BE46-4B44-A618-A5F18A86C498}" type="presParOf" srcId="{2BD89741-1060-42FA-97BD-9EFA189B7133}" destId="{75A2A10D-2AA8-4DC1-9DCD-47B4F9E7A0B7}" srcOrd="4" destOrd="0" presId="urn:microsoft.com/office/officeart/2005/8/layout/default"/>
    <dgm:cxn modelId="{484BD3AA-2055-4D1A-96DA-CD5BC7743E60}" type="presParOf" srcId="{2BD89741-1060-42FA-97BD-9EFA189B7133}" destId="{8157D872-4EDE-4EEE-83E1-061302E5409A}" srcOrd="5" destOrd="0" presId="urn:microsoft.com/office/officeart/2005/8/layout/default"/>
    <dgm:cxn modelId="{6E75E716-0AEA-4D81-AE84-8AD605982D36}" type="presParOf" srcId="{2BD89741-1060-42FA-97BD-9EFA189B7133}" destId="{B37F43E9-623C-47CC-A1F7-ED96B6D6E7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85C399-0622-40B8-9A7E-2F8FAF2271DF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2BD0CD6-A228-499F-AF71-ACE956376F66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засідань педагогічних рад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CBF6CB0C-9CE5-4630-A06C-8E01B6B52D26}" type="parTrans" cxnId="{AEC367AB-5617-4633-B95F-DAA0AA7DE415}">
      <dgm:prSet/>
      <dgm:spPr/>
      <dgm:t>
        <a:bodyPr/>
        <a:lstStyle/>
        <a:p>
          <a:endParaRPr lang="ru-RU"/>
        </a:p>
      </dgm:t>
    </dgm:pt>
    <dgm:pt modelId="{4C2C0010-EF8A-4271-B1B9-0C991C768508}" type="sibTrans" cxnId="{AEC367AB-5617-4633-B95F-DAA0AA7DE415}">
      <dgm:prSet/>
      <dgm:spPr/>
      <dgm:t>
        <a:bodyPr/>
        <a:lstStyle/>
        <a:p>
          <a:endParaRPr lang="ru-RU"/>
        </a:p>
      </dgm:t>
    </dgm:pt>
    <dgm:pt modelId="{9D3044A8-D155-49C3-AF4E-2A99B0B28DE7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засідань методичних (циклових) комісій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CD4CCDEE-4DD9-4E37-8E38-3A082E83EB18}" type="parTrans" cxnId="{862C1098-3B0C-4AC8-949B-0D4F7D79B37E}">
      <dgm:prSet/>
      <dgm:spPr/>
      <dgm:t>
        <a:bodyPr/>
        <a:lstStyle/>
        <a:p>
          <a:endParaRPr lang="ru-RU"/>
        </a:p>
      </dgm:t>
    </dgm:pt>
    <dgm:pt modelId="{CF3DDED4-6E1C-4446-9816-4A963C19A9AF}" type="sibTrans" cxnId="{862C1098-3B0C-4AC8-949B-0D4F7D79B37E}">
      <dgm:prSet/>
      <dgm:spPr/>
      <dgm:t>
        <a:bodyPr/>
        <a:lstStyle/>
        <a:p>
          <a:endParaRPr lang="ru-RU"/>
        </a:p>
      </dgm:t>
    </dgm:pt>
    <dgm:pt modelId="{D2B0A805-D52E-4145-A7D8-F63100A67045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засідань інструктивно-методичних нарад</a:t>
          </a:r>
          <a:endParaRPr lang="ru-RU" sz="2400" i="1" dirty="0">
            <a:latin typeface="+mj-lt"/>
            <a:cs typeface="Times New Roman" pitchFamily="18" charset="0"/>
          </a:endParaRPr>
        </a:p>
      </dgm:t>
    </dgm:pt>
    <dgm:pt modelId="{B04166C0-3972-488F-8E1D-9B6F3D6CF290}" type="parTrans" cxnId="{BF2ADCCD-7F3C-4462-B5E1-18C8F3B7D2F7}">
      <dgm:prSet/>
      <dgm:spPr/>
      <dgm:t>
        <a:bodyPr/>
        <a:lstStyle/>
        <a:p>
          <a:endParaRPr lang="ru-RU"/>
        </a:p>
      </dgm:t>
    </dgm:pt>
    <dgm:pt modelId="{E4F62164-46CD-48CE-9A08-928D2096D5AF}" type="sibTrans" cxnId="{BF2ADCCD-7F3C-4462-B5E1-18C8F3B7D2F7}">
      <dgm:prSet/>
      <dgm:spPr/>
      <dgm:t>
        <a:bodyPr/>
        <a:lstStyle/>
        <a:p>
          <a:endParaRPr lang="ru-RU"/>
        </a:p>
      </dgm:t>
    </dgm:pt>
    <dgm:pt modelId="{AF3B28B6-9DFB-4A30-BDE9-7E43AE87E16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>
              <a:latin typeface="+mj-lt"/>
              <a:cs typeface="Times New Roman" pitchFamily="18" charset="0"/>
            </a:rPr>
            <a:t>засідань атестаційної комісії</a:t>
          </a:r>
          <a:endParaRPr lang="ru-RU" sz="2400" i="1" dirty="0" smtClean="0">
            <a:latin typeface="+mj-lt"/>
            <a:cs typeface="Times New Roman" pitchFamily="18" charset="0"/>
          </a:endParaRPr>
        </a:p>
      </dgm:t>
    </dgm:pt>
    <dgm:pt modelId="{E02E36BC-D3F7-441E-916D-B36C7D1EA57E}" type="parTrans" cxnId="{B037EBF9-505E-4516-B8AE-6A094E70E56C}">
      <dgm:prSet/>
      <dgm:spPr/>
      <dgm:t>
        <a:bodyPr/>
        <a:lstStyle/>
        <a:p>
          <a:endParaRPr lang="ru-RU"/>
        </a:p>
      </dgm:t>
    </dgm:pt>
    <dgm:pt modelId="{765CB18B-3F3B-45FC-A225-3C0721C5D16E}" type="sibTrans" cxnId="{B037EBF9-505E-4516-B8AE-6A094E70E56C}">
      <dgm:prSet/>
      <dgm:spPr/>
      <dgm:t>
        <a:bodyPr/>
        <a:lstStyle/>
        <a:p>
          <a:endParaRPr lang="ru-RU"/>
        </a:p>
      </dgm:t>
    </dgm:pt>
    <dgm:pt modelId="{CC42A71F-BDEC-420C-A33F-C9F38CAE8694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засідань методичної ради</a:t>
          </a:r>
          <a:endParaRPr lang="ru-RU" sz="2400" i="1" dirty="0" smtClean="0">
            <a:latin typeface="+mj-lt"/>
            <a:cs typeface="Times New Roman" pitchFamily="18" charset="0"/>
          </a:endParaRPr>
        </a:p>
      </dgm:t>
    </dgm:pt>
    <dgm:pt modelId="{4E4A540B-964C-45D6-9010-F8B2A5B9FA10}" type="parTrans" cxnId="{4CCC5D88-408C-4B3B-B425-86F54F44BA10}">
      <dgm:prSet/>
      <dgm:spPr/>
      <dgm:t>
        <a:bodyPr/>
        <a:lstStyle/>
        <a:p>
          <a:endParaRPr lang="ru-RU"/>
        </a:p>
      </dgm:t>
    </dgm:pt>
    <dgm:pt modelId="{B77E4ADB-A434-4AFA-9D3B-51144258BA87}" type="sibTrans" cxnId="{4CCC5D88-408C-4B3B-B425-86F54F44BA10}">
      <dgm:prSet/>
      <dgm:spPr/>
      <dgm:t>
        <a:bodyPr/>
        <a:lstStyle/>
        <a:p>
          <a:endParaRPr lang="ru-RU"/>
        </a:p>
      </dgm:t>
    </dgm:pt>
    <dgm:pt modelId="{B6E2AD1D-55D2-47D3-B0D8-124DE429D502}" type="pres">
      <dgm:prSet presAssocID="{1585C399-0622-40B8-9A7E-2F8FAF2271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CC427-B103-455A-AFF9-76BC66125C7B}" type="pres">
      <dgm:prSet presAssocID="{42BD0CD6-A228-499F-AF71-ACE956376F66}" presName="parentLin" presStyleCnt="0"/>
      <dgm:spPr/>
      <dgm:t>
        <a:bodyPr/>
        <a:lstStyle/>
        <a:p>
          <a:endParaRPr lang="ru-RU"/>
        </a:p>
      </dgm:t>
    </dgm:pt>
    <dgm:pt modelId="{DABDC3E7-5010-41F4-AB4F-8C1D7141FEAE}" type="pres">
      <dgm:prSet presAssocID="{42BD0CD6-A228-499F-AF71-ACE956376F6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893D4DA-E403-474A-9DA4-D34A83FB3521}" type="pres">
      <dgm:prSet presAssocID="{42BD0CD6-A228-499F-AF71-ACE956376F6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1DB39-266E-4673-B5FF-441DB918CE29}" type="pres">
      <dgm:prSet presAssocID="{42BD0CD6-A228-499F-AF71-ACE956376F66}" presName="negativeSpace" presStyleCnt="0"/>
      <dgm:spPr/>
      <dgm:t>
        <a:bodyPr/>
        <a:lstStyle/>
        <a:p>
          <a:endParaRPr lang="ru-RU"/>
        </a:p>
      </dgm:t>
    </dgm:pt>
    <dgm:pt modelId="{2BFAA095-BC2A-450D-8026-2E7AB562658D}" type="pres">
      <dgm:prSet presAssocID="{42BD0CD6-A228-499F-AF71-ACE956376F6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B3758-82FD-431F-93B4-A50A4AD2220D}" type="pres">
      <dgm:prSet presAssocID="{4C2C0010-EF8A-4271-B1B9-0C991C768508}" presName="spaceBetweenRectangles" presStyleCnt="0"/>
      <dgm:spPr/>
      <dgm:t>
        <a:bodyPr/>
        <a:lstStyle/>
        <a:p>
          <a:endParaRPr lang="ru-RU"/>
        </a:p>
      </dgm:t>
    </dgm:pt>
    <dgm:pt modelId="{9A400661-7765-4A98-AD6B-7CCB0F5FC4E8}" type="pres">
      <dgm:prSet presAssocID="{9D3044A8-D155-49C3-AF4E-2A99B0B28DE7}" presName="parentLin" presStyleCnt="0"/>
      <dgm:spPr/>
      <dgm:t>
        <a:bodyPr/>
        <a:lstStyle/>
        <a:p>
          <a:endParaRPr lang="ru-RU"/>
        </a:p>
      </dgm:t>
    </dgm:pt>
    <dgm:pt modelId="{950E00B4-D534-4F97-81CF-78100A681487}" type="pres">
      <dgm:prSet presAssocID="{9D3044A8-D155-49C3-AF4E-2A99B0B28DE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AF85E55-3B97-46B1-A891-A4A6691DB47C}" type="pres">
      <dgm:prSet presAssocID="{9D3044A8-D155-49C3-AF4E-2A99B0B28DE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B7454-B9C5-4791-90E9-3B6966BA4996}" type="pres">
      <dgm:prSet presAssocID="{9D3044A8-D155-49C3-AF4E-2A99B0B28DE7}" presName="negativeSpace" presStyleCnt="0"/>
      <dgm:spPr/>
      <dgm:t>
        <a:bodyPr/>
        <a:lstStyle/>
        <a:p>
          <a:endParaRPr lang="ru-RU"/>
        </a:p>
      </dgm:t>
    </dgm:pt>
    <dgm:pt modelId="{C67FA1DC-9767-4313-9F71-A98A97F08013}" type="pres">
      <dgm:prSet presAssocID="{9D3044A8-D155-49C3-AF4E-2A99B0B28DE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84AC6-2843-473F-B6AE-3C0F51EDEFB0}" type="pres">
      <dgm:prSet presAssocID="{CF3DDED4-6E1C-4446-9816-4A963C19A9AF}" presName="spaceBetweenRectangles" presStyleCnt="0"/>
      <dgm:spPr/>
      <dgm:t>
        <a:bodyPr/>
        <a:lstStyle/>
        <a:p>
          <a:endParaRPr lang="ru-RU"/>
        </a:p>
      </dgm:t>
    </dgm:pt>
    <dgm:pt modelId="{4143B7FE-B1E9-4304-B7D4-1B8BCB596207}" type="pres">
      <dgm:prSet presAssocID="{D2B0A805-D52E-4145-A7D8-F63100A67045}" presName="parentLin" presStyleCnt="0"/>
      <dgm:spPr/>
      <dgm:t>
        <a:bodyPr/>
        <a:lstStyle/>
        <a:p>
          <a:endParaRPr lang="ru-RU"/>
        </a:p>
      </dgm:t>
    </dgm:pt>
    <dgm:pt modelId="{48A72C23-26E2-4D68-AE77-4448CDAD7E9B}" type="pres">
      <dgm:prSet presAssocID="{D2B0A805-D52E-4145-A7D8-F63100A6704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2B72A22-60D3-41AF-86C8-98960F8212AE}" type="pres">
      <dgm:prSet presAssocID="{D2B0A805-D52E-4145-A7D8-F63100A67045}" presName="parentText" presStyleLbl="node1" presStyleIdx="2" presStyleCnt="5" custLinFactNeighborX="2262" custLinFactNeighborY="37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85B93-6F39-4579-B53F-A03D7B00584D}" type="pres">
      <dgm:prSet presAssocID="{D2B0A805-D52E-4145-A7D8-F63100A67045}" presName="negativeSpace" presStyleCnt="0"/>
      <dgm:spPr/>
      <dgm:t>
        <a:bodyPr/>
        <a:lstStyle/>
        <a:p>
          <a:endParaRPr lang="ru-RU"/>
        </a:p>
      </dgm:t>
    </dgm:pt>
    <dgm:pt modelId="{2869DB95-AD66-4E75-92EE-D233FD9B5852}" type="pres">
      <dgm:prSet presAssocID="{D2B0A805-D52E-4145-A7D8-F63100A6704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AC425-CD19-4227-811E-1FB4F094918E}" type="pres">
      <dgm:prSet presAssocID="{E4F62164-46CD-48CE-9A08-928D2096D5AF}" presName="spaceBetweenRectangles" presStyleCnt="0"/>
      <dgm:spPr/>
      <dgm:t>
        <a:bodyPr/>
        <a:lstStyle/>
        <a:p>
          <a:endParaRPr lang="ru-RU"/>
        </a:p>
      </dgm:t>
    </dgm:pt>
    <dgm:pt modelId="{0EEC4258-393C-41E3-81C1-2CAE3F834096}" type="pres">
      <dgm:prSet presAssocID="{AF3B28B6-9DFB-4A30-BDE9-7E43AE87E16C}" presName="parentLin" presStyleCnt="0"/>
      <dgm:spPr/>
      <dgm:t>
        <a:bodyPr/>
        <a:lstStyle/>
        <a:p>
          <a:endParaRPr lang="ru-RU"/>
        </a:p>
      </dgm:t>
    </dgm:pt>
    <dgm:pt modelId="{2F6ECC34-AEDD-445F-9D22-AA9580630C3D}" type="pres">
      <dgm:prSet presAssocID="{AF3B28B6-9DFB-4A30-BDE9-7E43AE87E16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897C8B2-B998-4C24-AF8E-2403988E273D}" type="pres">
      <dgm:prSet presAssocID="{AF3B28B6-9DFB-4A30-BDE9-7E43AE87E16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FD3D8-29E6-49B0-92CB-F2474C4BAA4A}" type="pres">
      <dgm:prSet presAssocID="{AF3B28B6-9DFB-4A30-BDE9-7E43AE87E16C}" presName="negativeSpace" presStyleCnt="0"/>
      <dgm:spPr/>
      <dgm:t>
        <a:bodyPr/>
        <a:lstStyle/>
        <a:p>
          <a:endParaRPr lang="ru-RU"/>
        </a:p>
      </dgm:t>
    </dgm:pt>
    <dgm:pt modelId="{2A7D4CD0-BA39-4395-B43B-DC48F292C0CC}" type="pres">
      <dgm:prSet presAssocID="{AF3B28B6-9DFB-4A30-BDE9-7E43AE87E16C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3DA10-DB78-474A-A2FC-9AE2CF0984FF}" type="pres">
      <dgm:prSet presAssocID="{765CB18B-3F3B-45FC-A225-3C0721C5D16E}" presName="spaceBetweenRectangles" presStyleCnt="0"/>
      <dgm:spPr/>
      <dgm:t>
        <a:bodyPr/>
        <a:lstStyle/>
        <a:p>
          <a:endParaRPr lang="ru-RU"/>
        </a:p>
      </dgm:t>
    </dgm:pt>
    <dgm:pt modelId="{4401FCCE-DA8A-4277-B20B-3A0EB0D23650}" type="pres">
      <dgm:prSet presAssocID="{CC42A71F-BDEC-420C-A33F-C9F38CAE8694}" presName="parentLin" presStyleCnt="0"/>
      <dgm:spPr/>
      <dgm:t>
        <a:bodyPr/>
        <a:lstStyle/>
        <a:p>
          <a:endParaRPr lang="ru-RU"/>
        </a:p>
      </dgm:t>
    </dgm:pt>
    <dgm:pt modelId="{25AD8CDF-9ECD-4670-BAEB-0643D46983DD}" type="pres">
      <dgm:prSet presAssocID="{CC42A71F-BDEC-420C-A33F-C9F38CAE869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47B35B8-A2AF-494F-80E8-15C1ED4D7EC5}" type="pres">
      <dgm:prSet presAssocID="{CC42A71F-BDEC-420C-A33F-C9F38CAE869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4A532-4F41-4474-BA62-5AB83A2AA54C}" type="pres">
      <dgm:prSet presAssocID="{CC42A71F-BDEC-420C-A33F-C9F38CAE8694}" presName="negativeSpace" presStyleCnt="0"/>
      <dgm:spPr/>
      <dgm:t>
        <a:bodyPr/>
        <a:lstStyle/>
        <a:p>
          <a:endParaRPr lang="ru-RU"/>
        </a:p>
      </dgm:t>
    </dgm:pt>
    <dgm:pt modelId="{E5CBEAC4-12A3-442B-A349-F46F858AA305}" type="pres">
      <dgm:prSet presAssocID="{CC42A71F-BDEC-420C-A33F-C9F38CAE869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F8A84E-1D76-43FD-A2FD-414CA33A6248}" type="presOf" srcId="{9D3044A8-D155-49C3-AF4E-2A99B0B28DE7}" destId="{950E00B4-D534-4F97-81CF-78100A681487}" srcOrd="0" destOrd="0" presId="urn:microsoft.com/office/officeart/2005/8/layout/list1"/>
    <dgm:cxn modelId="{A76EDDEC-DF7A-40A3-BACC-4D421A6AD326}" type="presOf" srcId="{CC42A71F-BDEC-420C-A33F-C9F38CAE8694}" destId="{25AD8CDF-9ECD-4670-BAEB-0643D46983DD}" srcOrd="0" destOrd="0" presId="urn:microsoft.com/office/officeart/2005/8/layout/list1"/>
    <dgm:cxn modelId="{4CCC5D88-408C-4B3B-B425-86F54F44BA10}" srcId="{1585C399-0622-40B8-9A7E-2F8FAF2271DF}" destId="{CC42A71F-BDEC-420C-A33F-C9F38CAE8694}" srcOrd="4" destOrd="0" parTransId="{4E4A540B-964C-45D6-9010-F8B2A5B9FA10}" sibTransId="{B77E4ADB-A434-4AFA-9D3B-51144258BA87}"/>
    <dgm:cxn modelId="{B037EBF9-505E-4516-B8AE-6A094E70E56C}" srcId="{1585C399-0622-40B8-9A7E-2F8FAF2271DF}" destId="{AF3B28B6-9DFB-4A30-BDE9-7E43AE87E16C}" srcOrd="3" destOrd="0" parTransId="{E02E36BC-D3F7-441E-916D-B36C7D1EA57E}" sibTransId="{765CB18B-3F3B-45FC-A225-3C0721C5D16E}"/>
    <dgm:cxn modelId="{862C1098-3B0C-4AC8-949B-0D4F7D79B37E}" srcId="{1585C399-0622-40B8-9A7E-2F8FAF2271DF}" destId="{9D3044A8-D155-49C3-AF4E-2A99B0B28DE7}" srcOrd="1" destOrd="0" parTransId="{CD4CCDEE-4DD9-4E37-8E38-3A082E83EB18}" sibTransId="{CF3DDED4-6E1C-4446-9816-4A963C19A9AF}"/>
    <dgm:cxn modelId="{120A2694-9FB1-4FB9-9D3E-5B4B2E44AF0C}" type="presOf" srcId="{CC42A71F-BDEC-420C-A33F-C9F38CAE8694}" destId="{447B35B8-A2AF-494F-80E8-15C1ED4D7EC5}" srcOrd="1" destOrd="0" presId="urn:microsoft.com/office/officeart/2005/8/layout/list1"/>
    <dgm:cxn modelId="{40DF99AE-A77B-45F1-B343-4F3A929F5570}" type="presOf" srcId="{9D3044A8-D155-49C3-AF4E-2A99B0B28DE7}" destId="{7AF85E55-3B97-46B1-A891-A4A6691DB47C}" srcOrd="1" destOrd="0" presId="urn:microsoft.com/office/officeart/2005/8/layout/list1"/>
    <dgm:cxn modelId="{5E1177B0-82A5-4538-85AC-F99884EEAA5B}" type="presOf" srcId="{D2B0A805-D52E-4145-A7D8-F63100A67045}" destId="{48A72C23-26E2-4D68-AE77-4448CDAD7E9B}" srcOrd="0" destOrd="0" presId="urn:microsoft.com/office/officeart/2005/8/layout/list1"/>
    <dgm:cxn modelId="{14B2AD8B-6162-49CD-B817-22175FAC42BC}" type="presOf" srcId="{42BD0CD6-A228-499F-AF71-ACE956376F66}" destId="{DABDC3E7-5010-41F4-AB4F-8C1D7141FEAE}" srcOrd="0" destOrd="0" presId="urn:microsoft.com/office/officeart/2005/8/layout/list1"/>
    <dgm:cxn modelId="{BF2ADCCD-7F3C-4462-B5E1-18C8F3B7D2F7}" srcId="{1585C399-0622-40B8-9A7E-2F8FAF2271DF}" destId="{D2B0A805-D52E-4145-A7D8-F63100A67045}" srcOrd="2" destOrd="0" parTransId="{B04166C0-3972-488F-8E1D-9B6F3D6CF290}" sibTransId="{E4F62164-46CD-48CE-9A08-928D2096D5AF}"/>
    <dgm:cxn modelId="{1A1AA1C6-AA7D-4D83-A62D-BFA74D1BE326}" type="presOf" srcId="{D2B0A805-D52E-4145-A7D8-F63100A67045}" destId="{B2B72A22-60D3-41AF-86C8-98960F8212AE}" srcOrd="1" destOrd="0" presId="urn:microsoft.com/office/officeart/2005/8/layout/list1"/>
    <dgm:cxn modelId="{F519E603-9BAE-4EE3-9F00-5144AF646CF6}" type="presOf" srcId="{1585C399-0622-40B8-9A7E-2F8FAF2271DF}" destId="{B6E2AD1D-55D2-47D3-B0D8-124DE429D502}" srcOrd="0" destOrd="0" presId="urn:microsoft.com/office/officeart/2005/8/layout/list1"/>
    <dgm:cxn modelId="{AEC367AB-5617-4633-B95F-DAA0AA7DE415}" srcId="{1585C399-0622-40B8-9A7E-2F8FAF2271DF}" destId="{42BD0CD6-A228-499F-AF71-ACE956376F66}" srcOrd="0" destOrd="0" parTransId="{CBF6CB0C-9CE5-4630-A06C-8E01B6B52D26}" sibTransId="{4C2C0010-EF8A-4271-B1B9-0C991C768508}"/>
    <dgm:cxn modelId="{2EB5778B-D649-412C-A798-01131C2E4F9E}" type="presOf" srcId="{AF3B28B6-9DFB-4A30-BDE9-7E43AE87E16C}" destId="{F897C8B2-B998-4C24-AF8E-2403988E273D}" srcOrd="1" destOrd="0" presId="urn:microsoft.com/office/officeart/2005/8/layout/list1"/>
    <dgm:cxn modelId="{94407BA6-81F4-4047-B4FA-2CCF8D75301D}" type="presOf" srcId="{42BD0CD6-A228-499F-AF71-ACE956376F66}" destId="{4893D4DA-E403-474A-9DA4-D34A83FB3521}" srcOrd="1" destOrd="0" presId="urn:microsoft.com/office/officeart/2005/8/layout/list1"/>
    <dgm:cxn modelId="{655AB02C-FEA7-4617-A026-A221BF4F1CB7}" type="presOf" srcId="{AF3B28B6-9DFB-4A30-BDE9-7E43AE87E16C}" destId="{2F6ECC34-AEDD-445F-9D22-AA9580630C3D}" srcOrd="0" destOrd="0" presId="urn:microsoft.com/office/officeart/2005/8/layout/list1"/>
    <dgm:cxn modelId="{0A4D2BD4-DDCE-4CC4-A48A-B2E03C331E28}" type="presParOf" srcId="{B6E2AD1D-55D2-47D3-B0D8-124DE429D502}" destId="{E7DCC427-B103-455A-AFF9-76BC66125C7B}" srcOrd="0" destOrd="0" presId="urn:microsoft.com/office/officeart/2005/8/layout/list1"/>
    <dgm:cxn modelId="{3F311E64-636B-4027-852E-C819E9A0B05F}" type="presParOf" srcId="{E7DCC427-B103-455A-AFF9-76BC66125C7B}" destId="{DABDC3E7-5010-41F4-AB4F-8C1D7141FEAE}" srcOrd="0" destOrd="0" presId="urn:microsoft.com/office/officeart/2005/8/layout/list1"/>
    <dgm:cxn modelId="{A70746AA-40E3-411C-88D7-A479DAA5D644}" type="presParOf" srcId="{E7DCC427-B103-455A-AFF9-76BC66125C7B}" destId="{4893D4DA-E403-474A-9DA4-D34A83FB3521}" srcOrd="1" destOrd="0" presId="urn:microsoft.com/office/officeart/2005/8/layout/list1"/>
    <dgm:cxn modelId="{F9B304D3-C8B9-4C3C-88C6-998BB891C56D}" type="presParOf" srcId="{B6E2AD1D-55D2-47D3-B0D8-124DE429D502}" destId="{EC21DB39-266E-4673-B5FF-441DB918CE29}" srcOrd="1" destOrd="0" presId="urn:microsoft.com/office/officeart/2005/8/layout/list1"/>
    <dgm:cxn modelId="{AC16A39D-9471-42F9-9745-61B8855185A9}" type="presParOf" srcId="{B6E2AD1D-55D2-47D3-B0D8-124DE429D502}" destId="{2BFAA095-BC2A-450D-8026-2E7AB562658D}" srcOrd="2" destOrd="0" presId="urn:microsoft.com/office/officeart/2005/8/layout/list1"/>
    <dgm:cxn modelId="{CF889250-D96F-461E-A9E4-7BA5D01D792C}" type="presParOf" srcId="{B6E2AD1D-55D2-47D3-B0D8-124DE429D502}" destId="{F94B3758-82FD-431F-93B4-A50A4AD2220D}" srcOrd="3" destOrd="0" presId="urn:microsoft.com/office/officeart/2005/8/layout/list1"/>
    <dgm:cxn modelId="{B6172F88-6C02-4174-8D3D-31AF1DF393E0}" type="presParOf" srcId="{B6E2AD1D-55D2-47D3-B0D8-124DE429D502}" destId="{9A400661-7765-4A98-AD6B-7CCB0F5FC4E8}" srcOrd="4" destOrd="0" presId="urn:microsoft.com/office/officeart/2005/8/layout/list1"/>
    <dgm:cxn modelId="{6DCB4969-B9DB-4CD6-9CE7-FD345E9D90A5}" type="presParOf" srcId="{9A400661-7765-4A98-AD6B-7CCB0F5FC4E8}" destId="{950E00B4-D534-4F97-81CF-78100A681487}" srcOrd="0" destOrd="0" presId="urn:microsoft.com/office/officeart/2005/8/layout/list1"/>
    <dgm:cxn modelId="{F10E98DE-D566-470D-B06A-6C0F6234D741}" type="presParOf" srcId="{9A400661-7765-4A98-AD6B-7CCB0F5FC4E8}" destId="{7AF85E55-3B97-46B1-A891-A4A6691DB47C}" srcOrd="1" destOrd="0" presId="urn:microsoft.com/office/officeart/2005/8/layout/list1"/>
    <dgm:cxn modelId="{CE80E9BD-1FB9-4063-9276-8D14103D9D8B}" type="presParOf" srcId="{B6E2AD1D-55D2-47D3-B0D8-124DE429D502}" destId="{339B7454-B9C5-4791-90E9-3B6966BA4996}" srcOrd="5" destOrd="0" presId="urn:microsoft.com/office/officeart/2005/8/layout/list1"/>
    <dgm:cxn modelId="{807D164F-23B2-4C29-AC50-7A13D696C9C0}" type="presParOf" srcId="{B6E2AD1D-55D2-47D3-B0D8-124DE429D502}" destId="{C67FA1DC-9767-4313-9F71-A98A97F08013}" srcOrd="6" destOrd="0" presId="urn:microsoft.com/office/officeart/2005/8/layout/list1"/>
    <dgm:cxn modelId="{1308E3F7-1FB3-4178-9752-087DA715C62F}" type="presParOf" srcId="{B6E2AD1D-55D2-47D3-B0D8-124DE429D502}" destId="{D7484AC6-2843-473F-B6AE-3C0F51EDEFB0}" srcOrd="7" destOrd="0" presId="urn:microsoft.com/office/officeart/2005/8/layout/list1"/>
    <dgm:cxn modelId="{4F3F0B83-0BD8-4473-9B4F-E814263A6197}" type="presParOf" srcId="{B6E2AD1D-55D2-47D3-B0D8-124DE429D502}" destId="{4143B7FE-B1E9-4304-B7D4-1B8BCB596207}" srcOrd="8" destOrd="0" presId="urn:microsoft.com/office/officeart/2005/8/layout/list1"/>
    <dgm:cxn modelId="{E6E6AE28-CCEB-4BD0-904A-7C566506C277}" type="presParOf" srcId="{4143B7FE-B1E9-4304-B7D4-1B8BCB596207}" destId="{48A72C23-26E2-4D68-AE77-4448CDAD7E9B}" srcOrd="0" destOrd="0" presId="urn:microsoft.com/office/officeart/2005/8/layout/list1"/>
    <dgm:cxn modelId="{79D29770-C11D-4239-9FCA-8B824207C4FB}" type="presParOf" srcId="{4143B7FE-B1E9-4304-B7D4-1B8BCB596207}" destId="{B2B72A22-60D3-41AF-86C8-98960F8212AE}" srcOrd="1" destOrd="0" presId="urn:microsoft.com/office/officeart/2005/8/layout/list1"/>
    <dgm:cxn modelId="{D66D8C95-187E-45C2-BC80-00545CD61129}" type="presParOf" srcId="{B6E2AD1D-55D2-47D3-B0D8-124DE429D502}" destId="{08685B93-6F39-4579-B53F-A03D7B00584D}" srcOrd="9" destOrd="0" presId="urn:microsoft.com/office/officeart/2005/8/layout/list1"/>
    <dgm:cxn modelId="{296682E9-6A12-4E1B-A080-D799FAC22AFD}" type="presParOf" srcId="{B6E2AD1D-55D2-47D3-B0D8-124DE429D502}" destId="{2869DB95-AD66-4E75-92EE-D233FD9B5852}" srcOrd="10" destOrd="0" presId="urn:microsoft.com/office/officeart/2005/8/layout/list1"/>
    <dgm:cxn modelId="{FB1C8634-871B-4FDF-ADEF-07BFD8B8863A}" type="presParOf" srcId="{B6E2AD1D-55D2-47D3-B0D8-124DE429D502}" destId="{34FAC425-CD19-4227-811E-1FB4F094918E}" srcOrd="11" destOrd="0" presId="urn:microsoft.com/office/officeart/2005/8/layout/list1"/>
    <dgm:cxn modelId="{829CDE86-91BD-4D77-B7E8-E39E31803269}" type="presParOf" srcId="{B6E2AD1D-55D2-47D3-B0D8-124DE429D502}" destId="{0EEC4258-393C-41E3-81C1-2CAE3F834096}" srcOrd="12" destOrd="0" presId="urn:microsoft.com/office/officeart/2005/8/layout/list1"/>
    <dgm:cxn modelId="{E5A60B6D-ED64-4127-BF84-25D52E1A40DD}" type="presParOf" srcId="{0EEC4258-393C-41E3-81C1-2CAE3F834096}" destId="{2F6ECC34-AEDD-445F-9D22-AA9580630C3D}" srcOrd="0" destOrd="0" presId="urn:microsoft.com/office/officeart/2005/8/layout/list1"/>
    <dgm:cxn modelId="{A8DF3F49-752B-453A-8813-73D6F9CB9780}" type="presParOf" srcId="{0EEC4258-393C-41E3-81C1-2CAE3F834096}" destId="{F897C8B2-B998-4C24-AF8E-2403988E273D}" srcOrd="1" destOrd="0" presId="urn:microsoft.com/office/officeart/2005/8/layout/list1"/>
    <dgm:cxn modelId="{8B0B86DD-74C8-47BD-AB5F-D3CF702955C4}" type="presParOf" srcId="{B6E2AD1D-55D2-47D3-B0D8-124DE429D502}" destId="{726FD3D8-29E6-49B0-92CB-F2474C4BAA4A}" srcOrd="13" destOrd="0" presId="urn:microsoft.com/office/officeart/2005/8/layout/list1"/>
    <dgm:cxn modelId="{C60CE3B3-1751-4353-B4F5-56D308B823ED}" type="presParOf" srcId="{B6E2AD1D-55D2-47D3-B0D8-124DE429D502}" destId="{2A7D4CD0-BA39-4395-B43B-DC48F292C0CC}" srcOrd="14" destOrd="0" presId="urn:microsoft.com/office/officeart/2005/8/layout/list1"/>
    <dgm:cxn modelId="{BE6251FC-22E3-4C5E-B451-90F02BFD8907}" type="presParOf" srcId="{B6E2AD1D-55D2-47D3-B0D8-124DE429D502}" destId="{C123DA10-DB78-474A-A2FC-9AE2CF0984FF}" srcOrd="15" destOrd="0" presId="urn:microsoft.com/office/officeart/2005/8/layout/list1"/>
    <dgm:cxn modelId="{B355260D-0B7A-40B7-B813-49A9993FBE3A}" type="presParOf" srcId="{B6E2AD1D-55D2-47D3-B0D8-124DE429D502}" destId="{4401FCCE-DA8A-4277-B20B-3A0EB0D23650}" srcOrd="16" destOrd="0" presId="urn:microsoft.com/office/officeart/2005/8/layout/list1"/>
    <dgm:cxn modelId="{C301B636-22A7-4295-B9CC-18DD1665CA70}" type="presParOf" srcId="{4401FCCE-DA8A-4277-B20B-3A0EB0D23650}" destId="{25AD8CDF-9ECD-4670-BAEB-0643D46983DD}" srcOrd="0" destOrd="0" presId="urn:microsoft.com/office/officeart/2005/8/layout/list1"/>
    <dgm:cxn modelId="{27514403-38C4-45E3-B9B6-612297E2EEF8}" type="presParOf" srcId="{4401FCCE-DA8A-4277-B20B-3A0EB0D23650}" destId="{447B35B8-A2AF-494F-80E8-15C1ED4D7EC5}" srcOrd="1" destOrd="0" presId="urn:microsoft.com/office/officeart/2005/8/layout/list1"/>
    <dgm:cxn modelId="{4F1C60AE-E885-4904-B459-D369B01A2134}" type="presParOf" srcId="{B6E2AD1D-55D2-47D3-B0D8-124DE429D502}" destId="{BF94A532-4F41-4474-BA62-5AB83A2AA54C}" srcOrd="17" destOrd="0" presId="urn:microsoft.com/office/officeart/2005/8/layout/list1"/>
    <dgm:cxn modelId="{FF919A74-2381-41DD-9B18-07663B0CD9E3}" type="presParOf" srcId="{B6E2AD1D-55D2-47D3-B0D8-124DE429D502}" destId="{E5CBEAC4-12A3-442B-A349-F46F858AA30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BE4B96-9067-433C-835E-02BCCAF6C985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4CB9F57-5899-413A-935E-4A9231930E40}">
      <dgm:prSet phldrT="[Текст]"/>
      <dgm:spPr/>
      <dgm:t>
        <a:bodyPr/>
        <a:lstStyle/>
        <a:p>
          <a:r>
            <a:rPr lang="uk-UA" noProof="0" dirty="0" smtClean="0">
              <a:latin typeface="+mj-lt"/>
              <a:cs typeface="Times New Roman" pitchFamily="18" charset="0"/>
            </a:rPr>
            <a:t>План роботи закладу на навчальний рік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2E2FB1B2-E241-4CC6-9531-43F766A82EE6}" type="par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936A9CDA-63C1-4BE7-A41F-E540922F33BD}" type="sib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C736C5A2-DF4F-4506-A34B-429A2D7DFB33}">
      <dgm:prSet/>
      <dgm:spPr/>
      <dgm:t>
        <a:bodyPr/>
        <a:lstStyle/>
        <a:p>
          <a:r>
            <a:rPr lang="uk-UA" b="0" i="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CE51FDC0-3330-4B18-BF81-DA4230EC6F53}" type="par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07C75A0A-B814-495C-95E4-CAAE88068EC1}" type="sib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867528D-1C87-4701-90C1-C95E4BC72292}">
      <dgm:prSet/>
      <dgm:spPr/>
      <dgm:t>
        <a:bodyPr/>
        <a:lstStyle/>
        <a:p>
          <a:r>
            <a:rPr lang="uk-UA" b="0" i="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8995EC62-9E8F-4716-A05A-012787E03D2F}" type="par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F06AC9B-4AAC-4897-A68F-4010EBEAA990}" type="sib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20CAF40C-0FCC-4EED-8E0A-C45EEB050F7B}" type="pres">
      <dgm:prSet presAssocID="{50BE4B96-9067-433C-835E-02BCCAF6C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CD8B1-9831-4668-ADC1-1439441ADD6C}" type="pres">
      <dgm:prSet presAssocID="{14CB9F57-5899-413A-935E-4A9231930E40}" presName="root" presStyleCnt="0"/>
      <dgm:spPr/>
      <dgm:t>
        <a:bodyPr/>
        <a:lstStyle/>
        <a:p>
          <a:endParaRPr lang="ru-RU"/>
        </a:p>
      </dgm:t>
    </dgm:pt>
    <dgm:pt modelId="{96B21DDA-EA89-4C2D-B907-A54A425CBCF2}" type="pres">
      <dgm:prSet presAssocID="{14CB9F57-5899-413A-935E-4A9231930E40}" presName="rootComposite" presStyleCnt="0"/>
      <dgm:spPr/>
      <dgm:t>
        <a:bodyPr/>
        <a:lstStyle/>
        <a:p>
          <a:endParaRPr lang="ru-RU"/>
        </a:p>
      </dgm:t>
    </dgm:pt>
    <dgm:pt modelId="{E3A879B6-1341-4D5A-8F17-4C32AE5569C8}" type="pres">
      <dgm:prSet presAssocID="{14CB9F57-5899-413A-935E-4A9231930E40}" presName="rootText" presStyleLbl="node1" presStyleIdx="0" presStyleCnt="1" custScaleX="209431"/>
      <dgm:spPr/>
      <dgm:t>
        <a:bodyPr/>
        <a:lstStyle/>
        <a:p>
          <a:endParaRPr lang="ru-RU"/>
        </a:p>
      </dgm:t>
    </dgm:pt>
    <dgm:pt modelId="{D5F7CE51-6EF1-489A-9FC3-D20A6121EA93}" type="pres">
      <dgm:prSet presAssocID="{14CB9F57-5899-413A-935E-4A9231930E40}" presName="rootConnector" presStyleLbl="node1" presStyleIdx="0" presStyleCnt="1"/>
      <dgm:spPr/>
      <dgm:t>
        <a:bodyPr/>
        <a:lstStyle/>
        <a:p>
          <a:endParaRPr lang="ru-RU"/>
        </a:p>
      </dgm:t>
    </dgm:pt>
    <dgm:pt modelId="{CB69E5BC-0DFE-4B38-AC1B-7DE48E8D6EDB}" type="pres">
      <dgm:prSet presAssocID="{14CB9F57-5899-413A-935E-4A9231930E40}" presName="childShape" presStyleCnt="0"/>
      <dgm:spPr/>
      <dgm:t>
        <a:bodyPr/>
        <a:lstStyle/>
        <a:p>
          <a:endParaRPr lang="ru-RU"/>
        </a:p>
      </dgm:t>
    </dgm:pt>
    <dgm:pt modelId="{54F2E181-A0C9-4721-97D0-F1A24ED6D36F}" type="pres">
      <dgm:prSet presAssocID="{CE51FDC0-3330-4B18-BF81-DA4230EC6F5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9574FB4-FF8B-4C12-87BC-AE55774BD71B}" type="pres">
      <dgm:prSet presAssocID="{C736C5A2-DF4F-4506-A34B-429A2D7DFB33}" presName="childText" presStyleLbl="bgAcc1" presStyleIdx="0" presStyleCnt="2" custScaleX="281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BBB2-DBAC-4C80-8CD2-54A77714E1BC}" type="pres">
      <dgm:prSet presAssocID="{8995EC62-9E8F-4716-A05A-012787E03D2F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80610E8-8591-44BF-8BE3-0A8F8BEA48A8}" type="pres">
      <dgm:prSet presAssocID="{B867528D-1C87-4701-90C1-C95E4BC72292}" presName="childText" presStyleLbl="bgAcc1" presStyleIdx="1" presStyleCnt="2" custScaleX="283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E83CE-BEE5-401A-9564-3A57830C3A97}" srcId="{14CB9F57-5899-413A-935E-4A9231930E40}" destId="{B867528D-1C87-4701-90C1-C95E4BC72292}" srcOrd="1" destOrd="0" parTransId="{8995EC62-9E8F-4716-A05A-012787E03D2F}" sibTransId="{BF06AC9B-4AAC-4897-A68F-4010EBEAA990}"/>
    <dgm:cxn modelId="{0B4B7C6C-3001-4B64-9A1E-A04FF2694CC2}" type="presOf" srcId="{8995EC62-9E8F-4716-A05A-012787E03D2F}" destId="{337BBBB2-DBAC-4C80-8CD2-54A77714E1BC}" srcOrd="0" destOrd="0" presId="urn:microsoft.com/office/officeart/2005/8/layout/hierarchy3"/>
    <dgm:cxn modelId="{6A0078A3-EEE6-4689-8445-08E483160E68}" type="presOf" srcId="{14CB9F57-5899-413A-935E-4A9231930E40}" destId="{E3A879B6-1341-4D5A-8F17-4C32AE5569C8}" srcOrd="0" destOrd="0" presId="urn:microsoft.com/office/officeart/2005/8/layout/hierarchy3"/>
    <dgm:cxn modelId="{4AD54098-70EB-4F10-B4D6-69B8E3B53C68}" type="presOf" srcId="{B867528D-1C87-4701-90C1-C95E4BC72292}" destId="{E80610E8-8591-44BF-8BE3-0A8F8BEA48A8}" srcOrd="0" destOrd="0" presId="urn:microsoft.com/office/officeart/2005/8/layout/hierarchy3"/>
    <dgm:cxn modelId="{59F19B35-D56B-4269-957E-A43BD44176F1}" type="presOf" srcId="{CE51FDC0-3330-4B18-BF81-DA4230EC6F53}" destId="{54F2E181-A0C9-4721-97D0-F1A24ED6D36F}" srcOrd="0" destOrd="0" presId="urn:microsoft.com/office/officeart/2005/8/layout/hierarchy3"/>
    <dgm:cxn modelId="{4D798FD0-DCF3-4239-9EB7-66C96E41EA97}" type="presOf" srcId="{50BE4B96-9067-433C-835E-02BCCAF6C985}" destId="{20CAF40C-0FCC-4EED-8E0A-C45EEB050F7B}" srcOrd="0" destOrd="0" presId="urn:microsoft.com/office/officeart/2005/8/layout/hierarchy3"/>
    <dgm:cxn modelId="{A5020566-6954-41BC-8ECC-BA4365962EAA}" srcId="{14CB9F57-5899-413A-935E-4A9231930E40}" destId="{C736C5A2-DF4F-4506-A34B-429A2D7DFB33}" srcOrd="0" destOrd="0" parTransId="{CE51FDC0-3330-4B18-BF81-DA4230EC6F53}" sibTransId="{07C75A0A-B814-495C-95E4-CAAE88068EC1}"/>
    <dgm:cxn modelId="{2C14B9A3-B50A-4FD9-A732-51D7F9AFFDC9}" srcId="{50BE4B96-9067-433C-835E-02BCCAF6C985}" destId="{14CB9F57-5899-413A-935E-4A9231930E40}" srcOrd="0" destOrd="0" parTransId="{2E2FB1B2-E241-4CC6-9531-43F766A82EE6}" sibTransId="{936A9CDA-63C1-4BE7-A41F-E540922F33BD}"/>
    <dgm:cxn modelId="{DC676826-3037-4B37-A2BC-26C55CD1AC8C}" type="presOf" srcId="{C736C5A2-DF4F-4506-A34B-429A2D7DFB33}" destId="{99574FB4-FF8B-4C12-87BC-AE55774BD71B}" srcOrd="0" destOrd="0" presId="urn:microsoft.com/office/officeart/2005/8/layout/hierarchy3"/>
    <dgm:cxn modelId="{F2D16FF2-D9F0-4E1B-9BF7-E801E0D706CE}" type="presOf" srcId="{14CB9F57-5899-413A-935E-4A9231930E40}" destId="{D5F7CE51-6EF1-489A-9FC3-D20A6121EA93}" srcOrd="1" destOrd="0" presId="urn:microsoft.com/office/officeart/2005/8/layout/hierarchy3"/>
    <dgm:cxn modelId="{3D2A2B7D-1B14-42E6-A756-2D1C3D76A551}" type="presParOf" srcId="{20CAF40C-0FCC-4EED-8E0A-C45EEB050F7B}" destId="{25BCD8B1-9831-4668-ADC1-1439441ADD6C}" srcOrd="0" destOrd="0" presId="urn:microsoft.com/office/officeart/2005/8/layout/hierarchy3"/>
    <dgm:cxn modelId="{49DD0B2C-AE32-4ADD-85C7-33A604CCB92A}" type="presParOf" srcId="{25BCD8B1-9831-4668-ADC1-1439441ADD6C}" destId="{96B21DDA-EA89-4C2D-B907-A54A425CBCF2}" srcOrd="0" destOrd="0" presId="urn:microsoft.com/office/officeart/2005/8/layout/hierarchy3"/>
    <dgm:cxn modelId="{DBA1F57F-57EB-4B4C-9A67-8CE19748E86D}" type="presParOf" srcId="{96B21DDA-EA89-4C2D-B907-A54A425CBCF2}" destId="{E3A879B6-1341-4D5A-8F17-4C32AE5569C8}" srcOrd="0" destOrd="0" presId="urn:microsoft.com/office/officeart/2005/8/layout/hierarchy3"/>
    <dgm:cxn modelId="{4196A706-0AD8-4595-A27C-8BD90F506518}" type="presParOf" srcId="{96B21DDA-EA89-4C2D-B907-A54A425CBCF2}" destId="{D5F7CE51-6EF1-489A-9FC3-D20A6121EA93}" srcOrd="1" destOrd="0" presId="urn:microsoft.com/office/officeart/2005/8/layout/hierarchy3"/>
    <dgm:cxn modelId="{8CD71B5A-0DEC-4D6B-8880-2BAE6C2CE481}" type="presParOf" srcId="{25BCD8B1-9831-4668-ADC1-1439441ADD6C}" destId="{CB69E5BC-0DFE-4B38-AC1B-7DE48E8D6EDB}" srcOrd="1" destOrd="0" presId="urn:microsoft.com/office/officeart/2005/8/layout/hierarchy3"/>
    <dgm:cxn modelId="{D80B78B8-73B8-418A-9E75-4EE76009BDE2}" type="presParOf" srcId="{CB69E5BC-0DFE-4B38-AC1B-7DE48E8D6EDB}" destId="{54F2E181-A0C9-4721-97D0-F1A24ED6D36F}" srcOrd="0" destOrd="0" presId="urn:microsoft.com/office/officeart/2005/8/layout/hierarchy3"/>
    <dgm:cxn modelId="{2E49F96D-FF77-4773-A67C-83B79A2DF89F}" type="presParOf" srcId="{CB69E5BC-0DFE-4B38-AC1B-7DE48E8D6EDB}" destId="{99574FB4-FF8B-4C12-87BC-AE55774BD71B}" srcOrd="1" destOrd="0" presId="urn:microsoft.com/office/officeart/2005/8/layout/hierarchy3"/>
    <dgm:cxn modelId="{8763AFDA-905F-4464-A228-43F8BDD7D126}" type="presParOf" srcId="{CB69E5BC-0DFE-4B38-AC1B-7DE48E8D6EDB}" destId="{337BBBB2-DBAC-4C80-8CD2-54A77714E1BC}" srcOrd="2" destOrd="0" presId="urn:microsoft.com/office/officeart/2005/8/layout/hierarchy3"/>
    <dgm:cxn modelId="{057DB7C4-1500-4FAD-9F8C-74DBBB309F8B}" type="presParOf" srcId="{CB69E5BC-0DFE-4B38-AC1B-7DE48E8D6EDB}" destId="{E80610E8-8591-44BF-8BE3-0A8F8BEA48A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BE4B96-9067-433C-835E-02BCCAF6C985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4CB9F57-5899-413A-935E-4A9231930E4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0" i="0" noProof="0" dirty="0" smtClean="0">
              <a:latin typeface="+mj-lt"/>
              <a:cs typeface="Times New Roman" pitchFamily="18" charset="0"/>
            </a:rPr>
            <a:t>Методична робота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i="0" noProof="0" dirty="0" smtClean="0">
              <a:latin typeface="+mj-lt"/>
              <a:cs typeface="Times New Roman" pitchFamily="18" charset="0"/>
            </a:rPr>
            <a:t>плануються </a:t>
          </a:r>
        </a:p>
      </dgm:t>
    </dgm:pt>
    <dgm:pt modelId="{2E2FB1B2-E241-4CC6-9531-43F766A82EE6}" type="par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936A9CDA-63C1-4BE7-A41F-E540922F33BD}" type="sib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C736C5A2-DF4F-4506-A34B-429A2D7DFB33}">
      <dgm:prSet custT="1"/>
      <dgm:spPr/>
      <dgm:t>
        <a:bodyPr/>
        <a:lstStyle/>
        <a:p>
          <a:pPr algn="l"/>
          <a:r>
            <a:rPr lang="uk-UA" sz="2100" b="0" i="0" noProof="0" dirty="0" smtClean="0">
              <a:latin typeface="+mj-lt"/>
              <a:cs typeface="Times New Roman" pitchFamily="18" charset="0"/>
            </a:rPr>
            <a:t>заходи з аналітичної, організаційної, пошукової, дослідницької, науково-практичної, інформаційної діяльності з метою удосконалення професійної компетентності педагогічних працівників, підвищення ефективності навчально-виробничого процесу, оновлення змісту професійної (професійно-технічної ) освіти </a:t>
          </a:r>
          <a:endParaRPr lang="uk-UA" sz="2100" noProof="0" dirty="0">
            <a:latin typeface="+mj-lt"/>
            <a:cs typeface="Times New Roman" pitchFamily="18" charset="0"/>
          </a:endParaRPr>
        </a:p>
      </dgm:t>
    </dgm:pt>
    <dgm:pt modelId="{CE51FDC0-3330-4B18-BF81-DA4230EC6F53}" type="par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07C75A0A-B814-495C-95E4-CAAE88068EC1}" type="sib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6870C826-2490-4AFE-BDDD-444CCF4CE957}">
      <dgm:prSet/>
      <dgm:spPr/>
      <dgm:t>
        <a:bodyPr/>
        <a:lstStyle/>
        <a:p>
          <a:pPr algn="l"/>
          <a:r>
            <a:rPr lang="uk-UA" b="0" i="0" noProof="0" dirty="0" smtClean="0">
              <a:latin typeface="+mj-lt"/>
              <a:cs typeface="Times New Roman" pitchFamily="18" charset="0"/>
            </a:rPr>
            <a:t>розробка навчально-планувальної документації 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0B067509-DA28-4C5E-A2AC-3B10AE2CF783}" type="parTrans" cxnId="{705D9B1C-58F2-47F4-AB87-1C552704AFE4}">
      <dgm:prSet/>
      <dgm:spPr/>
      <dgm:t>
        <a:bodyPr/>
        <a:lstStyle/>
        <a:p>
          <a:endParaRPr lang="ru-RU"/>
        </a:p>
      </dgm:t>
    </dgm:pt>
    <dgm:pt modelId="{27DA4E5A-68E8-4C21-B63E-992862835B77}" type="sibTrans" cxnId="{705D9B1C-58F2-47F4-AB87-1C552704AFE4}">
      <dgm:prSet/>
      <dgm:spPr/>
      <dgm:t>
        <a:bodyPr/>
        <a:lstStyle/>
        <a:p>
          <a:endParaRPr lang="ru-RU"/>
        </a:p>
      </dgm:t>
    </dgm:pt>
    <dgm:pt modelId="{9BFABD50-591B-48D6-8D56-B5A1E8DB1D88}">
      <dgm:prSet/>
      <dgm:spPr/>
      <dgm:t>
        <a:bodyPr/>
        <a:lstStyle/>
        <a:p>
          <a:pPr algn="l"/>
          <a:r>
            <a:rPr lang="uk-UA" b="0" i="0" noProof="0" dirty="0" smtClean="0">
              <a:latin typeface="+mj-lt"/>
              <a:cs typeface="Times New Roman" pitchFamily="18" charset="0"/>
            </a:rPr>
            <a:t>планування роботи педагогічної ради, методичних комісій, методичного кабінету ЗП(</a:t>
          </a:r>
          <a:r>
            <a:rPr lang="uk-UA" b="0" i="0" noProof="0" dirty="0" err="1" smtClean="0">
              <a:latin typeface="+mj-lt"/>
              <a:cs typeface="Times New Roman" pitchFamily="18" charset="0"/>
            </a:rPr>
            <a:t>ПТ</a:t>
          </a:r>
          <a:r>
            <a:rPr lang="uk-UA" b="0" i="0" noProof="0" dirty="0" smtClean="0">
              <a:latin typeface="+mj-lt"/>
              <a:cs typeface="Times New Roman" pitchFamily="18" charset="0"/>
            </a:rPr>
            <a:t>)О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6FE3EB15-C0F8-4FFB-9302-17B5377156EE}" type="parTrans" cxnId="{6B248FD4-19A2-45A1-A4E6-C5F552E36D66}">
      <dgm:prSet/>
      <dgm:spPr/>
      <dgm:t>
        <a:bodyPr/>
        <a:lstStyle/>
        <a:p>
          <a:endParaRPr lang="ru-RU"/>
        </a:p>
      </dgm:t>
    </dgm:pt>
    <dgm:pt modelId="{3BD49E7E-3006-4F0B-8C1E-5A46750C59B8}" type="sibTrans" cxnId="{6B248FD4-19A2-45A1-A4E6-C5F552E36D66}">
      <dgm:prSet/>
      <dgm:spPr/>
      <dgm:t>
        <a:bodyPr/>
        <a:lstStyle/>
        <a:p>
          <a:endParaRPr lang="ru-RU"/>
        </a:p>
      </dgm:t>
    </dgm:pt>
    <dgm:pt modelId="{53EC4F96-6638-42C5-901A-CE62D458DF19}">
      <dgm:prSet/>
      <dgm:spPr/>
      <dgm:t>
        <a:bodyPr/>
        <a:lstStyle/>
        <a:p>
          <a:pPr algn="l"/>
          <a:r>
            <a:rPr lang="uk-UA" b="0" i="0" noProof="0" dirty="0" smtClean="0">
              <a:latin typeface="+mj-lt"/>
              <a:cs typeface="Times New Roman" pitchFamily="18" charset="0"/>
            </a:rPr>
            <a:t>тощо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BDF84A73-228D-4B2A-9C82-A47445BB7A4B}" type="parTrans" cxnId="{B3F1D25C-CD28-4DF2-9E8F-D661BC28BBB3}">
      <dgm:prSet/>
      <dgm:spPr/>
      <dgm:t>
        <a:bodyPr/>
        <a:lstStyle/>
        <a:p>
          <a:endParaRPr lang="ru-RU"/>
        </a:p>
      </dgm:t>
    </dgm:pt>
    <dgm:pt modelId="{DBFAEECC-A249-43E1-9CD2-16A16D6F017D}" type="sibTrans" cxnId="{B3F1D25C-CD28-4DF2-9E8F-D661BC28BBB3}">
      <dgm:prSet/>
      <dgm:spPr/>
      <dgm:t>
        <a:bodyPr/>
        <a:lstStyle/>
        <a:p>
          <a:endParaRPr lang="ru-RU"/>
        </a:p>
      </dgm:t>
    </dgm:pt>
    <dgm:pt modelId="{20CAF40C-0FCC-4EED-8E0A-C45EEB050F7B}" type="pres">
      <dgm:prSet presAssocID="{50BE4B96-9067-433C-835E-02BCCAF6C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CD8B1-9831-4668-ADC1-1439441ADD6C}" type="pres">
      <dgm:prSet presAssocID="{14CB9F57-5899-413A-935E-4A9231930E40}" presName="root" presStyleCnt="0"/>
      <dgm:spPr/>
      <dgm:t>
        <a:bodyPr/>
        <a:lstStyle/>
        <a:p>
          <a:endParaRPr lang="ru-RU"/>
        </a:p>
      </dgm:t>
    </dgm:pt>
    <dgm:pt modelId="{96B21DDA-EA89-4C2D-B907-A54A425CBCF2}" type="pres">
      <dgm:prSet presAssocID="{14CB9F57-5899-413A-935E-4A9231930E40}" presName="rootComposite" presStyleCnt="0"/>
      <dgm:spPr/>
      <dgm:t>
        <a:bodyPr/>
        <a:lstStyle/>
        <a:p>
          <a:endParaRPr lang="ru-RU"/>
        </a:p>
      </dgm:t>
    </dgm:pt>
    <dgm:pt modelId="{E3A879B6-1341-4D5A-8F17-4C32AE5569C8}" type="pres">
      <dgm:prSet presAssocID="{14CB9F57-5899-413A-935E-4A9231930E40}" presName="rootText" presStyleLbl="node1" presStyleIdx="0" presStyleCnt="1" custScaleX="171626" custScaleY="99273" custLinFactNeighborX="5200" custLinFactNeighborY="-13832"/>
      <dgm:spPr/>
      <dgm:t>
        <a:bodyPr/>
        <a:lstStyle/>
        <a:p>
          <a:endParaRPr lang="ru-RU"/>
        </a:p>
      </dgm:t>
    </dgm:pt>
    <dgm:pt modelId="{D5F7CE51-6EF1-489A-9FC3-D20A6121EA93}" type="pres">
      <dgm:prSet presAssocID="{14CB9F57-5899-413A-935E-4A9231930E40}" presName="rootConnector" presStyleLbl="node1" presStyleIdx="0" presStyleCnt="1"/>
      <dgm:spPr/>
      <dgm:t>
        <a:bodyPr/>
        <a:lstStyle/>
        <a:p>
          <a:endParaRPr lang="ru-RU"/>
        </a:p>
      </dgm:t>
    </dgm:pt>
    <dgm:pt modelId="{CB69E5BC-0DFE-4B38-AC1B-7DE48E8D6EDB}" type="pres">
      <dgm:prSet presAssocID="{14CB9F57-5899-413A-935E-4A9231930E40}" presName="childShape" presStyleCnt="0"/>
      <dgm:spPr/>
      <dgm:t>
        <a:bodyPr/>
        <a:lstStyle/>
        <a:p>
          <a:endParaRPr lang="ru-RU"/>
        </a:p>
      </dgm:t>
    </dgm:pt>
    <dgm:pt modelId="{54F2E181-A0C9-4721-97D0-F1A24ED6D36F}" type="pres">
      <dgm:prSet presAssocID="{CE51FDC0-3330-4B18-BF81-DA4230EC6F5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9574FB4-FF8B-4C12-87BC-AE55774BD71B}" type="pres">
      <dgm:prSet presAssocID="{C736C5A2-DF4F-4506-A34B-429A2D7DFB33}" presName="childText" presStyleLbl="bgAcc1" presStyleIdx="0" presStyleCnt="4" custScaleX="529334" custScaleY="161180" custLinFactNeighborX="233" custLinFactNeighborY="-1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4B02D-69EA-4AEF-9A12-861F8DCA591C}" type="pres">
      <dgm:prSet presAssocID="{0B067509-DA28-4C5E-A2AC-3B10AE2CF78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55E7E1F-F0EE-4373-81FE-79F6D09BB9C6}" type="pres">
      <dgm:prSet presAssocID="{6870C826-2490-4AFE-BDDD-444CCF4CE957}" presName="childText" presStyleLbl="bgAcc1" presStyleIdx="1" presStyleCnt="4" custScaleX="525516" custScaleY="72051" custLinFactNeighborX="4051" custLinFactNeighborY="-15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DE490-9C51-4DCD-A663-282672DE1508}" type="pres">
      <dgm:prSet presAssocID="{6FE3EB15-C0F8-4FFB-9302-17B5377156E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B7A6874-C2C6-421B-9847-CB97F200A8F5}" type="pres">
      <dgm:prSet presAssocID="{9BFABD50-591B-48D6-8D56-B5A1E8DB1D88}" presName="childText" presStyleLbl="bgAcc1" presStyleIdx="2" presStyleCnt="4" custScaleX="523908" custScaleY="89141" custLinFactNeighborX="5659" custLinFactNeighborY="-11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F8EF-E405-4EA7-BCD3-2707C4E2BEF1}" type="pres">
      <dgm:prSet presAssocID="{BDF84A73-228D-4B2A-9C82-A47445BB7A4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3CF35F0-4516-4876-A67F-A4613ECAF5B9}" type="pres">
      <dgm:prSet presAssocID="{53EC4F96-6638-42C5-901A-CE62D458DF19}" presName="childText" presStyleLbl="bgAcc1" presStyleIdx="3" presStyleCnt="4" custScaleX="523908" custScaleY="35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E5CFE-F9D4-4B69-B123-EA81C7729A16}" type="presOf" srcId="{6870C826-2490-4AFE-BDDD-444CCF4CE957}" destId="{955E7E1F-F0EE-4373-81FE-79F6D09BB9C6}" srcOrd="0" destOrd="0" presId="urn:microsoft.com/office/officeart/2005/8/layout/hierarchy3"/>
    <dgm:cxn modelId="{7A7ED70F-10E5-4A7C-BA72-BF7D95C306E5}" type="presOf" srcId="{CE51FDC0-3330-4B18-BF81-DA4230EC6F53}" destId="{54F2E181-A0C9-4721-97D0-F1A24ED6D36F}" srcOrd="0" destOrd="0" presId="urn:microsoft.com/office/officeart/2005/8/layout/hierarchy3"/>
    <dgm:cxn modelId="{2D379C7F-22CB-45C7-B61A-AAB916297FDD}" type="presOf" srcId="{BDF84A73-228D-4B2A-9C82-A47445BB7A4B}" destId="{C5ADF8EF-E405-4EA7-BCD3-2707C4E2BEF1}" srcOrd="0" destOrd="0" presId="urn:microsoft.com/office/officeart/2005/8/layout/hierarchy3"/>
    <dgm:cxn modelId="{705D9B1C-58F2-47F4-AB87-1C552704AFE4}" srcId="{14CB9F57-5899-413A-935E-4A9231930E40}" destId="{6870C826-2490-4AFE-BDDD-444CCF4CE957}" srcOrd="1" destOrd="0" parTransId="{0B067509-DA28-4C5E-A2AC-3B10AE2CF783}" sibTransId="{27DA4E5A-68E8-4C21-B63E-992862835B77}"/>
    <dgm:cxn modelId="{2D74F7B5-C311-4E7B-B70F-B2D72B9AD4A8}" type="presOf" srcId="{53EC4F96-6638-42C5-901A-CE62D458DF19}" destId="{E3CF35F0-4516-4876-A67F-A4613ECAF5B9}" srcOrd="0" destOrd="0" presId="urn:microsoft.com/office/officeart/2005/8/layout/hierarchy3"/>
    <dgm:cxn modelId="{EDCAC3DD-951E-401E-A6C4-0D8A5A124818}" type="presOf" srcId="{14CB9F57-5899-413A-935E-4A9231930E40}" destId="{E3A879B6-1341-4D5A-8F17-4C32AE5569C8}" srcOrd="0" destOrd="0" presId="urn:microsoft.com/office/officeart/2005/8/layout/hierarchy3"/>
    <dgm:cxn modelId="{9A22EFBC-FB78-46BF-8F5A-155AE8B4ECF9}" type="presOf" srcId="{0B067509-DA28-4C5E-A2AC-3B10AE2CF783}" destId="{7CB4B02D-69EA-4AEF-9A12-861F8DCA591C}" srcOrd="0" destOrd="0" presId="urn:microsoft.com/office/officeart/2005/8/layout/hierarchy3"/>
    <dgm:cxn modelId="{A5020566-6954-41BC-8ECC-BA4365962EAA}" srcId="{14CB9F57-5899-413A-935E-4A9231930E40}" destId="{C736C5A2-DF4F-4506-A34B-429A2D7DFB33}" srcOrd="0" destOrd="0" parTransId="{CE51FDC0-3330-4B18-BF81-DA4230EC6F53}" sibTransId="{07C75A0A-B814-495C-95E4-CAAE88068EC1}"/>
    <dgm:cxn modelId="{6B248FD4-19A2-45A1-A4E6-C5F552E36D66}" srcId="{14CB9F57-5899-413A-935E-4A9231930E40}" destId="{9BFABD50-591B-48D6-8D56-B5A1E8DB1D88}" srcOrd="2" destOrd="0" parTransId="{6FE3EB15-C0F8-4FFB-9302-17B5377156EE}" sibTransId="{3BD49E7E-3006-4F0B-8C1E-5A46750C59B8}"/>
    <dgm:cxn modelId="{2C14B9A3-B50A-4FD9-A732-51D7F9AFFDC9}" srcId="{50BE4B96-9067-433C-835E-02BCCAF6C985}" destId="{14CB9F57-5899-413A-935E-4A9231930E40}" srcOrd="0" destOrd="0" parTransId="{2E2FB1B2-E241-4CC6-9531-43F766A82EE6}" sibTransId="{936A9CDA-63C1-4BE7-A41F-E540922F33BD}"/>
    <dgm:cxn modelId="{734664EC-0BAC-431D-AC68-966E3D33FD41}" type="presOf" srcId="{C736C5A2-DF4F-4506-A34B-429A2D7DFB33}" destId="{99574FB4-FF8B-4C12-87BC-AE55774BD71B}" srcOrd="0" destOrd="0" presId="urn:microsoft.com/office/officeart/2005/8/layout/hierarchy3"/>
    <dgm:cxn modelId="{60493F91-DEF2-45D4-8A29-E006E8AF1B18}" type="presOf" srcId="{9BFABD50-591B-48D6-8D56-B5A1E8DB1D88}" destId="{BB7A6874-C2C6-421B-9847-CB97F200A8F5}" srcOrd="0" destOrd="0" presId="urn:microsoft.com/office/officeart/2005/8/layout/hierarchy3"/>
    <dgm:cxn modelId="{B3F1D25C-CD28-4DF2-9E8F-D661BC28BBB3}" srcId="{14CB9F57-5899-413A-935E-4A9231930E40}" destId="{53EC4F96-6638-42C5-901A-CE62D458DF19}" srcOrd="3" destOrd="0" parTransId="{BDF84A73-228D-4B2A-9C82-A47445BB7A4B}" sibTransId="{DBFAEECC-A249-43E1-9CD2-16A16D6F017D}"/>
    <dgm:cxn modelId="{FFFAF2E9-7322-475D-908B-BE16F39B7C39}" type="presOf" srcId="{6FE3EB15-C0F8-4FFB-9302-17B5377156EE}" destId="{7D0DE490-9C51-4DCD-A663-282672DE1508}" srcOrd="0" destOrd="0" presId="urn:microsoft.com/office/officeart/2005/8/layout/hierarchy3"/>
    <dgm:cxn modelId="{C761D877-6A99-41A4-A534-8E10DC6B8B9B}" type="presOf" srcId="{14CB9F57-5899-413A-935E-4A9231930E40}" destId="{D5F7CE51-6EF1-489A-9FC3-D20A6121EA93}" srcOrd="1" destOrd="0" presId="urn:microsoft.com/office/officeart/2005/8/layout/hierarchy3"/>
    <dgm:cxn modelId="{676595A3-E8B9-41F2-B122-8EBEB49858B6}" type="presOf" srcId="{50BE4B96-9067-433C-835E-02BCCAF6C985}" destId="{20CAF40C-0FCC-4EED-8E0A-C45EEB050F7B}" srcOrd="0" destOrd="0" presId="urn:microsoft.com/office/officeart/2005/8/layout/hierarchy3"/>
    <dgm:cxn modelId="{64B4C2E3-FA64-4159-B367-8DBB8433DD70}" type="presParOf" srcId="{20CAF40C-0FCC-4EED-8E0A-C45EEB050F7B}" destId="{25BCD8B1-9831-4668-ADC1-1439441ADD6C}" srcOrd="0" destOrd="0" presId="urn:microsoft.com/office/officeart/2005/8/layout/hierarchy3"/>
    <dgm:cxn modelId="{7DE85731-C8DD-44FE-AA73-3F54F1C0EF68}" type="presParOf" srcId="{25BCD8B1-9831-4668-ADC1-1439441ADD6C}" destId="{96B21DDA-EA89-4C2D-B907-A54A425CBCF2}" srcOrd="0" destOrd="0" presId="urn:microsoft.com/office/officeart/2005/8/layout/hierarchy3"/>
    <dgm:cxn modelId="{DF05C556-ADDC-49EB-B964-44E9EAC05222}" type="presParOf" srcId="{96B21DDA-EA89-4C2D-B907-A54A425CBCF2}" destId="{E3A879B6-1341-4D5A-8F17-4C32AE5569C8}" srcOrd="0" destOrd="0" presId="urn:microsoft.com/office/officeart/2005/8/layout/hierarchy3"/>
    <dgm:cxn modelId="{C8936C43-03FD-4BC1-9C36-4B99323B0598}" type="presParOf" srcId="{96B21DDA-EA89-4C2D-B907-A54A425CBCF2}" destId="{D5F7CE51-6EF1-489A-9FC3-D20A6121EA93}" srcOrd="1" destOrd="0" presId="urn:microsoft.com/office/officeart/2005/8/layout/hierarchy3"/>
    <dgm:cxn modelId="{AC496C89-CA07-4838-9F9C-CA503AC682E9}" type="presParOf" srcId="{25BCD8B1-9831-4668-ADC1-1439441ADD6C}" destId="{CB69E5BC-0DFE-4B38-AC1B-7DE48E8D6EDB}" srcOrd="1" destOrd="0" presId="urn:microsoft.com/office/officeart/2005/8/layout/hierarchy3"/>
    <dgm:cxn modelId="{CECD6AA7-B529-4C31-8260-56D4B53ECCE4}" type="presParOf" srcId="{CB69E5BC-0DFE-4B38-AC1B-7DE48E8D6EDB}" destId="{54F2E181-A0C9-4721-97D0-F1A24ED6D36F}" srcOrd="0" destOrd="0" presId="urn:microsoft.com/office/officeart/2005/8/layout/hierarchy3"/>
    <dgm:cxn modelId="{7F49AB6C-6E71-456E-B491-5D0D87AD76BD}" type="presParOf" srcId="{CB69E5BC-0DFE-4B38-AC1B-7DE48E8D6EDB}" destId="{99574FB4-FF8B-4C12-87BC-AE55774BD71B}" srcOrd="1" destOrd="0" presId="urn:microsoft.com/office/officeart/2005/8/layout/hierarchy3"/>
    <dgm:cxn modelId="{861F1FE7-8778-4DF8-9DF5-DECEBED5CDBC}" type="presParOf" srcId="{CB69E5BC-0DFE-4B38-AC1B-7DE48E8D6EDB}" destId="{7CB4B02D-69EA-4AEF-9A12-861F8DCA591C}" srcOrd="2" destOrd="0" presId="urn:microsoft.com/office/officeart/2005/8/layout/hierarchy3"/>
    <dgm:cxn modelId="{08442970-F8D4-431E-BE01-72E94BF43D03}" type="presParOf" srcId="{CB69E5BC-0DFE-4B38-AC1B-7DE48E8D6EDB}" destId="{955E7E1F-F0EE-4373-81FE-79F6D09BB9C6}" srcOrd="3" destOrd="0" presId="urn:microsoft.com/office/officeart/2005/8/layout/hierarchy3"/>
    <dgm:cxn modelId="{62B4C3EE-41F9-45C8-8588-A3A4F74B5041}" type="presParOf" srcId="{CB69E5BC-0DFE-4B38-AC1B-7DE48E8D6EDB}" destId="{7D0DE490-9C51-4DCD-A663-282672DE1508}" srcOrd="4" destOrd="0" presId="urn:microsoft.com/office/officeart/2005/8/layout/hierarchy3"/>
    <dgm:cxn modelId="{4F35528E-1AD2-455D-99BA-3DE3C94A7412}" type="presParOf" srcId="{CB69E5BC-0DFE-4B38-AC1B-7DE48E8D6EDB}" destId="{BB7A6874-C2C6-421B-9847-CB97F200A8F5}" srcOrd="5" destOrd="0" presId="urn:microsoft.com/office/officeart/2005/8/layout/hierarchy3"/>
    <dgm:cxn modelId="{F12F5630-83EC-4B6C-B562-77580E5A35F7}" type="presParOf" srcId="{CB69E5BC-0DFE-4B38-AC1B-7DE48E8D6EDB}" destId="{C5ADF8EF-E405-4EA7-BCD3-2707C4E2BEF1}" srcOrd="6" destOrd="0" presId="urn:microsoft.com/office/officeart/2005/8/layout/hierarchy3"/>
    <dgm:cxn modelId="{6BE136AA-1F5E-40A2-ABE9-243F01C9F4EB}" type="presParOf" srcId="{CB69E5BC-0DFE-4B38-AC1B-7DE48E8D6EDB}" destId="{E3CF35F0-4516-4876-A67F-A4613ECAF5B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BE4B96-9067-433C-835E-02BCCAF6C98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B9F57-5899-413A-935E-4A9231930E40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sz="2000" b="1" noProof="0" dirty="0" smtClean="0">
            <a:latin typeface="+mj-lt"/>
            <a:cs typeface="Times New Roman" pitchFamily="18" charset="0"/>
          </a:endParaRPr>
        </a:p>
      </dgm:t>
    </dgm:pt>
    <dgm:pt modelId="{2E2FB1B2-E241-4CC6-9531-43F766A82EE6}" type="par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936A9CDA-63C1-4BE7-A41F-E540922F33BD}" type="sib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C736C5A2-DF4F-4506-A34B-429A2D7DFB33}">
      <dgm:prSet custT="1"/>
      <dgm:spPr/>
      <dgm:t>
        <a:bodyPr/>
        <a:lstStyle/>
        <a:p>
          <a:pPr algn="l"/>
          <a:r>
            <a:rPr lang="uk-UA" sz="2000" b="0" dirty="0" smtClean="0">
              <a:latin typeface="+mj-lt"/>
              <a:cs typeface="Times New Roman" pitchFamily="18" charset="0"/>
            </a:rPr>
            <a:t>заходи з організації роботи над єдиною науково-методичною проблемою</a:t>
          </a:r>
          <a:endParaRPr lang="uk-UA" sz="2000" b="0" noProof="0" dirty="0">
            <a:latin typeface="+mj-lt"/>
            <a:cs typeface="Times New Roman" pitchFamily="18" charset="0"/>
          </a:endParaRPr>
        </a:p>
      </dgm:t>
    </dgm:pt>
    <dgm:pt modelId="{CE51FDC0-3330-4B18-BF81-DA4230EC6F53}" type="par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07C75A0A-B814-495C-95E4-CAAE88068EC1}" type="sib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867528D-1C87-4701-90C1-C95E4BC72292}">
      <dgm:prSet custT="1"/>
      <dgm:spPr/>
      <dgm:t>
        <a:bodyPr/>
        <a:lstStyle/>
        <a:p>
          <a:pPr algn="l"/>
          <a:r>
            <a:rPr lang="uk-UA" sz="1800" noProof="0" dirty="0" smtClean="0">
              <a:latin typeface="+mj-lt"/>
              <a:cs typeface="Times New Roman" pitchFamily="18" charset="0"/>
            </a:rPr>
            <a:t>планування п</a:t>
          </a:r>
          <a:r>
            <a:rPr lang="uk-UA" sz="1800" b="0" i="0" noProof="0" dirty="0" smtClean="0">
              <a:latin typeface="+mj-lt"/>
              <a:cs typeface="Times New Roman" pitchFamily="18" charset="0"/>
            </a:rPr>
            <a:t>роблемних семінарів, семінарів-практикумів, лекторіїв, школи передового досвіду, школи молодого педагога, н</a:t>
          </a:r>
          <a:r>
            <a:rPr lang="uk-UA" sz="1800" b="0" i="0" dirty="0" err="1" smtClean="0">
              <a:latin typeface="+mj-lt"/>
              <a:cs typeface="Times New Roman" pitchFamily="18" charset="0"/>
            </a:rPr>
            <a:t>ауково-практичних</a:t>
          </a:r>
          <a:r>
            <a:rPr lang="uk-UA" sz="1800" b="0" i="0" dirty="0" smtClean="0">
              <a:latin typeface="+mj-lt"/>
              <a:cs typeface="Times New Roman" pitchFamily="18" charset="0"/>
            </a:rPr>
            <a:t> конференцій та педагогічних читань</a:t>
          </a:r>
          <a:endParaRPr lang="uk-UA" sz="1800" noProof="0" dirty="0">
            <a:latin typeface="+mj-lt"/>
            <a:cs typeface="Times New Roman" pitchFamily="18" charset="0"/>
          </a:endParaRPr>
        </a:p>
      </dgm:t>
    </dgm:pt>
    <dgm:pt modelId="{8995EC62-9E8F-4716-A05A-012787E03D2F}" type="par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F06AC9B-4AAC-4897-A68F-4010EBEAA990}" type="sib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4603FE8C-1122-4795-9F0A-0F9028EC3B8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noProof="0" dirty="0" smtClean="0">
              <a:latin typeface="+mj-lt"/>
              <a:cs typeface="Times New Roman" pitchFamily="18" charset="0"/>
            </a:rPr>
            <a:t>заходи з аналітичної, організаційної, пошукової, дослідницької, науково-практичної, інформаційної діяльності з метою удосконалення професійної компетентності педагогічних працівників, підвищення ефективності навчально-виробничого процесу, оновлення змісту П(</a:t>
          </a:r>
          <a:r>
            <a:rPr lang="uk-UA" sz="2000" b="0" i="0" noProof="0" dirty="0" err="1" smtClean="0">
              <a:latin typeface="+mj-lt"/>
              <a:cs typeface="Times New Roman" pitchFamily="18" charset="0"/>
            </a:rPr>
            <a:t>ПТ</a:t>
          </a:r>
          <a:r>
            <a:rPr lang="uk-UA" sz="2000" b="0" i="0" noProof="0" dirty="0" smtClean="0">
              <a:latin typeface="+mj-lt"/>
              <a:cs typeface="Times New Roman" pitchFamily="18" charset="0"/>
            </a:rPr>
            <a:t>)О</a:t>
          </a:r>
          <a:endParaRPr lang="uk-UA" sz="2000" noProof="0" dirty="0" smtClean="0">
            <a:latin typeface="+mj-lt"/>
            <a:cs typeface="Times New Roman" pitchFamily="18" charset="0"/>
          </a:endParaRPr>
        </a:p>
      </dgm:t>
    </dgm:pt>
    <dgm:pt modelId="{E336BE23-C77C-49FD-A4CD-E247C4FA31A9}" type="parTrans" cxnId="{01ECAF0B-DEB9-4B2B-97E6-270F249ADC07}">
      <dgm:prSet/>
      <dgm:spPr/>
      <dgm:t>
        <a:bodyPr/>
        <a:lstStyle/>
        <a:p>
          <a:endParaRPr lang="ru-RU"/>
        </a:p>
      </dgm:t>
    </dgm:pt>
    <dgm:pt modelId="{7AEC5BAC-6166-4448-8DDA-3DC912604413}" type="sibTrans" cxnId="{01ECAF0B-DEB9-4B2B-97E6-270F249ADC07}">
      <dgm:prSet/>
      <dgm:spPr/>
      <dgm:t>
        <a:bodyPr/>
        <a:lstStyle/>
        <a:p>
          <a:endParaRPr lang="ru-RU"/>
        </a:p>
      </dgm:t>
    </dgm:pt>
    <dgm:pt modelId="{54F73B0E-3775-4FB7-8894-3971DEE78CEE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планування індивідуальних форм методичної роботи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FF14E439-8D7B-4CFB-86E3-1A6FEFC6DAB4}" type="parTrans" cxnId="{18992330-FB0F-4CCA-8F34-8DF7D927C159}">
      <dgm:prSet/>
      <dgm:spPr/>
      <dgm:t>
        <a:bodyPr/>
        <a:lstStyle/>
        <a:p>
          <a:endParaRPr lang="ru-RU"/>
        </a:p>
      </dgm:t>
    </dgm:pt>
    <dgm:pt modelId="{5E598A87-AAFF-4AAD-BDFF-91408C76B3D4}" type="sibTrans" cxnId="{18992330-FB0F-4CCA-8F34-8DF7D927C159}">
      <dgm:prSet/>
      <dgm:spPr/>
      <dgm:t>
        <a:bodyPr/>
        <a:lstStyle/>
        <a:p>
          <a:endParaRPr lang="ru-RU"/>
        </a:p>
      </dgm:t>
    </dgm:pt>
    <dgm:pt modelId="{1FE9AB64-5679-48C0-9A23-41F94A7F5DCF}">
      <dgm:prSet custT="1"/>
      <dgm:spPr/>
      <dgm:t>
        <a:bodyPr/>
        <a:lstStyle/>
        <a:p>
          <a:pPr algn="l"/>
          <a:r>
            <a:rPr lang="uk-UA" sz="2000" dirty="0" smtClean="0">
              <a:latin typeface="+mj-lt"/>
              <a:cs typeface="Times New Roman" pitchFamily="18" charset="0"/>
            </a:rPr>
            <a:t>планування </a:t>
          </a:r>
          <a:r>
            <a:rPr lang="uk-UA" sz="2000" noProof="0" dirty="0" smtClean="0">
              <a:latin typeface="+mj-lt"/>
              <a:cs typeface="Times New Roman" pitchFamily="18" charset="0"/>
            </a:rPr>
            <a:t>індивідуальних форм </a:t>
          </a:r>
          <a:r>
            <a:rPr lang="uk-UA" sz="2000" dirty="0" smtClean="0">
              <a:latin typeface="+mj-lt"/>
              <a:cs typeface="Times New Roman" pitchFamily="18" charset="0"/>
            </a:rPr>
            <a:t>роботи заступника директора з методичної роботи (методиста) з педагогічними працівниками (у тому числі і надання допомоги)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154FFBAF-530F-409F-A0AE-8414ECF8EC92}" type="parTrans" cxnId="{41978100-387A-493D-95DA-5796071D4079}">
      <dgm:prSet/>
      <dgm:spPr/>
      <dgm:t>
        <a:bodyPr/>
        <a:lstStyle/>
        <a:p>
          <a:endParaRPr lang="ru-RU"/>
        </a:p>
      </dgm:t>
    </dgm:pt>
    <dgm:pt modelId="{67C879F9-EC8A-4EFF-8A80-8351F4B66A0D}" type="sibTrans" cxnId="{41978100-387A-493D-95DA-5796071D4079}">
      <dgm:prSet/>
      <dgm:spPr/>
      <dgm:t>
        <a:bodyPr/>
        <a:lstStyle/>
        <a:p>
          <a:endParaRPr lang="ru-RU"/>
        </a:p>
      </dgm:t>
    </dgm:pt>
    <dgm:pt modelId="{20CAF40C-0FCC-4EED-8E0A-C45EEB050F7B}" type="pres">
      <dgm:prSet presAssocID="{50BE4B96-9067-433C-835E-02BCCAF6C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CD8B1-9831-4668-ADC1-1439441ADD6C}" type="pres">
      <dgm:prSet presAssocID="{14CB9F57-5899-413A-935E-4A9231930E40}" presName="root" presStyleCnt="0"/>
      <dgm:spPr/>
      <dgm:t>
        <a:bodyPr/>
        <a:lstStyle/>
        <a:p>
          <a:endParaRPr lang="ru-RU"/>
        </a:p>
      </dgm:t>
    </dgm:pt>
    <dgm:pt modelId="{96B21DDA-EA89-4C2D-B907-A54A425CBCF2}" type="pres">
      <dgm:prSet presAssocID="{14CB9F57-5899-413A-935E-4A9231930E40}" presName="rootComposite" presStyleCnt="0"/>
      <dgm:spPr/>
      <dgm:t>
        <a:bodyPr/>
        <a:lstStyle/>
        <a:p>
          <a:endParaRPr lang="ru-RU"/>
        </a:p>
      </dgm:t>
    </dgm:pt>
    <dgm:pt modelId="{E3A879B6-1341-4D5A-8F17-4C32AE5569C8}" type="pres">
      <dgm:prSet presAssocID="{14CB9F57-5899-413A-935E-4A9231930E40}" presName="rootText" presStyleLbl="node1" presStyleIdx="0" presStyleCnt="2" custScaleX="932165" custScaleY="441272" custLinFactY="-512625" custLinFactNeighborX="-118" custLinFactNeighborY="-600000"/>
      <dgm:spPr/>
      <dgm:t>
        <a:bodyPr/>
        <a:lstStyle/>
        <a:p>
          <a:endParaRPr lang="ru-RU"/>
        </a:p>
      </dgm:t>
    </dgm:pt>
    <dgm:pt modelId="{D5F7CE51-6EF1-489A-9FC3-D20A6121EA93}" type="pres">
      <dgm:prSet presAssocID="{14CB9F57-5899-413A-935E-4A9231930E40}" presName="rootConnector" presStyleLbl="node1" presStyleIdx="0" presStyleCnt="2"/>
      <dgm:spPr/>
      <dgm:t>
        <a:bodyPr/>
        <a:lstStyle/>
        <a:p>
          <a:endParaRPr lang="ru-RU"/>
        </a:p>
      </dgm:t>
    </dgm:pt>
    <dgm:pt modelId="{CB69E5BC-0DFE-4B38-AC1B-7DE48E8D6EDB}" type="pres">
      <dgm:prSet presAssocID="{14CB9F57-5899-413A-935E-4A9231930E40}" presName="childShape" presStyleCnt="0"/>
      <dgm:spPr/>
      <dgm:t>
        <a:bodyPr/>
        <a:lstStyle/>
        <a:p>
          <a:endParaRPr lang="ru-RU"/>
        </a:p>
      </dgm:t>
    </dgm:pt>
    <dgm:pt modelId="{9CBF4893-5D3A-434B-B309-E24E1228CE5D}" type="pres">
      <dgm:prSet presAssocID="{4603FE8C-1122-4795-9F0A-0F9028EC3B8C}" presName="root" presStyleCnt="0"/>
      <dgm:spPr/>
      <dgm:t>
        <a:bodyPr/>
        <a:lstStyle/>
        <a:p>
          <a:endParaRPr lang="ru-RU"/>
        </a:p>
      </dgm:t>
    </dgm:pt>
    <dgm:pt modelId="{06B0F27B-DDF6-4B23-8220-FAFD4A6FB488}" type="pres">
      <dgm:prSet presAssocID="{4603FE8C-1122-4795-9F0A-0F9028EC3B8C}" presName="rootComposite" presStyleCnt="0"/>
      <dgm:spPr/>
      <dgm:t>
        <a:bodyPr/>
        <a:lstStyle/>
        <a:p>
          <a:endParaRPr lang="ru-RU"/>
        </a:p>
      </dgm:t>
    </dgm:pt>
    <dgm:pt modelId="{797539C8-DF60-4A31-A884-D033D3989C83}" type="pres">
      <dgm:prSet presAssocID="{4603FE8C-1122-4795-9F0A-0F9028EC3B8C}" presName="rootText" presStyleLbl="node1" presStyleIdx="1" presStyleCnt="2" custScaleX="2000000" custScaleY="1344180" custLinFactX="-7391" custLinFactY="-100000" custLinFactNeighborX="-100000" custLinFactNeighborY="-170612"/>
      <dgm:spPr/>
      <dgm:t>
        <a:bodyPr/>
        <a:lstStyle/>
        <a:p>
          <a:endParaRPr lang="ru-RU"/>
        </a:p>
      </dgm:t>
    </dgm:pt>
    <dgm:pt modelId="{94529D1D-EF63-411D-88D6-13EA0AD9F10C}" type="pres">
      <dgm:prSet presAssocID="{4603FE8C-1122-4795-9F0A-0F9028EC3B8C}" presName="rootConnector" presStyleLbl="node1" presStyleIdx="1" presStyleCnt="2"/>
      <dgm:spPr/>
      <dgm:t>
        <a:bodyPr/>
        <a:lstStyle/>
        <a:p>
          <a:endParaRPr lang="ru-RU"/>
        </a:p>
      </dgm:t>
    </dgm:pt>
    <dgm:pt modelId="{40C58601-28DB-4696-BC1E-16B5570AB58E}" type="pres">
      <dgm:prSet presAssocID="{4603FE8C-1122-4795-9F0A-0F9028EC3B8C}" presName="childShape" presStyleCnt="0"/>
      <dgm:spPr/>
      <dgm:t>
        <a:bodyPr/>
        <a:lstStyle/>
        <a:p>
          <a:endParaRPr lang="ru-RU"/>
        </a:p>
      </dgm:t>
    </dgm:pt>
    <dgm:pt modelId="{54F2E181-A0C9-4721-97D0-F1A24ED6D36F}" type="pres">
      <dgm:prSet presAssocID="{CE51FDC0-3330-4B18-BF81-DA4230EC6F5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9574FB4-FF8B-4C12-87BC-AE55774BD71B}" type="pres">
      <dgm:prSet presAssocID="{C736C5A2-DF4F-4506-A34B-429A2D7DFB33}" presName="childText" presStyleLbl="bgAcc1" presStyleIdx="0" presStyleCnt="4" custScaleX="2000000" custScaleY="379468" custLinFactY="-37367" custLinFactNeighborX="-811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BBB2-DBAC-4C80-8CD2-54A77714E1BC}" type="pres">
      <dgm:prSet presAssocID="{8995EC62-9E8F-4716-A05A-012787E03D2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80610E8-8591-44BF-8BE3-0A8F8BEA48A8}" type="pres">
      <dgm:prSet presAssocID="{B867528D-1C87-4701-90C1-C95E4BC72292}" presName="childText" presStyleLbl="bgAcc1" presStyleIdx="1" presStyleCnt="4" custScaleX="2000000" custScaleY="658940" custLinFactNeighborX="-81120" custLinFactNeighborY="-76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68115-4DFD-466C-ABE0-B801A3472489}" type="pres">
      <dgm:prSet presAssocID="{FF14E439-8D7B-4CFB-86E3-1A6FEFC6DAB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0064AF3-5587-45D5-8923-A1422B65EF6F}" type="pres">
      <dgm:prSet presAssocID="{54F73B0E-3775-4FB7-8894-3971DEE78CEE}" presName="childText" presStyleLbl="bgAcc1" presStyleIdx="2" presStyleCnt="4" custScaleX="2000000" custScaleY="379470" custLinFactNeighborX="-52008" custLinFactNeighborY="-14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34767-1613-43E7-8630-3874E340BD32}" type="pres">
      <dgm:prSet presAssocID="{154FFBAF-530F-409F-A0AE-8414ECF8EC9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4EF518C-BC45-4E47-8022-E026466EF767}" type="pres">
      <dgm:prSet presAssocID="{1FE9AB64-5679-48C0-9A23-41F94A7F5DCF}" presName="childText" presStyleLbl="bgAcc1" presStyleIdx="3" presStyleCnt="4" custScaleX="2000000" custScaleY="701736" custLinFactNeighborX="-52008" custLinFactNeighborY="46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A028F2-5FC6-4554-A5E4-74D919536AEE}" type="presOf" srcId="{14CB9F57-5899-413A-935E-4A9231930E40}" destId="{E3A879B6-1341-4D5A-8F17-4C32AE5569C8}" srcOrd="0" destOrd="0" presId="urn:microsoft.com/office/officeart/2005/8/layout/hierarchy3"/>
    <dgm:cxn modelId="{90986096-ED5B-4A07-BB83-2F2344A35C94}" type="presOf" srcId="{54F73B0E-3775-4FB7-8894-3971DEE78CEE}" destId="{00064AF3-5587-45D5-8923-A1422B65EF6F}" srcOrd="0" destOrd="0" presId="urn:microsoft.com/office/officeart/2005/8/layout/hierarchy3"/>
    <dgm:cxn modelId="{2C14B9A3-B50A-4FD9-A732-51D7F9AFFDC9}" srcId="{50BE4B96-9067-433C-835E-02BCCAF6C985}" destId="{14CB9F57-5899-413A-935E-4A9231930E40}" srcOrd="0" destOrd="0" parTransId="{2E2FB1B2-E241-4CC6-9531-43F766A82EE6}" sibTransId="{936A9CDA-63C1-4BE7-A41F-E540922F33BD}"/>
    <dgm:cxn modelId="{41978100-387A-493D-95DA-5796071D4079}" srcId="{4603FE8C-1122-4795-9F0A-0F9028EC3B8C}" destId="{1FE9AB64-5679-48C0-9A23-41F94A7F5DCF}" srcOrd="3" destOrd="0" parTransId="{154FFBAF-530F-409F-A0AE-8414ECF8EC92}" sibTransId="{67C879F9-EC8A-4EFF-8A80-8351F4B66A0D}"/>
    <dgm:cxn modelId="{F5FEF8BD-1111-4A31-90D5-90B4CBF6B721}" type="presOf" srcId="{4603FE8C-1122-4795-9F0A-0F9028EC3B8C}" destId="{797539C8-DF60-4A31-A884-D033D3989C83}" srcOrd="0" destOrd="0" presId="urn:microsoft.com/office/officeart/2005/8/layout/hierarchy3"/>
    <dgm:cxn modelId="{18992330-FB0F-4CCA-8F34-8DF7D927C159}" srcId="{4603FE8C-1122-4795-9F0A-0F9028EC3B8C}" destId="{54F73B0E-3775-4FB7-8894-3971DEE78CEE}" srcOrd="2" destOrd="0" parTransId="{FF14E439-8D7B-4CFB-86E3-1A6FEFC6DAB4}" sibTransId="{5E598A87-AAFF-4AAD-BDFF-91408C76B3D4}"/>
    <dgm:cxn modelId="{F36E2318-FF46-49B3-866B-50B9BE767055}" type="presOf" srcId="{4603FE8C-1122-4795-9F0A-0F9028EC3B8C}" destId="{94529D1D-EF63-411D-88D6-13EA0AD9F10C}" srcOrd="1" destOrd="0" presId="urn:microsoft.com/office/officeart/2005/8/layout/hierarchy3"/>
    <dgm:cxn modelId="{0D9044E0-459A-436F-B0CC-3E7AA6BD998A}" type="presOf" srcId="{FF14E439-8D7B-4CFB-86E3-1A6FEFC6DAB4}" destId="{63568115-4DFD-466C-ABE0-B801A3472489}" srcOrd="0" destOrd="0" presId="urn:microsoft.com/office/officeart/2005/8/layout/hierarchy3"/>
    <dgm:cxn modelId="{975C4E7E-31B8-48D3-B468-2A2560AEFB7D}" type="presOf" srcId="{14CB9F57-5899-413A-935E-4A9231930E40}" destId="{D5F7CE51-6EF1-489A-9FC3-D20A6121EA93}" srcOrd="1" destOrd="0" presId="urn:microsoft.com/office/officeart/2005/8/layout/hierarchy3"/>
    <dgm:cxn modelId="{FCCB9E3E-5E5D-4F51-B986-1F4920388F6A}" type="presOf" srcId="{50BE4B96-9067-433C-835E-02BCCAF6C985}" destId="{20CAF40C-0FCC-4EED-8E0A-C45EEB050F7B}" srcOrd="0" destOrd="0" presId="urn:microsoft.com/office/officeart/2005/8/layout/hierarchy3"/>
    <dgm:cxn modelId="{B99E83CE-BEE5-401A-9564-3A57830C3A97}" srcId="{4603FE8C-1122-4795-9F0A-0F9028EC3B8C}" destId="{B867528D-1C87-4701-90C1-C95E4BC72292}" srcOrd="1" destOrd="0" parTransId="{8995EC62-9E8F-4716-A05A-012787E03D2F}" sibTransId="{BF06AC9B-4AAC-4897-A68F-4010EBEAA990}"/>
    <dgm:cxn modelId="{EE557B12-4514-4646-8605-AEBF64DA3DA7}" type="presOf" srcId="{C736C5A2-DF4F-4506-A34B-429A2D7DFB33}" destId="{99574FB4-FF8B-4C12-87BC-AE55774BD71B}" srcOrd="0" destOrd="0" presId="urn:microsoft.com/office/officeart/2005/8/layout/hierarchy3"/>
    <dgm:cxn modelId="{65FFD442-9563-446A-9B9D-57232210E9DA}" type="presOf" srcId="{CE51FDC0-3330-4B18-BF81-DA4230EC6F53}" destId="{54F2E181-A0C9-4721-97D0-F1A24ED6D36F}" srcOrd="0" destOrd="0" presId="urn:microsoft.com/office/officeart/2005/8/layout/hierarchy3"/>
    <dgm:cxn modelId="{370A858E-BDD1-4058-9D25-CBF948E9527E}" type="presOf" srcId="{B867528D-1C87-4701-90C1-C95E4BC72292}" destId="{E80610E8-8591-44BF-8BE3-0A8F8BEA48A8}" srcOrd="0" destOrd="0" presId="urn:microsoft.com/office/officeart/2005/8/layout/hierarchy3"/>
    <dgm:cxn modelId="{0BFE8F05-7C07-46C5-A478-806D8989F27C}" type="presOf" srcId="{154FFBAF-530F-409F-A0AE-8414ECF8EC92}" destId="{6E534767-1613-43E7-8630-3874E340BD32}" srcOrd="0" destOrd="0" presId="urn:microsoft.com/office/officeart/2005/8/layout/hierarchy3"/>
    <dgm:cxn modelId="{D21165C5-5361-49BF-B701-26A4DD087B00}" type="presOf" srcId="{1FE9AB64-5679-48C0-9A23-41F94A7F5DCF}" destId="{04EF518C-BC45-4E47-8022-E026466EF767}" srcOrd="0" destOrd="0" presId="urn:microsoft.com/office/officeart/2005/8/layout/hierarchy3"/>
    <dgm:cxn modelId="{14F9E8FE-DD36-4292-B104-C15204BA85FB}" type="presOf" srcId="{8995EC62-9E8F-4716-A05A-012787E03D2F}" destId="{337BBBB2-DBAC-4C80-8CD2-54A77714E1BC}" srcOrd="0" destOrd="0" presId="urn:microsoft.com/office/officeart/2005/8/layout/hierarchy3"/>
    <dgm:cxn modelId="{01ECAF0B-DEB9-4B2B-97E6-270F249ADC07}" srcId="{50BE4B96-9067-433C-835E-02BCCAF6C985}" destId="{4603FE8C-1122-4795-9F0A-0F9028EC3B8C}" srcOrd="1" destOrd="0" parTransId="{E336BE23-C77C-49FD-A4CD-E247C4FA31A9}" sibTransId="{7AEC5BAC-6166-4448-8DDA-3DC912604413}"/>
    <dgm:cxn modelId="{A5020566-6954-41BC-8ECC-BA4365962EAA}" srcId="{4603FE8C-1122-4795-9F0A-0F9028EC3B8C}" destId="{C736C5A2-DF4F-4506-A34B-429A2D7DFB33}" srcOrd="0" destOrd="0" parTransId="{CE51FDC0-3330-4B18-BF81-DA4230EC6F53}" sibTransId="{07C75A0A-B814-495C-95E4-CAAE88068EC1}"/>
    <dgm:cxn modelId="{7300CD60-49EF-4CE0-AC6E-9C795510B9A0}" type="presParOf" srcId="{20CAF40C-0FCC-4EED-8E0A-C45EEB050F7B}" destId="{25BCD8B1-9831-4668-ADC1-1439441ADD6C}" srcOrd="0" destOrd="0" presId="urn:microsoft.com/office/officeart/2005/8/layout/hierarchy3"/>
    <dgm:cxn modelId="{4915627F-11EE-4F72-8430-EEE432A7EC86}" type="presParOf" srcId="{25BCD8B1-9831-4668-ADC1-1439441ADD6C}" destId="{96B21DDA-EA89-4C2D-B907-A54A425CBCF2}" srcOrd="0" destOrd="0" presId="urn:microsoft.com/office/officeart/2005/8/layout/hierarchy3"/>
    <dgm:cxn modelId="{6E44BDA2-9976-482D-81C5-1FA60E730EA6}" type="presParOf" srcId="{96B21DDA-EA89-4C2D-B907-A54A425CBCF2}" destId="{E3A879B6-1341-4D5A-8F17-4C32AE5569C8}" srcOrd="0" destOrd="0" presId="urn:microsoft.com/office/officeart/2005/8/layout/hierarchy3"/>
    <dgm:cxn modelId="{72F247EB-6D5C-40A3-8030-04ADF53B1AA4}" type="presParOf" srcId="{96B21DDA-EA89-4C2D-B907-A54A425CBCF2}" destId="{D5F7CE51-6EF1-489A-9FC3-D20A6121EA93}" srcOrd="1" destOrd="0" presId="urn:microsoft.com/office/officeart/2005/8/layout/hierarchy3"/>
    <dgm:cxn modelId="{C1198F0E-47DC-43BD-BF6F-FCE850BBE4A2}" type="presParOf" srcId="{25BCD8B1-9831-4668-ADC1-1439441ADD6C}" destId="{CB69E5BC-0DFE-4B38-AC1B-7DE48E8D6EDB}" srcOrd="1" destOrd="0" presId="urn:microsoft.com/office/officeart/2005/8/layout/hierarchy3"/>
    <dgm:cxn modelId="{4EACE36F-B69A-4248-B472-84C0EAA12ED3}" type="presParOf" srcId="{20CAF40C-0FCC-4EED-8E0A-C45EEB050F7B}" destId="{9CBF4893-5D3A-434B-B309-E24E1228CE5D}" srcOrd="1" destOrd="0" presId="urn:microsoft.com/office/officeart/2005/8/layout/hierarchy3"/>
    <dgm:cxn modelId="{20D23B67-9508-4CC5-93C5-26B81D0BE1FD}" type="presParOf" srcId="{9CBF4893-5D3A-434B-B309-E24E1228CE5D}" destId="{06B0F27B-DDF6-4B23-8220-FAFD4A6FB488}" srcOrd="0" destOrd="0" presId="urn:microsoft.com/office/officeart/2005/8/layout/hierarchy3"/>
    <dgm:cxn modelId="{473869F4-8627-4103-B54D-0CB8B16DE23D}" type="presParOf" srcId="{06B0F27B-DDF6-4B23-8220-FAFD4A6FB488}" destId="{797539C8-DF60-4A31-A884-D033D3989C83}" srcOrd="0" destOrd="0" presId="urn:microsoft.com/office/officeart/2005/8/layout/hierarchy3"/>
    <dgm:cxn modelId="{F2CC8C65-20B9-4CB3-9418-37BB9E40F08A}" type="presParOf" srcId="{06B0F27B-DDF6-4B23-8220-FAFD4A6FB488}" destId="{94529D1D-EF63-411D-88D6-13EA0AD9F10C}" srcOrd="1" destOrd="0" presId="urn:microsoft.com/office/officeart/2005/8/layout/hierarchy3"/>
    <dgm:cxn modelId="{17DB9AA4-CC9F-4AA9-89DC-58BC9B2AD11B}" type="presParOf" srcId="{9CBF4893-5D3A-434B-B309-E24E1228CE5D}" destId="{40C58601-28DB-4696-BC1E-16B5570AB58E}" srcOrd="1" destOrd="0" presId="urn:microsoft.com/office/officeart/2005/8/layout/hierarchy3"/>
    <dgm:cxn modelId="{5ABC991F-83C9-4592-A572-052958D69C2D}" type="presParOf" srcId="{40C58601-28DB-4696-BC1E-16B5570AB58E}" destId="{54F2E181-A0C9-4721-97D0-F1A24ED6D36F}" srcOrd="0" destOrd="0" presId="urn:microsoft.com/office/officeart/2005/8/layout/hierarchy3"/>
    <dgm:cxn modelId="{44CEEB79-FDE4-43E4-B4BF-AFEE4683DBA6}" type="presParOf" srcId="{40C58601-28DB-4696-BC1E-16B5570AB58E}" destId="{99574FB4-FF8B-4C12-87BC-AE55774BD71B}" srcOrd="1" destOrd="0" presId="urn:microsoft.com/office/officeart/2005/8/layout/hierarchy3"/>
    <dgm:cxn modelId="{0C9BDC05-19A3-42AD-AC70-D2C357B21EEF}" type="presParOf" srcId="{40C58601-28DB-4696-BC1E-16B5570AB58E}" destId="{337BBBB2-DBAC-4C80-8CD2-54A77714E1BC}" srcOrd="2" destOrd="0" presId="urn:microsoft.com/office/officeart/2005/8/layout/hierarchy3"/>
    <dgm:cxn modelId="{0E8D5D2F-B3AB-431D-8D83-4422CD23FE29}" type="presParOf" srcId="{40C58601-28DB-4696-BC1E-16B5570AB58E}" destId="{E80610E8-8591-44BF-8BE3-0A8F8BEA48A8}" srcOrd="3" destOrd="0" presId="urn:microsoft.com/office/officeart/2005/8/layout/hierarchy3"/>
    <dgm:cxn modelId="{3026E1A9-BCC6-4AC1-AA88-7E706256B15A}" type="presParOf" srcId="{40C58601-28DB-4696-BC1E-16B5570AB58E}" destId="{63568115-4DFD-466C-ABE0-B801A3472489}" srcOrd="4" destOrd="0" presId="urn:microsoft.com/office/officeart/2005/8/layout/hierarchy3"/>
    <dgm:cxn modelId="{FAC65F5F-67B4-4445-ACCC-D7F4F88A8922}" type="presParOf" srcId="{40C58601-28DB-4696-BC1E-16B5570AB58E}" destId="{00064AF3-5587-45D5-8923-A1422B65EF6F}" srcOrd="5" destOrd="0" presId="urn:microsoft.com/office/officeart/2005/8/layout/hierarchy3"/>
    <dgm:cxn modelId="{34CBF171-0AF8-43AB-862E-083186E8512F}" type="presParOf" srcId="{40C58601-28DB-4696-BC1E-16B5570AB58E}" destId="{6E534767-1613-43E7-8630-3874E340BD32}" srcOrd="6" destOrd="0" presId="urn:microsoft.com/office/officeart/2005/8/layout/hierarchy3"/>
    <dgm:cxn modelId="{EE739683-54ED-419B-8D9A-5E55051BAA32}" type="presParOf" srcId="{40C58601-28DB-4696-BC1E-16B5570AB58E}" destId="{04EF518C-BC45-4E47-8022-E026466EF76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BE4B96-9067-433C-835E-02BCCAF6C985}" type="doc">
      <dgm:prSet loTypeId="urn:microsoft.com/office/officeart/2005/8/layout/hierarchy3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4CB9F57-5899-413A-935E-4A9231930E40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sz="2000" b="1" noProof="0" dirty="0" smtClean="0">
            <a:latin typeface="+mj-lt"/>
            <a:cs typeface="Times New Roman" pitchFamily="18" charset="0"/>
          </a:endParaRPr>
        </a:p>
      </dgm:t>
    </dgm:pt>
    <dgm:pt modelId="{2E2FB1B2-E241-4CC6-9531-43F766A82EE6}" type="par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936A9CDA-63C1-4BE7-A41F-E540922F33BD}" type="sib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C736C5A2-DF4F-4506-A34B-429A2D7DFB33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стандарти професійної (професійно-технічно) освіти </a:t>
          </a:r>
          <a:r>
            <a:rPr lang="uk-UA" sz="1400" i="1" noProof="0" dirty="0" smtClean="0">
              <a:latin typeface="+mj-lt"/>
              <a:cs typeface="Times New Roman" pitchFamily="18" charset="0"/>
            </a:rPr>
            <a:t>(за умови розробки на всеукраїнському рівні) </a:t>
          </a:r>
          <a:endParaRPr lang="uk-UA" sz="1400" i="1" noProof="0" dirty="0">
            <a:latin typeface="+mj-lt"/>
            <a:cs typeface="Times New Roman" pitchFamily="18" charset="0"/>
          </a:endParaRPr>
        </a:p>
      </dgm:t>
    </dgm:pt>
    <dgm:pt modelId="{CE51FDC0-3330-4B18-BF81-DA4230EC6F53}" type="par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07C75A0A-B814-495C-95E4-CAAE88068EC1}" type="sib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867528D-1C87-4701-90C1-C95E4BC72292}">
      <dgm:prSet custT="1"/>
      <dgm:spPr/>
      <dgm:t>
        <a:bodyPr/>
        <a:lstStyle/>
        <a:p>
          <a:pPr algn="l"/>
          <a:r>
            <a:rPr lang="uk-UA" sz="2000" dirty="0" smtClean="0">
              <a:latin typeface="+mj-lt"/>
              <a:cs typeface="Times New Roman" pitchFamily="18" charset="0"/>
            </a:rPr>
            <a:t>освітні програми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8995EC62-9E8F-4716-A05A-012787E03D2F}" type="par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F06AC9B-4AAC-4897-A68F-4010EBEAA990}" type="sib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7F000151-3085-4C3C-A38A-4AEAEA0B5EF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noProof="0" dirty="0" smtClean="0">
              <a:latin typeface="+mj-lt"/>
              <a:cs typeface="Times New Roman" pitchFamily="18" charset="0"/>
            </a:rPr>
            <a:t>розробка навчально-планувальної документації </a:t>
          </a:r>
          <a:endParaRPr lang="uk-UA" sz="2000" noProof="0" dirty="0" smtClean="0">
            <a:latin typeface="+mj-lt"/>
            <a:cs typeface="Times New Roman" pitchFamily="18" charset="0"/>
          </a:endParaRPr>
        </a:p>
      </dgm:t>
    </dgm:pt>
    <dgm:pt modelId="{F2BDB9EC-7B40-4341-9466-379887CA9320}" type="parTrans" cxnId="{B042CFEB-A6F8-47AA-899A-0F8072BF066A}">
      <dgm:prSet/>
      <dgm:spPr/>
      <dgm:t>
        <a:bodyPr/>
        <a:lstStyle/>
        <a:p>
          <a:endParaRPr lang="ru-RU"/>
        </a:p>
      </dgm:t>
    </dgm:pt>
    <dgm:pt modelId="{7C6D1F75-DDBB-4B45-8BE9-B938FFBD6A58}" type="sibTrans" cxnId="{B042CFEB-A6F8-47AA-899A-0F8072BF066A}">
      <dgm:prSet/>
      <dgm:spPr/>
      <dgm:t>
        <a:bodyPr/>
        <a:lstStyle/>
        <a:p>
          <a:endParaRPr lang="ru-RU"/>
        </a:p>
      </dgm:t>
    </dgm:pt>
    <dgm:pt modelId="{518BD4A0-450B-4F81-A535-C1B7097FBA1F}">
      <dgm:prSet custT="1"/>
      <dgm:spPr/>
      <dgm:t>
        <a:bodyPr/>
        <a:lstStyle/>
        <a:p>
          <a:pPr algn="l"/>
          <a:r>
            <a:rPr lang="uk-UA" sz="2000" dirty="0" smtClean="0">
              <a:latin typeface="+mj-lt"/>
              <a:cs typeface="Times New Roman" pitchFamily="18" charset="0"/>
            </a:rPr>
            <a:t>робочі навчальні програми 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3F5DE4D9-DF1A-4686-A404-D47371DADEA1}" type="parTrans" cxnId="{6F02166A-159C-48B5-B8DC-4C22ABF64B33}">
      <dgm:prSet/>
      <dgm:spPr/>
      <dgm:t>
        <a:bodyPr/>
        <a:lstStyle/>
        <a:p>
          <a:endParaRPr lang="ru-RU"/>
        </a:p>
      </dgm:t>
    </dgm:pt>
    <dgm:pt modelId="{5DF3094D-C6E5-4FA8-BA11-BF9D70F5431C}" type="sibTrans" cxnId="{6F02166A-159C-48B5-B8DC-4C22ABF64B33}">
      <dgm:prSet/>
      <dgm:spPr/>
      <dgm:t>
        <a:bodyPr/>
        <a:lstStyle/>
        <a:p>
          <a:endParaRPr lang="ru-RU"/>
        </a:p>
      </dgm:t>
    </dgm:pt>
    <dgm:pt modelId="{8A5FCEB8-AD18-46AC-96AC-76BCF2C5CCD9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методичні вказівки, рекомендації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0CBD9E24-9861-47AA-ABE8-69D79B3A6C56}" type="parTrans" cxnId="{6ECEC500-2D63-4C14-9308-0B3052ACFD6F}">
      <dgm:prSet/>
      <dgm:spPr/>
      <dgm:t>
        <a:bodyPr/>
        <a:lstStyle/>
        <a:p>
          <a:endParaRPr lang="ru-RU"/>
        </a:p>
      </dgm:t>
    </dgm:pt>
    <dgm:pt modelId="{D3816CBE-5145-4B7A-8B1A-F87797ABEA4B}" type="sibTrans" cxnId="{6ECEC500-2D63-4C14-9308-0B3052ACFD6F}">
      <dgm:prSet/>
      <dgm:spPr/>
      <dgm:t>
        <a:bodyPr/>
        <a:lstStyle/>
        <a:p>
          <a:endParaRPr lang="ru-RU"/>
        </a:p>
      </dgm:t>
    </dgm:pt>
    <dgm:pt modelId="{20CAF40C-0FCC-4EED-8E0A-C45EEB050F7B}" type="pres">
      <dgm:prSet presAssocID="{50BE4B96-9067-433C-835E-02BCCAF6C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CD8B1-9831-4668-ADC1-1439441ADD6C}" type="pres">
      <dgm:prSet presAssocID="{14CB9F57-5899-413A-935E-4A9231930E40}" presName="root" presStyleCnt="0"/>
      <dgm:spPr/>
      <dgm:t>
        <a:bodyPr/>
        <a:lstStyle/>
        <a:p>
          <a:endParaRPr lang="ru-RU"/>
        </a:p>
      </dgm:t>
    </dgm:pt>
    <dgm:pt modelId="{96B21DDA-EA89-4C2D-B907-A54A425CBCF2}" type="pres">
      <dgm:prSet presAssocID="{14CB9F57-5899-413A-935E-4A9231930E40}" presName="rootComposite" presStyleCnt="0"/>
      <dgm:spPr/>
      <dgm:t>
        <a:bodyPr/>
        <a:lstStyle/>
        <a:p>
          <a:endParaRPr lang="ru-RU"/>
        </a:p>
      </dgm:t>
    </dgm:pt>
    <dgm:pt modelId="{E3A879B6-1341-4D5A-8F17-4C32AE5569C8}" type="pres">
      <dgm:prSet presAssocID="{14CB9F57-5899-413A-935E-4A9231930E40}" presName="rootText" presStyleLbl="node1" presStyleIdx="0" presStyleCnt="2" custScaleX="129113" custScaleY="56823" custLinFactY="-38154" custLinFactNeighborX="-183" custLinFactNeighborY="-100000"/>
      <dgm:spPr/>
      <dgm:t>
        <a:bodyPr/>
        <a:lstStyle/>
        <a:p>
          <a:endParaRPr lang="ru-RU"/>
        </a:p>
      </dgm:t>
    </dgm:pt>
    <dgm:pt modelId="{D5F7CE51-6EF1-489A-9FC3-D20A6121EA93}" type="pres">
      <dgm:prSet presAssocID="{14CB9F57-5899-413A-935E-4A9231930E40}" presName="rootConnector" presStyleLbl="node1" presStyleIdx="0" presStyleCnt="2"/>
      <dgm:spPr/>
      <dgm:t>
        <a:bodyPr/>
        <a:lstStyle/>
        <a:p>
          <a:endParaRPr lang="ru-RU"/>
        </a:p>
      </dgm:t>
    </dgm:pt>
    <dgm:pt modelId="{CB69E5BC-0DFE-4B38-AC1B-7DE48E8D6EDB}" type="pres">
      <dgm:prSet presAssocID="{14CB9F57-5899-413A-935E-4A9231930E40}" presName="childShape" presStyleCnt="0"/>
      <dgm:spPr/>
      <dgm:t>
        <a:bodyPr/>
        <a:lstStyle/>
        <a:p>
          <a:endParaRPr lang="ru-RU"/>
        </a:p>
      </dgm:t>
    </dgm:pt>
    <dgm:pt modelId="{0AC7FC5C-E2F2-4BC7-9990-4C89D853DCF7}" type="pres">
      <dgm:prSet presAssocID="{7F000151-3085-4C3C-A38A-4AEAEA0B5EF3}" presName="root" presStyleCnt="0"/>
      <dgm:spPr/>
      <dgm:t>
        <a:bodyPr/>
        <a:lstStyle/>
        <a:p>
          <a:endParaRPr lang="ru-RU"/>
        </a:p>
      </dgm:t>
    </dgm:pt>
    <dgm:pt modelId="{DBFA1E55-2599-436D-8059-958F8FD1496C}" type="pres">
      <dgm:prSet presAssocID="{7F000151-3085-4C3C-A38A-4AEAEA0B5EF3}" presName="rootComposite" presStyleCnt="0"/>
      <dgm:spPr/>
      <dgm:t>
        <a:bodyPr/>
        <a:lstStyle/>
        <a:p>
          <a:endParaRPr lang="ru-RU"/>
        </a:p>
      </dgm:t>
    </dgm:pt>
    <dgm:pt modelId="{72E98EBD-B11B-4E84-9392-B74000EAB35C}" type="pres">
      <dgm:prSet presAssocID="{7F000151-3085-4C3C-A38A-4AEAEA0B5EF3}" presName="rootText" presStyleLbl="node1" presStyleIdx="1" presStyleCnt="2" custScaleX="290805" custScaleY="58142" custLinFactNeighborX="-29823" custLinFactNeighborY="-62881"/>
      <dgm:spPr/>
      <dgm:t>
        <a:bodyPr/>
        <a:lstStyle/>
        <a:p>
          <a:endParaRPr lang="ru-RU"/>
        </a:p>
      </dgm:t>
    </dgm:pt>
    <dgm:pt modelId="{27605AA9-DA4B-4C06-AAB3-B3E0752D667A}" type="pres">
      <dgm:prSet presAssocID="{7F000151-3085-4C3C-A38A-4AEAEA0B5EF3}" presName="rootConnector" presStyleLbl="node1" presStyleIdx="1" presStyleCnt="2"/>
      <dgm:spPr/>
      <dgm:t>
        <a:bodyPr/>
        <a:lstStyle/>
        <a:p>
          <a:endParaRPr lang="ru-RU"/>
        </a:p>
      </dgm:t>
    </dgm:pt>
    <dgm:pt modelId="{85F48E05-B9B7-4179-8E04-A85A3B9C6BF4}" type="pres">
      <dgm:prSet presAssocID="{7F000151-3085-4C3C-A38A-4AEAEA0B5EF3}" presName="childShape" presStyleCnt="0"/>
      <dgm:spPr/>
      <dgm:t>
        <a:bodyPr/>
        <a:lstStyle/>
        <a:p>
          <a:endParaRPr lang="ru-RU"/>
        </a:p>
      </dgm:t>
    </dgm:pt>
    <dgm:pt modelId="{54F2E181-A0C9-4721-97D0-F1A24ED6D36F}" type="pres">
      <dgm:prSet presAssocID="{CE51FDC0-3330-4B18-BF81-DA4230EC6F5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9574FB4-FF8B-4C12-87BC-AE55774BD71B}" type="pres">
      <dgm:prSet presAssocID="{C736C5A2-DF4F-4506-A34B-429A2D7DFB33}" presName="childText" presStyleLbl="bgAcc1" presStyleIdx="0" presStyleCnt="4" custScaleX="281507" custScaleY="85044" custLinFactNeighborX="-4799" custLinFactNeighborY="-17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BBB2-DBAC-4C80-8CD2-54A77714E1BC}" type="pres">
      <dgm:prSet presAssocID="{8995EC62-9E8F-4716-A05A-012787E03D2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80610E8-8591-44BF-8BE3-0A8F8BEA48A8}" type="pres">
      <dgm:prSet presAssocID="{B867528D-1C87-4701-90C1-C95E4BC72292}" presName="childText" presStyleLbl="bgAcc1" presStyleIdx="1" presStyleCnt="4" custScaleX="283150" custScaleY="54266" custLinFactNeighborX="-4799" custLinFactNeighborY="-5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8D29A-1DD8-4752-BD89-284C897155C2}" type="pres">
      <dgm:prSet presAssocID="{3F5DE4D9-DF1A-4686-A404-D47371DADEA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655BCFD-A917-44E6-920E-A1121CA0E6B8}" type="pres">
      <dgm:prSet presAssocID="{518BD4A0-450B-4F81-A535-C1B7097FBA1F}" presName="childText" presStyleLbl="bgAcc1" presStyleIdx="2" presStyleCnt="4" custScaleX="281896" custScaleY="61580" custLinFactNeighborX="-4799" custLinFactNeighborY="-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B3FD8-421C-4BC3-95BA-ABA469C7BAAE}" type="pres">
      <dgm:prSet presAssocID="{0CBD9E24-9861-47AA-ABE8-69D79B3A6C5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D4DB34B-19AB-46A8-AE3D-5CA17184BBDD}" type="pres">
      <dgm:prSet presAssocID="{8A5FCEB8-AD18-46AC-96AC-76BCF2C5CCD9}" presName="childText" presStyleLbl="bgAcc1" presStyleIdx="3" presStyleCnt="4" custScaleX="284831" custScaleY="57928" custLinFactNeighborX="-4799" custLinFactNeighborY="-2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40C39-C0BC-4385-BC03-DF44D42DFF7C}" type="presOf" srcId="{3F5DE4D9-DF1A-4686-A404-D47371DADEA1}" destId="{C198D29A-1DD8-4752-BD89-284C897155C2}" srcOrd="0" destOrd="0" presId="urn:microsoft.com/office/officeart/2005/8/layout/hierarchy3"/>
    <dgm:cxn modelId="{2C14B9A3-B50A-4FD9-A732-51D7F9AFFDC9}" srcId="{50BE4B96-9067-433C-835E-02BCCAF6C985}" destId="{14CB9F57-5899-413A-935E-4A9231930E40}" srcOrd="0" destOrd="0" parTransId="{2E2FB1B2-E241-4CC6-9531-43F766A82EE6}" sibTransId="{936A9CDA-63C1-4BE7-A41F-E540922F33BD}"/>
    <dgm:cxn modelId="{7F288990-BA76-4440-85D6-BB2A25BD6D0A}" type="presOf" srcId="{50BE4B96-9067-433C-835E-02BCCAF6C985}" destId="{20CAF40C-0FCC-4EED-8E0A-C45EEB050F7B}" srcOrd="0" destOrd="0" presId="urn:microsoft.com/office/officeart/2005/8/layout/hierarchy3"/>
    <dgm:cxn modelId="{90723699-28E4-47FB-9440-FBFE67E978E6}" type="presOf" srcId="{7F000151-3085-4C3C-A38A-4AEAEA0B5EF3}" destId="{27605AA9-DA4B-4C06-AAB3-B3E0752D667A}" srcOrd="1" destOrd="0" presId="urn:microsoft.com/office/officeart/2005/8/layout/hierarchy3"/>
    <dgm:cxn modelId="{6F02166A-159C-48B5-B8DC-4C22ABF64B33}" srcId="{7F000151-3085-4C3C-A38A-4AEAEA0B5EF3}" destId="{518BD4A0-450B-4F81-A535-C1B7097FBA1F}" srcOrd="2" destOrd="0" parTransId="{3F5DE4D9-DF1A-4686-A404-D47371DADEA1}" sibTransId="{5DF3094D-C6E5-4FA8-BA11-BF9D70F5431C}"/>
    <dgm:cxn modelId="{5BBBDDC2-9631-4F47-BA8D-407B44C639B7}" type="presOf" srcId="{C736C5A2-DF4F-4506-A34B-429A2D7DFB33}" destId="{99574FB4-FF8B-4C12-87BC-AE55774BD71B}" srcOrd="0" destOrd="0" presId="urn:microsoft.com/office/officeart/2005/8/layout/hierarchy3"/>
    <dgm:cxn modelId="{6ECEC500-2D63-4C14-9308-0B3052ACFD6F}" srcId="{7F000151-3085-4C3C-A38A-4AEAEA0B5EF3}" destId="{8A5FCEB8-AD18-46AC-96AC-76BCF2C5CCD9}" srcOrd="3" destOrd="0" parTransId="{0CBD9E24-9861-47AA-ABE8-69D79B3A6C56}" sibTransId="{D3816CBE-5145-4B7A-8B1A-F87797ABEA4B}"/>
    <dgm:cxn modelId="{B317DB03-8871-4F91-93B0-E468227ADD6E}" type="presOf" srcId="{8A5FCEB8-AD18-46AC-96AC-76BCF2C5CCD9}" destId="{5D4DB34B-19AB-46A8-AE3D-5CA17184BBDD}" srcOrd="0" destOrd="0" presId="urn:microsoft.com/office/officeart/2005/8/layout/hierarchy3"/>
    <dgm:cxn modelId="{B99E83CE-BEE5-401A-9564-3A57830C3A97}" srcId="{7F000151-3085-4C3C-A38A-4AEAEA0B5EF3}" destId="{B867528D-1C87-4701-90C1-C95E4BC72292}" srcOrd="1" destOrd="0" parTransId="{8995EC62-9E8F-4716-A05A-012787E03D2F}" sibTransId="{BF06AC9B-4AAC-4897-A68F-4010EBEAA990}"/>
    <dgm:cxn modelId="{D0E1EDC5-3B8A-4E8C-8A6D-EF53F07AD053}" type="presOf" srcId="{7F000151-3085-4C3C-A38A-4AEAEA0B5EF3}" destId="{72E98EBD-B11B-4E84-9392-B74000EAB35C}" srcOrd="0" destOrd="0" presId="urn:microsoft.com/office/officeart/2005/8/layout/hierarchy3"/>
    <dgm:cxn modelId="{7AA7A01A-D86B-458F-9C81-381799CA4C00}" type="presOf" srcId="{0CBD9E24-9861-47AA-ABE8-69D79B3A6C56}" destId="{349B3FD8-421C-4BC3-95BA-ABA469C7BAAE}" srcOrd="0" destOrd="0" presId="urn:microsoft.com/office/officeart/2005/8/layout/hierarchy3"/>
    <dgm:cxn modelId="{0804C51D-8ED0-44BA-AD13-33ADB1C7C3E5}" type="presOf" srcId="{14CB9F57-5899-413A-935E-4A9231930E40}" destId="{D5F7CE51-6EF1-489A-9FC3-D20A6121EA93}" srcOrd="1" destOrd="0" presId="urn:microsoft.com/office/officeart/2005/8/layout/hierarchy3"/>
    <dgm:cxn modelId="{E147E59E-4DE0-4566-9B3D-E4F5E85CEC83}" type="presOf" srcId="{518BD4A0-450B-4F81-A535-C1B7097FBA1F}" destId="{2655BCFD-A917-44E6-920E-A1121CA0E6B8}" srcOrd="0" destOrd="0" presId="urn:microsoft.com/office/officeart/2005/8/layout/hierarchy3"/>
    <dgm:cxn modelId="{56413D4A-3398-44C9-AAD4-2F7939A99E4C}" type="presOf" srcId="{14CB9F57-5899-413A-935E-4A9231930E40}" destId="{E3A879B6-1341-4D5A-8F17-4C32AE5569C8}" srcOrd="0" destOrd="0" presId="urn:microsoft.com/office/officeart/2005/8/layout/hierarchy3"/>
    <dgm:cxn modelId="{B042CFEB-A6F8-47AA-899A-0F8072BF066A}" srcId="{50BE4B96-9067-433C-835E-02BCCAF6C985}" destId="{7F000151-3085-4C3C-A38A-4AEAEA0B5EF3}" srcOrd="1" destOrd="0" parTransId="{F2BDB9EC-7B40-4341-9466-379887CA9320}" sibTransId="{7C6D1F75-DDBB-4B45-8BE9-B938FFBD6A58}"/>
    <dgm:cxn modelId="{70A8F56D-5499-41FA-9548-487A76A1268C}" type="presOf" srcId="{CE51FDC0-3330-4B18-BF81-DA4230EC6F53}" destId="{54F2E181-A0C9-4721-97D0-F1A24ED6D36F}" srcOrd="0" destOrd="0" presId="urn:microsoft.com/office/officeart/2005/8/layout/hierarchy3"/>
    <dgm:cxn modelId="{C8D0B9DD-79E8-44BD-92E1-E2186C07DF87}" type="presOf" srcId="{8995EC62-9E8F-4716-A05A-012787E03D2F}" destId="{337BBBB2-DBAC-4C80-8CD2-54A77714E1BC}" srcOrd="0" destOrd="0" presId="urn:microsoft.com/office/officeart/2005/8/layout/hierarchy3"/>
    <dgm:cxn modelId="{BFDC2EBD-9245-486D-9A32-DC9F62B8C529}" type="presOf" srcId="{B867528D-1C87-4701-90C1-C95E4BC72292}" destId="{E80610E8-8591-44BF-8BE3-0A8F8BEA48A8}" srcOrd="0" destOrd="0" presId="urn:microsoft.com/office/officeart/2005/8/layout/hierarchy3"/>
    <dgm:cxn modelId="{A5020566-6954-41BC-8ECC-BA4365962EAA}" srcId="{7F000151-3085-4C3C-A38A-4AEAEA0B5EF3}" destId="{C736C5A2-DF4F-4506-A34B-429A2D7DFB33}" srcOrd="0" destOrd="0" parTransId="{CE51FDC0-3330-4B18-BF81-DA4230EC6F53}" sibTransId="{07C75A0A-B814-495C-95E4-CAAE88068EC1}"/>
    <dgm:cxn modelId="{67BA49D9-3E03-49E3-86FB-C99E1ADACA83}" type="presParOf" srcId="{20CAF40C-0FCC-4EED-8E0A-C45EEB050F7B}" destId="{25BCD8B1-9831-4668-ADC1-1439441ADD6C}" srcOrd="0" destOrd="0" presId="urn:microsoft.com/office/officeart/2005/8/layout/hierarchy3"/>
    <dgm:cxn modelId="{D552E54F-1FD1-4697-9802-358DC4A59FBE}" type="presParOf" srcId="{25BCD8B1-9831-4668-ADC1-1439441ADD6C}" destId="{96B21DDA-EA89-4C2D-B907-A54A425CBCF2}" srcOrd="0" destOrd="0" presId="urn:microsoft.com/office/officeart/2005/8/layout/hierarchy3"/>
    <dgm:cxn modelId="{EDA3E81D-810F-4769-BCB6-AAFCD108C50B}" type="presParOf" srcId="{96B21DDA-EA89-4C2D-B907-A54A425CBCF2}" destId="{E3A879B6-1341-4D5A-8F17-4C32AE5569C8}" srcOrd="0" destOrd="0" presId="urn:microsoft.com/office/officeart/2005/8/layout/hierarchy3"/>
    <dgm:cxn modelId="{3AAED379-ED4C-4C07-B50D-57D4E75A71F6}" type="presParOf" srcId="{96B21DDA-EA89-4C2D-B907-A54A425CBCF2}" destId="{D5F7CE51-6EF1-489A-9FC3-D20A6121EA93}" srcOrd="1" destOrd="0" presId="urn:microsoft.com/office/officeart/2005/8/layout/hierarchy3"/>
    <dgm:cxn modelId="{0E0425CE-C9CF-468B-B8D2-140F99A57F5D}" type="presParOf" srcId="{25BCD8B1-9831-4668-ADC1-1439441ADD6C}" destId="{CB69E5BC-0DFE-4B38-AC1B-7DE48E8D6EDB}" srcOrd="1" destOrd="0" presId="urn:microsoft.com/office/officeart/2005/8/layout/hierarchy3"/>
    <dgm:cxn modelId="{91C9527F-D15A-4F02-BEA9-1C47251035C4}" type="presParOf" srcId="{20CAF40C-0FCC-4EED-8E0A-C45EEB050F7B}" destId="{0AC7FC5C-E2F2-4BC7-9990-4C89D853DCF7}" srcOrd="1" destOrd="0" presId="urn:microsoft.com/office/officeart/2005/8/layout/hierarchy3"/>
    <dgm:cxn modelId="{C430874D-5FD1-4E69-9F4E-F5970E905ADE}" type="presParOf" srcId="{0AC7FC5C-E2F2-4BC7-9990-4C89D853DCF7}" destId="{DBFA1E55-2599-436D-8059-958F8FD1496C}" srcOrd="0" destOrd="0" presId="urn:microsoft.com/office/officeart/2005/8/layout/hierarchy3"/>
    <dgm:cxn modelId="{A67DE727-BA31-4F4B-A3ED-75DA8E727AD2}" type="presParOf" srcId="{DBFA1E55-2599-436D-8059-958F8FD1496C}" destId="{72E98EBD-B11B-4E84-9392-B74000EAB35C}" srcOrd="0" destOrd="0" presId="urn:microsoft.com/office/officeart/2005/8/layout/hierarchy3"/>
    <dgm:cxn modelId="{59E5623E-0969-47D9-A776-67F8455D1F34}" type="presParOf" srcId="{DBFA1E55-2599-436D-8059-958F8FD1496C}" destId="{27605AA9-DA4B-4C06-AAB3-B3E0752D667A}" srcOrd="1" destOrd="0" presId="urn:microsoft.com/office/officeart/2005/8/layout/hierarchy3"/>
    <dgm:cxn modelId="{4789B136-5F00-4FB3-8CBA-12C204AECAE3}" type="presParOf" srcId="{0AC7FC5C-E2F2-4BC7-9990-4C89D853DCF7}" destId="{85F48E05-B9B7-4179-8E04-A85A3B9C6BF4}" srcOrd="1" destOrd="0" presId="urn:microsoft.com/office/officeart/2005/8/layout/hierarchy3"/>
    <dgm:cxn modelId="{1CA9AAC7-5154-40E7-B3DB-D8F5ED969600}" type="presParOf" srcId="{85F48E05-B9B7-4179-8E04-A85A3B9C6BF4}" destId="{54F2E181-A0C9-4721-97D0-F1A24ED6D36F}" srcOrd="0" destOrd="0" presId="urn:microsoft.com/office/officeart/2005/8/layout/hierarchy3"/>
    <dgm:cxn modelId="{EE62AC3D-D0CD-46A9-A0FB-B32F32C30A36}" type="presParOf" srcId="{85F48E05-B9B7-4179-8E04-A85A3B9C6BF4}" destId="{99574FB4-FF8B-4C12-87BC-AE55774BD71B}" srcOrd="1" destOrd="0" presId="urn:microsoft.com/office/officeart/2005/8/layout/hierarchy3"/>
    <dgm:cxn modelId="{86453F4B-04E1-479D-9572-AEE05C0398C3}" type="presParOf" srcId="{85F48E05-B9B7-4179-8E04-A85A3B9C6BF4}" destId="{337BBBB2-DBAC-4C80-8CD2-54A77714E1BC}" srcOrd="2" destOrd="0" presId="urn:microsoft.com/office/officeart/2005/8/layout/hierarchy3"/>
    <dgm:cxn modelId="{E43B9297-2979-4643-925A-391CA221A486}" type="presParOf" srcId="{85F48E05-B9B7-4179-8E04-A85A3B9C6BF4}" destId="{E80610E8-8591-44BF-8BE3-0A8F8BEA48A8}" srcOrd="3" destOrd="0" presId="urn:microsoft.com/office/officeart/2005/8/layout/hierarchy3"/>
    <dgm:cxn modelId="{B373EA71-89CC-47C2-9F87-31EF969EA24B}" type="presParOf" srcId="{85F48E05-B9B7-4179-8E04-A85A3B9C6BF4}" destId="{C198D29A-1DD8-4752-BD89-284C897155C2}" srcOrd="4" destOrd="0" presId="urn:microsoft.com/office/officeart/2005/8/layout/hierarchy3"/>
    <dgm:cxn modelId="{3AE91891-647E-4BFE-A20C-C688990EACED}" type="presParOf" srcId="{85F48E05-B9B7-4179-8E04-A85A3B9C6BF4}" destId="{2655BCFD-A917-44E6-920E-A1121CA0E6B8}" srcOrd="5" destOrd="0" presId="urn:microsoft.com/office/officeart/2005/8/layout/hierarchy3"/>
    <dgm:cxn modelId="{83AA0985-AEC3-4EAA-8347-1AAAC9A9A35C}" type="presParOf" srcId="{85F48E05-B9B7-4179-8E04-A85A3B9C6BF4}" destId="{349B3FD8-421C-4BC3-95BA-ABA469C7BAAE}" srcOrd="6" destOrd="0" presId="urn:microsoft.com/office/officeart/2005/8/layout/hierarchy3"/>
    <dgm:cxn modelId="{70B06EF9-D132-42AA-9E89-D20140227D52}" type="presParOf" srcId="{85F48E05-B9B7-4179-8E04-A85A3B9C6BF4}" destId="{5D4DB34B-19AB-46A8-AE3D-5CA17184BBD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BE4B96-9067-433C-835E-02BCCAF6C98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B9F57-5899-413A-935E-4A9231930E40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sz="2000" b="1" noProof="0" dirty="0" smtClean="0">
            <a:latin typeface="+mj-lt"/>
            <a:cs typeface="Times New Roman" pitchFamily="18" charset="0"/>
          </a:endParaRPr>
        </a:p>
      </dgm:t>
    </dgm:pt>
    <dgm:pt modelId="{2E2FB1B2-E241-4CC6-9531-43F766A82EE6}" type="par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936A9CDA-63C1-4BE7-A41F-E540922F33BD}" type="sib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C736C5A2-DF4F-4506-A34B-429A2D7DFB33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План роботи педагогічної ради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CE51FDC0-3330-4B18-BF81-DA4230EC6F53}" type="par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07C75A0A-B814-495C-95E4-CAAE88068EC1}" type="sib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867528D-1C87-4701-90C1-C95E4BC72292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План роботи методичної (циклової) комісії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8995EC62-9E8F-4716-A05A-012787E03D2F}" type="par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F06AC9B-4AAC-4897-A68F-4010EBEAA990}" type="sib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01FE5C62-296F-45C8-BFA7-7B829F7BA26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noProof="0" dirty="0" smtClean="0">
              <a:latin typeface="+mj-lt"/>
              <a:cs typeface="Times New Roman" pitchFamily="18" charset="0"/>
            </a:rPr>
            <a:t>планування роботи педагогічної ради, методичних комісій, методичного кабінету</a:t>
          </a:r>
          <a:endParaRPr lang="uk-UA" sz="2000" noProof="0" dirty="0" smtClean="0">
            <a:latin typeface="+mj-lt"/>
            <a:cs typeface="Times New Roman" pitchFamily="18" charset="0"/>
          </a:endParaRPr>
        </a:p>
      </dgm:t>
    </dgm:pt>
    <dgm:pt modelId="{E1B6F7FA-D8E0-4D51-9BC1-49DAED748D81}" type="parTrans" cxnId="{6E5D7EDD-1549-40F3-937A-EE303DDE4335}">
      <dgm:prSet/>
      <dgm:spPr/>
      <dgm:t>
        <a:bodyPr/>
        <a:lstStyle/>
        <a:p>
          <a:endParaRPr lang="ru-RU"/>
        </a:p>
      </dgm:t>
    </dgm:pt>
    <dgm:pt modelId="{C7F233E1-A716-4CC4-9A3E-6BD724CA0A88}" type="sibTrans" cxnId="{6E5D7EDD-1549-40F3-937A-EE303DDE4335}">
      <dgm:prSet/>
      <dgm:spPr/>
      <dgm:t>
        <a:bodyPr/>
        <a:lstStyle/>
        <a:p>
          <a:endParaRPr lang="ru-RU"/>
        </a:p>
      </dgm:t>
    </dgm:pt>
    <dgm:pt modelId="{F72B621C-E370-4BA0-AF01-FF7390D01EDA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План роботи інструктивно-методичних нарад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A2C3D11F-5179-490B-8BB6-EF11C78D54A1}" type="parTrans" cxnId="{A3CFFF9D-58E1-4FD4-BF8B-6BFB60A09D9F}">
      <dgm:prSet/>
      <dgm:spPr/>
      <dgm:t>
        <a:bodyPr/>
        <a:lstStyle/>
        <a:p>
          <a:endParaRPr lang="ru-RU"/>
        </a:p>
      </dgm:t>
    </dgm:pt>
    <dgm:pt modelId="{EB4808F5-FF9D-45C2-AF3F-13BB53E0C1D4}" type="sibTrans" cxnId="{A3CFFF9D-58E1-4FD4-BF8B-6BFB60A09D9F}">
      <dgm:prSet/>
      <dgm:spPr/>
      <dgm:t>
        <a:bodyPr/>
        <a:lstStyle/>
        <a:p>
          <a:endParaRPr lang="ru-RU"/>
        </a:p>
      </dgm:t>
    </dgm:pt>
    <dgm:pt modelId="{5EB4E163-B96A-4A98-B71F-B6A90A4B68EE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План роботи методичного кабінету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F8C3FDEB-BE0D-423C-B536-8AD164FE541A}" type="parTrans" cxnId="{519518DE-CDB4-4619-9F1D-513540F4FF63}">
      <dgm:prSet/>
      <dgm:spPr/>
      <dgm:t>
        <a:bodyPr/>
        <a:lstStyle/>
        <a:p>
          <a:endParaRPr lang="ru-RU"/>
        </a:p>
      </dgm:t>
    </dgm:pt>
    <dgm:pt modelId="{56948FD6-C98F-4D2C-B5DA-F72F4F573DC1}" type="sibTrans" cxnId="{519518DE-CDB4-4619-9F1D-513540F4FF63}">
      <dgm:prSet/>
      <dgm:spPr/>
      <dgm:t>
        <a:bodyPr/>
        <a:lstStyle/>
        <a:p>
          <a:endParaRPr lang="ru-RU"/>
        </a:p>
      </dgm:t>
    </dgm:pt>
    <dgm:pt modelId="{6F27FC28-4BF4-4D69-B599-44747DD858FB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План роботи методичної ради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762C3365-ADCC-49E4-BAE0-BDF97C2EE9CC}" type="parTrans" cxnId="{AFEFF2AB-5A1B-4C56-836D-8F43C23F532A}">
      <dgm:prSet/>
      <dgm:spPr/>
      <dgm:t>
        <a:bodyPr/>
        <a:lstStyle/>
        <a:p>
          <a:endParaRPr lang="ru-RU"/>
        </a:p>
      </dgm:t>
    </dgm:pt>
    <dgm:pt modelId="{FED14C35-9B75-4FBB-B73B-179FCB973303}" type="sibTrans" cxnId="{AFEFF2AB-5A1B-4C56-836D-8F43C23F532A}">
      <dgm:prSet/>
      <dgm:spPr/>
      <dgm:t>
        <a:bodyPr/>
        <a:lstStyle/>
        <a:p>
          <a:endParaRPr lang="ru-RU"/>
        </a:p>
      </dgm:t>
    </dgm:pt>
    <dgm:pt modelId="{20CAF40C-0FCC-4EED-8E0A-C45EEB050F7B}" type="pres">
      <dgm:prSet presAssocID="{50BE4B96-9067-433C-835E-02BCCAF6C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CD8B1-9831-4668-ADC1-1439441ADD6C}" type="pres">
      <dgm:prSet presAssocID="{14CB9F57-5899-413A-935E-4A9231930E40}" presName="root" presStyleCnt="0"/>
      <dgm:spPr/>
      <dgm:t>
        <a:bodyPr/>
        <a:lstStyle/>
        <a:p>
          <a:endParaRPr lang="ru-RU"/>
        </a:p>
      </dgm:t>
    </dgm:pt>
    <dgm:pt modelId="{96B21DDA-EA89-4C2D-B907-A54A425CBCF2}" type="pres">
      <dgm:prSet presAssocID="{14CB9F57-5899-413A-935E-4A9231930E40}" presName="rootComposite" presStyleCnt="0"/>
      <dgm:spPr/>
      <dgm:t>
        <a:bodyPr/>
        <a:lstStyle/>
        <a:p>
          <a:endParaRPr lang="ru-RU"/>
        </a:p>
      </dgm:t>
    </dgm:pt>
    <dgm:pt modelId="{E3A879B6-1341-4D5A-8F17-4C32AE5569C8}" type="pres">
      <dgm:prSet presAssocID="{14CB9F57-5899-413A-935E-4A9231930E40}" presName="rootText" presStyleLbl="node1" presStyleIdx="0" presStyleCnt="2" custScaleX="209431" custLinFactY="-49877" custLinFactNeighborX="-97" custLinFactNeighborY="-100000"/>
      <dgm:spPr/>
      <dgm:t>
        <a:bodyPr/>
        <a:lstStyle/>
        <a:p>
          <a:endParaRPr lang="ru-RU"/>
        </a:p>
      </dgm:t>
    </dgm:pt>
    <dgm:pt modelId="{D5F7CE51-6EF1-489A-9FC3-D20A6121EA93}" type="pres">
      <dgm:prSet presAssocID="{14CB9F57-5899-413A-935E-4A9231930E40}" presName="rootConnector" presStyleLbl="node1" presStyleIdx="0" presStyleCnt="2"/>
      <dgm:spPr/>
      <dgm:t>
        <a:bodyPr/>
        <a:lstStyle/>
        <a:p>
          <a:endParaRPr lang="ru-RU"/>
        </a:p>
      </dgm:t>
    </dgm:pt>
    <dgm:pt modelId="{CB69E5BC-0DFE-4B38-AC1B-7DE48E8D6EDB}" type="pres">
      <dgm:prSet presAssocID="{14CB9F57-5899-413A-935E-4A9231930E40}" presName="childShape" presStyleCnt="0"/>
      <dgm:spPr/>
      <dgm:t>
        <a:bodyPr/>
        <a:lstStyle/>
        <a:p>
          <a:endParaRPr lang="ru-RU"/>
        </a:p>
      </dgm:t>
    </dgm:pt>
    <dgm:pt modelId="{6FFF7D30-238F-4BB0-BF51-DAD62EFBC44B}" type="pres">
      <dgm:prSet presAssocID="{01FE5C62-296F-45C8-BFA7-7B829F7BA267}" presName="root" presStyleCnt="0"/>
      <dgm:spPr/>
      <dgm:t>
        <a:bodyPr/>
        <a:lstStyle/>
        <a:p>
          <a:endParaRPr lang="ru-RU"/>
        </a:p>
      </dgm:t>
    </dgm:pt>
    <dgm:pt modelId="{4D4570BC-5162-4C8E-A387-C37D9F784E96}" type="pres">
      <dgm:prSet presAssocID="{01FE5C62-296F-45C8-BFA7-7B829F7BA267}" presName="rootComposite" presStyleCnt="0"/>
      <dgm:spPr/>
      <dgm:t>
        <a:bodyPr/>
        <a:lstStyle/>
        <a:p>
          <a:endParaRPr lang="ru-RU"/>
        </a:p>
      </dgm:t>
    </dgm:pt>
    <dgm:pt modelId="{C4B8D596-A0D3-4504-8E36-48955CCC24EA}" type="pres">
      <dgm:prSet presAssocID="{01FE5C62-296F-45C8-BFA7-7B829F7BA267}" presName="rootText" presStyleLbl="node1" presStyleIdx="1" presStyleCnt="2" custScaleX="517860" custScaleY="133588" custLinFactNeighborX="-52048" custLinFactNeighborY="-66096"/>
      <dgm:spPr/>
      <dgm:t>
        <a:bodyPr/>
        <a:lstStyle/>
        <a:p>
          <a:endParaRPr lang="ru-RU"/>
        </a:p>
      </dgm:t>
    </dgm:pt>
    <dgm:pt modelId="{13E164BC-9B8B-4A22-B81A-ED3048F55A40}" type="pres">
      <dgm:prSet presAssocID="{01FE5C62-296F-45C8-BFA7-7B829F7BA267}" presName="rootConnector" presStyleLbl="node1" presStyleIdx="1" presStyleCnt="2"/>
      <dgm:spPr/>
      <dgm:t>
        <a:bodyPr/>
        <a:lstStyle/>
        <a:p>
          <a:endParaRPr lang="ru-RU"/>
        </a:p>
      </dgm:t>
    </dgm:pt>
    <dgm:pt modelId="{98DEC5DC-7E26-4280-AECF-4031905981F9}" type="pres">
      <dgm:prSet presAssocID="{01FE5C62-296F-45C8-BFA7-7B829F7BA267}" presName="childShape" presStyleCnt="0"/>
      <dgm:spPr/>
      <dgm:t>
        <a:bodyPr/>
        <a:lstStyle/>
        <a:p>
          <a:endParaRPr lang="ru-RU"/>
        </a:p>
      </dgm:t>
    </dgm:pt>
    <dgm:pt modelId="{54F2E181-A0C9-4721-97D0-F1A24ED6D36F}" type="pres">
      <dgm:prSet presAssocID="{CE51FDC0-3330-4B18-BF81-DA4230EC6F53}" presName="Name13" presStyleLbl="parChTrans1D2" presStyleIdx="0" presStyleCnt="5"/>
      <dgm:spPr/>
      <dgm:t>
        <a:bodyPr/>
        <a:lstStyle/>
        <a:p>
          <a:endParaRPr lang="ru-RU"/>
        </a:p>
      </dgm:t>
    </dgm:pt>
    <dgm:pt modelId="{99574FB4-FF8B-4C12-87BC-AE55774BD71B}" type="pres">
      <dgm:prSet presAssocID="{C736C5A2-DF4F-4506-A34B-429A2D7DFB33}" presName="childText" presStyleLbl="bgAcc1" presStyleIdx="0" presStyleCnt="5" custScaleX="531623" custLinFactNeighborX="-7407" custLinFactNeighborY="-3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BBB2-DBAC-4C80-8CD2-54A77714E1BC}" type="pres">
      <dgm:prSet presAssocID="{8995EC62-9E8F-4716-A05A-012787E03D2F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80610E8-8591-44BF-8BE3-0A8F8BEA48A8}" type="pres">
      <dgm:prSet presAssocID="{B867528D-1C87-4701-90C1-C95E4BC72292}" presName="childText" presStyleLbl="bgAcc1" presStyleIdx="1" presStyleCnt="5" custScaleX="534524" custLinFactNeighborX="-14888" custLinFactNeighborY="-16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3272E-4B0B-4FCE-864D-5955C518B11D}" type="pres">
      <dgm:prSet presAssocID="{A2C3D11F-5179-490B-8BB6-EF11C78D54A1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D085F00-143E-4525-9755-B9EFEEA4E180}" type="pres">
      <dgm:prSet presAssocID="{F72B621C-E370-4BA0-AF01-FF7390D01EDA}" presName="childText" presStyleLbl="bgAcc1" presStyleIdx="2" presStyleCnt="5" custScaleX="534749" custLinFactNeighborX="-14888" custLinFactNeighborY="-22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B3554-DC92-4F4C-A8C9-0F885C45B559}" type="pres">
      <dgm:prSet presAssocID="{F8C3FDEB-BE0D-423C-B536-8AD164FE541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C9C45A1B-6787-4CA5-A3F4-1D60698FB7C1}" type="pres">
      <dgm:prSet presAssocID="{5EB4E163-B96A-4A98-B71F-B6A90A4B68EE}" presName="childText" presStyleLbl="bgAcc1" presStyleIdx="3" presStyleCnt="5" custScaleX="531590" custLinFactNeighborX="-7407" custLinFactNeighborY="-15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88D09-458A-4376-A967-92F440645C4E}" type="pres">
      <dgm:prSet presAssocID="{762C3365-ADCC-49E4-BAE0-BDF97C2EE9CC}" presName="Name13" presStyleLbl="parChTrans1D2" presStyleIdx="4" presStyleCnt="5"/>
      <dgm:spPr/>
      <dgm:t>
        <a:bodyPr/>
        <a:lstStyle/>
        <a:p>
          <a:endParaRPr lang="ru-RU"/>
        </a:p>
      </dgm:t>
    </dgm:pt>
    <dgm:pt modelId="{52850CB5-9120-4D2A-9184-F558C7B4F286}" type="pres">
      <dgm:prSet presAssocID="{6F27FC28-4BF4-4D69-B599-44747DD858FB}" presName="childText" presStyleLbl="bgAcc1" presStyleIdx="4" presStyleCnt="5" custScaleX="531590" custLinFactNeighborX="-5440" custLinFactNeighborY="-9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14B9A3-B50A-4FD9-A732-51D7F9AFFDC9}" srcId="{50BE4B96-9067-433C-835E-02BCCAF6C985}" destId="{14CB9F57-5899-413A-935E-4A9231930E40}" srcOrd="0" destOrd="0" parTransId="{2E2FB1B2-E241-4CC6-9531-43F766A82EE6}" sibTransId="{936A9CDA-63C1-4BE7-A41F-E540922F33BD}"/>
    <dgm:cxn modelId="{CED78482-5E8A-43E1-8586-A45FC91D87F0}" type="presOf" srcId="{01FE5C62-296F-45C8-BFA7-7B829F7BA267}" destId="{13E164BC-9B8B-4A22-B81A-ED3048F55A40}" srcOrd="1" destOrd="0" presId="urn:microsoft.com/office/officeart/2005/8/layout/hierarchy3"/>
    <dgm:cxn modelId="{ED9198F6-8262-4C2C-BD66-C654A42B3E08}" type="presOf" srcId="{14CB9F57-5899-413A-935E-4A9231930E40}" destId="{E3A879B6-1341-4D5A-8F17-4C32AE5569C8}" srcOrd="0" destOrd="0" presId="urn:microsoft.com/office/officeart/2005/8/layout/hierarchy3"/>
    <dgm:cxn modelId="{97BB728D-8BAC-455A-B175-BF85F9F2340B}" type="presOf" srcId="{C736C5A2-DF4F-4506-A34B-429A2D7DFB33}" destId="{99574FB4-FF8B-4C12-87BC-AE55774BD71B}" srcOrd="0" destOrd="0" presId="urn:microsoft.com/office/officeart/2005/8/layout/hierarchy3"/>
    <dgm:cxn modelId="{DCE58326-D5A5-4092-8408-6CD396F64D34}" type="presOf" srcId="{762C3365-ADCC-49E4-BAE0-BDF97C2EE9CC}" destId="{EFC88D09-458A-4376-A967-92F440645C4E}" srcOrd="0" destOrd="0" presId="urn:microsoft.com/office/officeart/2005/8/layout/hierarchy3"/>
    <dgm:cxn modelId="{80E8CBA2-1F4F-4312-B988-FB29F4859518}" type="presOf" srcId="{6F27FC28-4BF4-4D69-B599-44747DD858FB}" destId="{52850CB5-9120-4D2A-9184-F558C7B4F286}" srcOrd="0" destOrd="0" presId="urn:microsoft.com/office/officeart/2005/8/layout/hierarchy3"/>
    <dgm:cxn modelId="{519518DE-CDB4-4619-9F1D-513540F4FF63}" srcId="{01FE5C62-296F-45C8-BFA7-7B829F7BA267}" destId="{5EB4E163-B96A-4A98-B71F-B6A90A4B68EE}" srcOrd="3" destOrd="0" parTransId="{F8C3FDEB-BE0D-423C-B536-8AD164FE541A}" sibTransId="{56948FD6-C98F-4D2C-B5DA-F72F4F573DC1}"/>
    <dgm:cxn modelId="{FE53A113-4C76-4FAC-9DAC-5B4FFFA51C95}" type="presOf" srcId="{5EB4E163-B96A-4A98-B71F-B6A90A4B68EE}" destId="{C9C45A1B-6787-4CA5-A3F4-1D60698FB7C1}" srcOrd="0" destOrd="0" presId="urn:microsoft.com/office/officeart/2005/8/layout/hierarchy3"/>
    <dgm:cxn modelId="{AFEFF2AB-5A1B-4C56-836D-8F43C23F532A}" srcId="{01FE5C62-296F-45C8-BFA7-7B829F7BA267}" destId="{6F27FC28-4BF4-4D69-B599-44747DD858FB}" srcOrd="4" destOrd="0" parTransId="{762C3365-ADCC-49E4-BAE0-BDF97C2EE9CC}" sibTransId="{FED14C35-9B75-4FBB-B73B-179FCB973303}"/>
    <dgm:cxn modelId="{A3CFFF9D-58E1-4FD4-BF8B-6BFB60A09D9F}" srcId="{01FE5C62-296F-45C8-BFA7-7B829F7BA267}" destId="{F72B621C-E370-4BA0-AF01-FF7390D01EDA}" srcOrd="2" destOrd="0" parTransId="{A2C3D11F-5179-490B-8BB6-EF11C78D54A1}" sibTransId="{EB4808F5-FF9D-45C2-AF3F-13BB53E0C1D4}"/>
    <dgm:cxn modelId="{B99E83CE-BEE5-401A-9564-3A57830C3A97}" srcId="{01FE5C62-296F-45C8-BFA7-7B829F7BA267}" destId="{B867528D-1C87-4701-90C1-C95E4BC72292}" srcOrd="1" destOrd="0" parTransId="{8995EC62-9E8F-4716-A05A-012787E03D2F}" sibTransId="{BF06AC9B-4AAC-4897-A68F-4010EBEAA990}"/>
    <dgm:cxn modelId="{CF88B2BE-F309-4346-AE32-A1CE57A172D0}" type="presOf" srcId="{F72B621C-E370-4BA0-AF01-FF7390D01EDA}" destId="{0D085F00-143E-4525-9755-B9EFEEA4E180}" srcOrd="0" destOrd="0" presId="urn:microsoft.com/office/officeart/2005/8/layout/hierarchy3"/>
    <dgm:cxn modelId="{20909A87-B421-411A-A600-362D2482EB22}" type="presOf" srcId="{8995EC62-9E8F-4716-A05A-012787E03D2F}" destId="{337BBBB2-DBAC-4C80-8CD2-54A77714E1BC}" srcOrd="0" destOrd="0" presId="urn:microsoft.com/office/officeart/2005/8/layout/hierarchy3"/>
    <dgm:cxn modelId="{A8EFCBBC-1EF4-4C6C-9DEA-45FC9267FF78}" type="presOf" srcId="{14CB9F57-5899-413A-935E-4A9231930E40}" destId="{D5F7CE51-6EF1-489A-9FC3-D20A6121EA93}" srcOrd="1" destOrd="0" presId="urn:microsoft.com/office/officeart/2005/8/layout/hierarchy3"/>
    <dgm:cxn modelId="{F44E42CF-0BEB-4182-B1AF-447807335835}" type="presOf" srcId="{01FE5C62-296F-45C8-BFA7-7B829F7BA267}" destId="{C4B8D596-A0D3-4504-8E36-48955CCC24EA}" srcOrd="0" destOrd="0" presId="urn:microsoft.com/office/officeart/2005/8/layout/hierarchy3"/>
    <dgm:cxn modelId="{41A60E00-C9DC-48BF-AAEB-DA23222C916B}" type="presOf" srcId="{A2C3D11F-5179-490B-8BB6-EF11C78D54A1}" destId="{A433272E-4B0B-4FCE-864D-5955C518B11D}" srcOrd="0" destOrd="0" presId="urn:microsoft.com/office/officeart/2005/8/layout/hierarchy3"/>
    <dgm:cxn modelId="{9ADC3AC9-F2F3-4EFF-8A01-356959494D78}" type="presOf" srcId="{50BE4B96-9067-433C-835E-02BCCAF6C985}" destId="{20CAF40C-0FCC-4EED-8E0A-C45EEB050F7B}" srcOrd="0" destOrd="0" presId="urn:microsoft.com/office/officeart/2005/8/layout/hierarchy3"/>
    <dgm:cxn modelId="{AD17B9D2-A08C-45F0-9899-0BB0B54E55F0}" type="presOf" srcId="{B867528D-1C87-4701-90C1-C95E4BC72292}" destId="{E80610E8-8591-44BF-8BE3-0A8F8BEA48A8}" srcOrd="0" destOrd="0" presId="urn:microsoft.com/office/officeart/2005/8/layout/hierarchy3"/>
    <dgm:cxn modelId="{6E5D7EDD-1549-40F3-937A-EE303DDE4335}" srcId="{50BE4B96-9067-433C-835E-02BCCAF6C985}" destId="{01FE5C62-296F-45C8-BFA7-7B829F7BA267}" srcOrd="1" destOrd="0" parTransId="{E1B6F7FA-D8E0-4D51-9BC1-49DAED748D81}" sibTransId="{C7F233E1-A716-4CC4-9A3E-6BD724CA0A88}"/>
    <dgm:cxn modelId="{1816BE3F-5811-4658-BEE1-A6E511F3CDDB}" type="presOf" srcId="{CE51FDC0-3330-4B18-BF81-DA4230EC6F53}" destId="{54F2E181-A0C9-4721-97D0-F1A24ED6D36F}" srcOrd="0" destOrd="0" presId="urn:microsoft.com/office/officeart/2005/8/layout/hierarchy3"/>
    <dgm:cxn modelId="{F0A16B3D-4BDC-4139-A631-8306F2C95E87}" type="presOf" srcId="{F8C3FDEB-BE0D-423C-B536-8AD164FE541A}" destId="{831B3554-DC92-4F4C-A8C9-0F885C45B559}" srcOrd="0" destOrd="0" presId="urn:microsoft.com/office/officeart/2005/8/layout/hierarchy3"/>
    <dgm:cxn modelId="{A5020566-6954-41BC-8ECC-BA4365962EAA}" srcId="{01FE5C62-296F-45C8-BFA7-7B829F7BA267}" destId="{C736C5A2-DF4F-4506-A34B-429A2D7DFB33}" srcOrd="0" destOrd="0" parTransId="{CE51FDC0-3330-4B18-BF81-DA4230EC6F53}" sibTransId="{07C75A0A-B814-495C-95E4-CAAE88068EC1}"/>
    <dgm:cxn modelId="{3FF755F9-D3B1-41E6-AB4F-48FB91115000}" type="presParOf" srcId="{20CAF40C-0FCC-4EED-8E0A-C45EEB050F7B}" destId="{25BCD8B1-9831-4668-ADC1-1439441ADD6C}" srcOrd="0" destOrd="0" presId="urn:microsoft.com/office/officeart/2005/8/layout/hierarchy3"/>
    <dgm:cxn modelId="{C0DA6244-F3D7-4437-A65B-77A9E1664400}" type="presParOf" srcId="{25BCD8B1-9831-4668-ADC1-1439441ADD6C}" destId="{96B21DDA-EA89-4C2D-B907-A54A425CBCF2}" srcOrd="0" destOrd="0" presId="urn:microsoft.com/office/officeart/2005/8/layout/hierarchy3"/>
    <dgm:cxn modelId="{9DEB5AE6-01E1-4BF1-BCB5-EFAA9B46C61C}" type="presParOf" srcId="{96B21DDA-EA89-4C2D-B907-A54A425CBCF2}" destId="{E3A879B6-1341-4D5A-8F17-4C32AE5569C8}" srcOrd="0" destOrd="0" presId="urn:microsoft.com/office/officeart/2005/8/layout/hierarchy3"/>
    <dgm:cxn modelId="{983DBC55-6DC8-457B-B3E8-AF41188F5C30}" type="presParOf" srcId="{96B21DDA-EA89-4C2D-B907-A54A425CBCF2}" destId="{D5F7CE51-6EF1-489A-9FC3-D20A6121EA93}" srcOrd="1" destOrd="0" presId="urn:microsoft.com/office/officeart/2005/8/layout/hierarchy3"/>
    <dgm:cxn modelId="{8E8C8B5F-1316-4C47-A13D-F0AE2989C410}" type="presParOf" srcId="{25BCD8B1-9831-4668-ADC1-1439441ADD6C}" destId="{CB69E5BC-0DFE-4B38-AC1B-7DE48E8D6EDB}" srcOrd="1" destOrd="0" presId="urn:microsoft.com/office/officeart/2005/8/layout/hierarchy3"/>
    <dgm:cxn modelId="{51AC67C8-4CE5-4D21-9898-9E6E10CACFF4}" type="presParOf" srcId="{20CAF40C-0FCC-4EED-8E0A-C45EEB050F7B}" destId="{6FFF7D30-238F-4BB0-BF51-DAD62EFBC44B}" srcOrd="1" destOrd="0" presId="urn:microsoft.com/office/officeart/2005/8/layout/hierarchy3"/>
    <dgm:cxn modelId="{4E9383A3-A722-4E12-938B-E53C4ECEAE6A}" type="presParOf" srcId="{6FFF7D30-238F-4BB0-BF51-DAD62EFBC44B}" destId="{4D4570BC-5162-4C8E-A387-C37D9F784E96}" srcOrd="0" destOrd="0" presId="urn:microsoft.com/office/officeart/2005/8/layout/hierarchy3"/>
    <dgm:cxn modelId="{77EEC015-D5FF-4891-A4FF-69B6B384FF1A}" type="presParOf" srcId="{4D4570BC-5162-4C8E-A387-C37D9F784E96}" destId="{C4B8D596-A0D3-4504-8E36-48955CCC24EA}" srcOrd="0" destOrd="0" presId="urn:microsoft.com/office/officeart/2005/8/layout/hierarchy3"/>
    <dgm:cxn modelId="{309F03A6-C22F-410F-AD75-11E966C312A3}" type="presParOf" srcId="{4D4570BC-5162-4C8E-A387-C37D9F784E96}" destId="{13E164BC-9B8B-4A22-B81A-ED3048F55A40}" srcOrd="1" destOrd="0" presId="urn:microsoft.com/office/officeart/2005/8/layout/hierarchy3"/>
    <dgm:cxn modelId="{3D0B1B35-3DC2-4238-9F7A-5C9A96EA699F}" type="presParOf" srcId="{6FFF7D30-238F-4BB0-BF51-DAD62EFBC44B}" destId="{98DEC5DC-7E26-4280-AECF-4031905981F9}" srcOrd="1" destOrd="0" presId="urn:microsoft.com/office/officeart/2005/8/layout/hierarchy3"/>
    <dgm:cxn modelId="{15ABFC04-0DD0-4E64-84C3-29829E626FF4}" type="presParOf" srcId="{98DEC5DC-7E26-4280-AECF-4031905981F9}" destId="{54F2E181-A0C9-4721-97D0-F1A24ED6D36F}" srcOrd="0" destOrd="0" presId="urn:microsoft.com/office/officeart/2005/8/layout/hierarchy3"/>
    <dgm:cxn modelId="{B471CDC7-8A81-4A75-B53B-1DF261E1DF24}" type="presParOf" srcId="{98DEC5DC-7E26-4280-AECF-4031905981F9}" destId="{99574FB4-FF8B-4C12-87BC-AE55774BD71B}" srcOrd="1" destOrd="0" presId="urn:microsoft.com/office/officeart/2005/8/layout/hierarchy3"/>
    <dgm:cxn modelId="{BE49E185-D638-4232-87ED-2CADA69748F0}" type="presParOf" srcId="{98DEC5DC-7E26-4280-AECF-4031905981F9}" destId="{337BBBB2-DBAC-4C80-8CD2-54A77714E1BC}" srcOrd="2" destOrd="0" presId="urn:microsoft.com/office/officeart/2005/8/layout/hierarchy3"/>
    <dgm:cxn modelId="{48AFCCB5-3804-4163-8DB7-86A21E424F11}" type="presParOf" srcId="{98DEC5DC-7E26-4280-AECF-4031905981F9}" destId="{E80610E8-8591-44BF-8BE3-0A8F8BEA48A8}" srcOrd="3" destOrd="0" presId="urn:microsoft.com/office/officeart/2005/8/layout/hierarchy3"/>
    <dgm:cxn modelId="{4528C93A-B448-465D-9886-63232B0CA1D2}" type="presParOf" srcId="{98DEC5DC-7E26-4280-AECF-4031905981F9}" destId="{A433272E-4B0B-4FCE-864D-5955C518B11D}" srcOrd="4" destOrd="0" presId="urn:microsoft.com/office/officeart/2005/8/layout/hierarchy3"/>
    <dgm:cxn modelId="{95C6CA6C-5108-48AD-802B-B145B1588145}" type="presParOf" srcId="{98DEC5DC-7E26-4280-AECF-4031905981F9}" destId="{0D085F00-143E-4525-9755-B9EFEEA4E180}" srcOrd="5" destOrd="0" presId="urn:microsoft.com/office/officeart/2005/8/layout/hierarchy3"/>
    <dgm:cxn modelId="{064ADD58-C24C-4533-9B86-E4511EAF3051}" type="presParOf" srcId="{98DEC5DC-7E26-4280-AECF-4031905981F9}" destId="{831B3554-DC92-4F4C-A8C9-0F885C45B559}" srcOrd="6" destOrd="0" presId="urn:microsoft.com/office/officeart/2005/8/layout/hierarchy3"/>
    <dgm:cxn modelId="{FC24304F-84E3-45D2-9FDA-06FB061B01F7}" type="presParOf" srcId="{98DEC5DC-7E26-4280-AECF-4031905981F9}" destId="{C9C45A1B-6787-4CA5-A3F4-1D60698FB7C1}" srcOrd="7" destOrd="0" presId="urn:microsoft.com/office/officeart/2005/8/layout/hierarchy3"/>
    <dgm:cxn modelId="{B572F563-237A-48DF-A9CD-90AC09408FBA}" type="presParOf" srcId="{98DEC5DC-7E26-4280-AECF-4031905981F9}" destId="{EFC88D09-458A-4376-A967-92F440645C4E}" srcOrd="8" destOrd="0" presId="urn:microsoft.com/office/officeart/2005/8/layout/hierarchy3"/>
    <dgm:cxn modelId="{FEA1D215-1681-44B8-B554-F532FECE6D88}" type="presParOf" srcId="{98DEC5DC-7E26-4280-AECF-4031905981F9}" destId="{52850CB5-9120-4D2A-9184-F558C7B4F28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0BE4B96-9067-433C-835E-02BCCAF6C98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B9F57-5899-413A-935E-4A9231930E40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sz="2000" b="1" noProof="0" dirty="0" smtClean="0">
            <a:latin typeface="+mj-lt"/>
            <a:cs typeface="Times New Roman" pitchFamily="18" charset="0"/>
          </a:endParaRPr>
        </a:p>
      </dgm:t>
    </dgm:pt>
    <dgm:pt modelId="{2E2FB1B2-E241-4CC6-9531-43F766A82EE6}" type="par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936A9CDA-63C1-4BE7-A41F-E540922F33BD}" type="sib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867528D-1C87-4701-90C1-C95E4BC72292}">
      <dgm:prSet custT="1"/>
      <dgm:spPr/>
      <dgm:t>
        <a:bodyPr/>
        <a:lstStyle/>
        <a:p>
          <a:pPr algn="l"/>
          <a:r>
            <a:rPr lang="uk-UA" sz="2000" i="0" dirty="0" smtClean="0">
              <a:latin typeface="+mj-lt"/>
              <a:cs typeface="Times New Roman" pitchFamily="18" charset="0"/>
            </a:rPr>
            <a:t>творча група</a:t>
          </a:r>
          <a:endParaRPr lang="uk-UA" sz="2000" i="0" noProof="0" dirty="0">
            <a:latin typeface="+mj-lt"/>
            <a:cs typeface="Times New Roman" pitchFamily="18" charset="0"/>
          </a:endParaRPr>
        </a:p>
      </dgm:t>
    </dgm:pt>
    <dgm:pt modelId="{8995EC62-9E8F-4716-A05A-012787E03D2F}" type="par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F06AC9B-4AAC-4897-A68F-4010EBEAA990}" type="sib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F72B621C-E370-4BA0-AF01-FF7390D01EDA}">
      <dgm:prSet custT="1"/>
      <dgm:spPr/>
      <dgm:t>
        <a:bodyPr/>
        <a:lstStyle/>
        <a:p>
          <a:pPr algn="l"/>
          <a:r>
            <a:rPr lang="uk-UA" sz="2000" i="0" dirty="0" smtClean="0">
              <a:latin typeface="+mj-lt"/>
              <a:cs typeface="Times New Roman" pitchFamily="18" charset="0"/>
            </a:rPr>
            <a:t>експериментальна та проектна діяльність </a:t>
          </a:r>
          <a:endParaRPr lang="uk-UA" sz="2000" i="0" noProof="0" dirty="0">
            <a:latin typeface="+mj-lt"/>
            <a:cs typeface="Times New Roman" pitchFamily="18" charset="0"/>
          </a:endParaRPr>
        </a:p>
      </dgm:t>
    </dgm:pt>
    <dgm:pt modelId="{A2C3D11F-5179-490B-8BB6-EF11C78D54A1}" type="parTrans" cxnId="{A3CFFF9D-58E1-4FD4-BF8B-6BFB60A09D9F}">
      <dgm:prSet/>
      <dgm:spPr/>
      <dgm:t>
        <a:bodyPr/>
        <a:lstStyle/>
        <a:p>
          <a:endParaRPr lang="ru-RU"/>
        </a:p>
      </dgm:t>
    </dgm:pt>
    <dgm:pt modelId="{EB4808F5-FF9D-45C2-AF3F-13BB53E0C1D4}" type="sibTrans" cxnId="{A3CFFF9D-58E1-4FD4-BF8B-6BFB60A09D9F}">
      <dgm:prSet/>
      <dgm:spPr/>
      <dgm:t>
        <a:bodyPr/>
        <a:lstStyle/>
        <a:p>
          <a:endParaRPr lang="ru-RU"/>
        </a:p>
      </dgm:t>
    </dgm:pt>
    <dgm:pt modelId="{5EB4E163-B96A-4A98-B71F-B6A90A4B68EE}">
      <dgm:prSet custT="1"/>
      <dgm:spPr/>
      <dgm:t>
        <a:bodyPr/>
        <a:lstStyle/>
        <a:p>
          <a:pPr algn="l"/>
          <a:r>
            <a:rPr lang="uk-UA" sz="2000" i="0" dirty="0" smtClean="0">
              <a:latin typeface="+mj-lt"/>
              <a:cs typeface="Times New Roman" pitchFamily="18" charset="0"/>
            </a:rPr>
            <a:t>інформаційно-комунікаційні технології</a:t>
          </a:r>
          <a:endParaRPr lang="uk-UA" sz="2000" i="0" noProof="0" dirty="0">
            <a:latin typeface="+mj-lt"/>
            <a:cs typeface="Times New Roman" pitchFamily="18" charset="0"/>
          </a:endParaRPr>
        </a:p>
      </dgm:t>
    </dgm:pt>
    <dgm:pt modelId="{F8C3FDEB-BE0D-423C-B536-8AD164FE541A}" type="parTrans" cxnId="{519518DE-CDB4-4619-9F1D-513540F4FF63}">
      <dgm:prSet/>
      <dgm:spPr/>
      <dgm:t>
        <a:bodyPr/>
        <a:lstStyle/>
        <a:p>
          <a:endParaRPr lang="ru-RU"/>
        </a:p>
      </dgm:t>
    </dgm:pt>
    <dgm:pt modelId="{56948FD6-C98F-4D2C-B5DA-F72F4F573DC1}" type="sibTrans" cxnId="{519518DE-CDB4-4619-9F1D-513540F4FF63}">
      <dgm:prSet/>
      <dgm:spPr/>
      <dgm:t>
        <a:bodyPr/>
        <a:lstStyle/>
        <a:p>
          <a:endParaRPr lang="ru-RU"/>
        </a:p>
      </dgm:t>
    </dgm:pt>
    <dgm:pt modelId="{6F27FC28-4BF4-4D69-B599-44747DD858FB}">
      <dgm:prSet custT="1"/>
      <dgm:spPr/>
      <dgm:t>
        <a:bodyPr/>
        <a:lstStyle/>
        <a:p>
          <a:pPr algn="l"/>
          <a:r>
            <a:rPr lang="uk-UA" sz="2000" i="0" dirty="0" smtClean="0">
              <a:latin typeface="+mj-lt"/>
              <a:cs typeface="Times New Roman" pitchFamily="18" charset="0"/>
            </a:rPr>
            <a:t>інноваційні технології</a:t>
          </a:r>
          <a:endParaRPr lang="uk-UA" sz="2000" i="0" noProof="0" dirty="0">
            <a:latin typeface="+mj-lt"/>
            <a:cs typeface="Times New Roman" pitchFamily="18" charset="0"/>
          </a:endParaRPr>
        </a:p>
      </dgm:t>
    </dgm:pt>
    <dgm:pt modelId="{762C3365-ADCC-49E4-BAE0-BDF97C2EE9CC}" type="parTrans" cxnId="{AFEFF2AB-5A1B-4C56-836D-8F43C23F532A}">
      <dgm:prSet/>
      <dgm:spPr/>
      <dgm:t>
        <a:bodyPr/>
        <a:lstStyle/>
        <a:p>
          <a:endParaRPr lang="ru-RU"/>
        </a:p>
      </dgm:t>
    </dgm:pt>
    <dgm:pt modelId="{FED14C35-9B75-4FBB-B73B-179FCB973303}" type="sibTrans" cxnId="{AFEFF2AB-5A1B-4C56-836D-8F43C23F532A}">
      <dgm:prSet/>
      <dgm:spPr/>
      <dgm:t>
        <a:bodyPr/>
        <a:lstStyle/>
        <a:p>
          <a:endParaRPr lang="ru-RU"/>
        </a:p>
      </dgm:t>
    </dgm:pt>
    <dgm:pt modelId="{01FE5C62-296F-45C8-BFA7-7B829F7BA26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+mj-lt"/>
              <a:cs typeface="Times New Roman" pitchFamily="18" charset="0"/>
            </a:rPr>
            <a:t>відображаються інші форми методичної роботи</a:t>
          </a:r>
          <a:endParaRPr lang="uk-UA" sz="2000" noProof="0" dirty="0" smtClean="0">
            <a:latin typeface="+mj-lt"/>
            <a:cs typeface="Times New Roman" pitchFamily="18" charset="0"/>
          </a:endParaRPr>
        </a:p>
      </dgm:t>
    </dgm:pt>
    <dgm:pt modelId="{C7F233E1-A716-4CC4-9A3E-6BD724CA0A88}" type="sibTrans" cxnId="{6E5D7EDD-1549-40F3-937A-EE303DDE4335}">
      <dgm:prSet/>
      <dgm:spPr/>
      <dgm:t>
        <a:bodyPr/>
        <a:lstStyle/>
        <a:p>
          <a:endParaRPr lang="ru-RU"/>
        </a:p>
      </dgm:t>
    </dgm:pt>
    <dgm:pt modelId="{E1B6F7FA-D8E0-4D51-9BC1-49DAED748D81}" type="parTrans" cxnId="{6E5D7EDD-1549-40F3-937A-EE303DDE4335}">
      <dgm:prSet/>
      <dgm:spPr/>
      <dgm:t>
        <a:bodyPr/>
        <a:lstStyle/>
        <a:p>
          <a:endParaRPr lang="ru-RU"/>
        </a:p>
      </dgm:t>
    </dgm:pt>
    <dgm:pt modelId="{C736C5A2-DF4F-4506-A34B-429A2D7DFB33}">
      <dgm:prSet custT="1"/>
      <dgm:spPr/>
      <dgm:t>
        <a:bodyPr/>
        <a:lstStyle/>
        <a:p>
          <a:pPr algn="l"/>
          <a:r>
            <a:rPr lang="uk-UA" sz="2000" i="0" dirty="0" smtClean="0">
              <a:latin typeface="+mj-lt"/>
              <a:cs typeface="Times New Roman" pitchFamily="18" charset="0"/>
            </a:rPr>
            <a:t>школа педагогічної майстерності</a:t>
          </a:r>
          <a:endParaRPr lang="uk-UA" sz="2000" i="0" noProof="0" dirty="0">
            <a:latin typeface="+mj-lt"/>
            <a:cs typeface="Times New Roman" pitchFamily="18" charset="0"/>
          </a:endParaRPr>
        </a:p>
      </dgm:t>
    </dgm:pt>
    <dgm:pt modelId="{07C75A0A-B814-495C-95E4-CAAE88068EC1}" type="sib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CE51FDC0-3330-4B18-BF81-DA4230EC6F53}" type="par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36A99A4E-215E-4AC5-868C-2E4D29BD6FDA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000" b="1" dirty="0" smtClean="0">
              <a:latin typeface="+mj-lt"/>
              <a:cs typeface="Times New Roman" pitchFamily="18" charset="0"/>
            </a:rPr>
            <a:t>+</a:t>
          </a:r>
          <a:endParaRPr lang="uk-UA" sz="4000" b="1" noProof="0" dirty="0" smtClean="0">
            <a:latin typeface="+mj-lt"/>
            <a:cs typeface="Times New Roman" pitchFamily="18" charset="0"/>
          </a:endParaRPr>
        </a:p>
      </dgm:t>
    </dgm:pt>
    <dgm:pt modelId="{79514BF1-11D2-472C-B7EA-B1C99C8F2B55}" type="parTrans" cxnId="{77BEC313-CA63-423C-8EE9-2027D158DE6C}">
      <dgm:prSet/>
      <dgm:spPr/>
      <dgm:t>
        <a:bodyPr/>
        <a:lstStyle/>
        <a:p>
          <a:endParaRPr lang="ru-RU"/>
        </a:p>
      </dgm:t>
    </dgm:pt>
    <dgm:pt modelId="{8DEADA23-CED8-40FC-AD4E-A588AA778BCC}" type="sibTrans" cxnId="{77BEC313-CA63-423C-8EE9-2027D158DE6C}">
      <dgm:prSet/>
      <dgm:spPr/>
      <dgm:t>
        <a:bodyPr/>
        <a:lstStyle/>
        <a:p>
          <a:endParaRPr lang="ru-RU"/>
        </a:p>
      </dgm:t>
    </dgm:pt>
    <dgm:pt modelId="{966F1F0C-4D27-46E0-BFF2-16C22122BD75}">
      <dgm:prSet custT="1"/>
      <dgm:spPr/>
      <dgm:t>
        <a:bodyPr/>
        <a:lstStyle/>
        <a:p>
          <a:pPr algn="l"/>
          <a:r>
            <a:rPr lang="uk-UA" sz="2000" i="0" noProof="0" dirty="0" smtClean="0">
              <a:latin typeface="+mj-lt"/>
              <a:cs typeface="Times New Roman" pitchFamily="18" charset="0"/>
            </a:rPr>
            <a:t>інші форми методичної роботи </a:t>
          </a:r>
          <a:endParaRPr lang="uk-UA" sz="2000" i="0" noProof="0" dirty="0">
            <a:latin typeface="+mj-lt"/>
            <a:cs typeface="Times New Roman" pitchFamily="18" charset="0"/>
          </a:endParaRPr>
        </a:p>
      </dgm:t>
    </dgm:pt>
    <dgm:pt modelId="{EDD3E50B-8A20-4E97-8B4C-B57E02C0814A}" type="parTrans" cxnId="{C62FFCE8-8003-4584-AB6E-DAE2DF37EA84}">
      <dgm:prSet/>
      <dgm:spPr/>
      <dgm:t>
        <a:bodyPr/>
        <a:lstStyle/>
        <a:p>
          <a:endParaRPr lang="ru-RU"/>
        </a:p>
      </dgm:t>
    </dgm:pt>
    <dgm:pt modelId="{CDBD8372-A5F7-45EC-A33C-6D20085C3E58}" type="sibTrans" cxnId="{C62FFCE8-8003-4584-AB6E-DAE2DF37EA84}">
      <dgm:prSet/>
      <dgm:spPr/>
      <dgm:t>
        <a:bodyPr/>
        <a:lstStyle/>
        <a:p>
          <a:endParaRPr lang="ru-RU"/>
        </a:p>
      </dgm:t>
    </dgm:pt>
    <dgm:pt modelId="{20CAF40C-0FCC-4EED-8E0A-C45EEB050F7B}" type="pres">
      <dgm:prSet presAssocID="{50BE4B96-9067-433C-835E-02BCCAF6C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CD8B1-9831-4668-ADC1-1439441ADD6C}" type="pres">
      <dgm:prSet presAssocID="{14CB9F57-5899-413A-935E-4A9231930E40}" presName="root" presStyleCnt="0"/>
      <dgm:spPr/>
      <dgm:t>
        <a:bodyPr/>
        <a:lstStyle/>
        <a:p>
          <a:endParaRPr lang="ru-RU"/>
        </a:p>
      </dgm:t>
    </dgm:pt>
    <dgm:pt modelId="{96B21DDA-EA89-4C2D-B907-A54A425CBCF2}" type="pres">
      <dgm:prSet presAssocID="{14CB9F57-5899-413A-935E-4A9231930E40}" presName="rootComposite" presStyleCnt="0"/>
      <dgm:spPr/>
      <dgm:t>
        <a:bodyPr/>
        <a:lstStyle/>
        <a:p>
          <a:endParaRPr lang="ru-RU"/>
        </a:p>
      </dgm:t>
    </dgm:pt>
    <dgm:pt modelId="{E3A879B6-1341-4D5A-8F17-4C32AE5569C8}" type="pres">
      <dgm:prSet presAssocID="{14CB9F57-5899-413A-935E-4A9231930E40}" presName="rootText" presStyleLbl="node1" presStyleIdx="0" presStyleCnt="3" custScaleX="316948" custScaleY="131469" custLinFactY="-100000" custLinFactNeighborX="-353" custLinFactNeighborY="-194294"/>
      <dgm:spPr/>
      <dgm:t>
        <a:bodyPr/>
        <a:lstStyle/>
        <a:p>
          <a:endParaRPr lang="ru-RU"/>
        </a:p>
      </dgm:t>
    </dgm:pt>
    <dgm:pt modelId="{D5F7CE51-6EF1-489A-9FC3-D20A6121EA93}" type="pres">
      <dgm:prSet presAssocID="{14CB9F57-5899-413A-935E-4A9231930E40}" presName="rootConnector" presStyleLbl="node1" presStyleIdx="0" presStyleCnt="3"/>
      <dgm:spPr/>
      <dgm:t>
        <a:bodyPr/>
        <a:lstStyle/>
        <a:p>
          <a:endParaRPr lang="ru-RU"/>
        </a:p>
      </dgm:t>
    </dgm:pt>
    <dgm:pt modelId="{CB69E5BC-0DFE-4B38-AC1B-7DE48E8D6EDB}" type="pres">
      <dgm:prSet presAssocID="{14CB9F57-5899-413A-935E-4A9231930E40}" presName="childShape" presStyleCnt="0"/>
      <dgm:spPr/>
      <dgm:t>
        <a:bodyPr/>
        <a:lstStyle/>
        <a:p>
          <a:endParaRPr lang="ru-RU"/>
        </a:p>
      </dgm:t>
    </dgm:pt>
    <dgm:pt modelId="{F23A148A-8105-4FB9-8195-430031D769EB}" type="pres">
      <dgm:prSet presAssocID="{36A99A4E-215E-4AC5-868C-2E4D29BD6FDA}" presName="root" presStyleCnt="0"/>
      <dgm:spPr/>
      <dgm:t>
        <a:bodyPr/>
        <a:lstStyle/>
        <a:p>
          <a:endParaRPr lang="ru-RU"/>
        </a:p>
      </dgm:t>
    </dgm:pt>
    <dgm:pt modelId="{2FA4D50F-9F61-4FAB-AA23-165B18FBB552}" type="pres">
      <dgm:prSet presAssocID="{36A99A4E-215E-4AC5-868C-2E4D29BD6FDA}" presName="rootComposite" presStyleCnt="0"/>
      <dgm:spPr/>
      <dgm:t>
        <a:bodyPr/>
        <a:lstStyle/>
        <a:p>
          <a:endParaRPr lang="ru-RU"/>
        </a:p>
      </dgm:t>
    </dgm:pt>
    <dgm:pt modelId="{4C92EF4C-2E6D-4775-BD2B-84C057C49B1A}" type="pres">
      <dgm:prSet presAssocID="{36A99A4E-215E-4AC5-868C-2E4D29BD6FDA}" presName="rootText" presStyleLbl="node1" presStyleIdx="1" presStyleCnt="3" custLinFactY="-7786" custLinFactNeighborX="-39469" custLinFactNeighborY="-100000"/>
      <dgm:spPr/>
      <dgm:t>
        <a:bodyPr/>
        <a:lstStyle/>
        <a:p>
          <a:endParaRPr lang="ru-RU"/>
        </a:p>
      </dgm:t>
    </dgm:pt>
    <dgm:pt modelId="{E981CE4C-F1D0-4F16-A8CB-578299755BEF}" type="pres">
      <dgm:prSet presAssocID="{36A99A4E-215E-4AC5-868C-2E4D29BD6FDA}" presName="rootConnector" presStyleLbl="node1" presStyleIdx="1" presStyleCnt="3"/>
      <dgm:spPr/>
      <dgm:t>
        <a:bodyPr/>
        <a:lstStyle/>
        <a:p>
          <a:endParaRPr lang="ru-RU"/>
        </a:p>
      </dgm:t>
    </dgm:pt>
    <dgm:pt modelId="{283D3DF4-1ED0-4A61-B437-31B5CDA0B082}" type="pres">
      <dgm:prSet presAssocID="{36A99A4E-215E-4AC5-868C-2E4D29BD6FDA}" presName="childShape" presStyleCnt="0"/>
      <dgm:spPr/>
      <dgm:t>
        <a:bodyPr/>
        <a:lstStyle/>
        <a:p>
          <a:endParaRPr lang="ru-RU"/>
        </a:p>
      </dgm:t>
    </dgm:pt>
    <dgm:pt modelId="{6FFF7D30-238F-4BB0-BF51-DAD62EFBC44B}" type="pres">
      <dgm:prSet presAssocID="{01FE5C62-296F-45C8-BFA7-7B829F7BA267}" presName="root" presStyleCnt="0"/>
      <dgm:spPr/>
      <dgm:t>
        <a:bodyPr/>
        <a:lstStyle/>
        <a:p>
          <a:endParaRPr lang="ru-RU"/>
        </a:p>
      </dgm:t>
    </dgm:pt>
    <dgm:pt modelId="{4D4570BC-5162-4C8E-A387-C37D9F784E96}" type="pres">
      <dgm:prSet presAssocID="{01FE5C62-296F-45C8-BFA7-7B829F7BA267}" presName="rootComposite" presStyleCnt="0"/>
      <dgm:spPr/>
      <dgm:t>
        <a:bodyPr/>
        <a:lstStyle/>
        <a:p>
          <a:endParaRPr lang="ru-RU"/>
        </a:p>
      </dgm:t>
    </dgm:pt>
    <dgm:pt modelId="{C4B8D596-A0D3-4504-8E36-48955CCC24EA}" type="pres">
      <dgm:prSet presAssocID="{01FE5C62-296F-45C8-BFA7-7B829F7BA267}" presName="rootText" presStyleLbl="node1" presStyleIdx="2" presStyleCnt="3" custScaleX="517860" custScaleY="133588" custLinFactNeighborX="-77929" custLinFactNeighborY="-60583"/>
      <dgm:spPr/>
      <dgm:t>
        <a:bodyPr/>
        <a:lstStyle/>
        <a:p>
          <a:endParaRPr lang="ru-RU"/>
        </a:p>
      </dgm:t>
    </dgm:pt>
    <dgm:pt modelId="{13E164BC-9B8B-4A22-B81A-ED3048F55A40}" type="pres">
      <dgm:prSet presAssocID="{01FE5C62-296F-45C8-BFA7-7B829F7BA267}" presName="rootConnector" presStyleLbl="node1" presStyleIdx="2" presStyleCnt="3"/>
      <dgm:spPr/>
      <dgm:t>
        <a:bodyPr/>
        <a:lstStyle/>
        <a:p>
          <a:endParaRPr lang="ru-RU"/>
        </a:p>
      </dgm:t>
    </dgm:pt>
    <dgm:pt modelId="{98DEC5DC-7E26-4280-AECF-4031905981F9}" type="pres">
      <dgm:prSet presAssocID="{01FE5C62-296F-45C8-BFA7-7B829F7BA267}" presName="childShape" presStyleCnt="0"/>
      <dgm:spPr/>
      <dgm:t>
        <a:bodyPr/>
        <a:lstStyle/>
        <a:p>
          <a:endParaRPr lang="ru-RU"/>
        </a:p>
      </dgm:t>
    </dgm:pt>
    <dgm:pt modelId="{54F2E181-A0C9-4721-97D0-F1A24ED6D36F}" type="pres">
      <dgm:prSet presAssocID="{CE51FDC0-3330-4B18-BF81-DA4230EC6F5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99574FB4-FF8B-4C12-87BC-AE55774BD71B}" type="pres">
      <dgm:prSet presAssocID="{C736C5A2-DF4F-4506-A34B-429A2D7DFB33}" presName="childText" presStyleLbl="bgAcc1" presStyleIdx="0" presStyleCnt="6" custScaleX="531623" custScaleY="101831" custLinFactNeighborX="-20362" custLinFactNeighborY="-30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BBB2-DBAC-4C80-8CD2-54A77714E1BC}" type="pres">
      <dgm:prSet presAssocID="{8995EC62-9E8F-4716-A05A-012787E03D2F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80610E8-8591-44BF-8BE3-0A8F8BEA48A8}" type="pres">
      <dgm:prSet presAssocID="{B867528D-1C87-4701-90C1-C95E4BC72292}" presName="childText" presStyleLbl="bgAcc1" presStyleIdx="1" presStyleCnt="6" custScaleX="534524" custScaleY="98170" custLinFactNeighborX="-20362" custLinFactNeighborY="-14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3272E-4B0B-4FCE-864D-5955C518B11D}" type="pres">
      <dgm:prSet presAssocID="{A2C3D11F-5179-490B-8BB6-EF11C78D54A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0D085F00-143E-4525-9755-B9EFEEA4E180}" type="pres">
      <dgm:prSet presAssocID="{F72B621C-E370-4BA0-AF01-FF7390D01EDA}" presName="childText" presStyleLbl="bgAcc1" presStyleIdx="2" presStyleCnt="6" custScaleX="534749" custScaleY="146237" custLinFactNeighborX="-20362" custLinFactNeighborY="1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B3554-DC92-4F4C-A8C9-0F885C45B559}" type="pres">
      <dgm:prSet presAssocID="{F8C3FDEB-BE0D-423C-B536-8AD164FE541A}" presName="Name13" presStyleLbl="parChTrans1D2" presStyleIdx="3" presStyleCnt="6"/>
      <dgm:spPr/>
      <dgm:t>
        <a:bodyPr/>
        <a:lstStyle/>
        <a:p>
          <a:endParaRPr lang="ru-RU"/>
        </a:p>
      </dgm:t>
    </dgm:pt>
    <dgm:pt modelId="{C9C45A1B-6787-4CA5-A3F4-1D60698FB7C1}" type="pres">
      <dgm:prSet presAssocID="{5EB4E163-B96A-4A98-B71F-B6A90A4B68EE}" presName="childText" presStyleLbl="bgAcc1" presStyleIdx="3" presStyleCnt="6" custScaleX="531590" custScaleY="159069" custLinFactNeighborX="-20362" custLinFactNeighborY="25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88D09-458A-4376-A967-92F440645C4E}" type="pres">
      <dgm:prSet presAssocID="{762C3365-ADCC-49E4-BAE0-BDF97C2EE9C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2850CB5-9120-4D2A-9184-F558C7B4F286}" type="pres">
      <dgm:prSet presAssocID="{6F27FC28-4BF4-4D69-B599-44747DD858FB}" presName="childText" presStyleLbl="bgAcc1" presStyleIdx="4" presStyleCnt="6" custScaleX="531590" custScaleY="95759" custLinFactNeighborX="-20362" custLinFactNeighborY="34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F8157-9648-49CB-BDA3-F9269C218776}" type="pres">
      <dgm:prSet presAssocID="{EDD3E50B-8A20-4E97-8B4C-B57E02C0814A}" presName="Name13" presStyleLbl="parChTrans1D2" presStyleIdx="5" presStyleCnt="6"/>
      <dgm:spPr/>
      <dgm:t>
        <a:bodyPr/>
        <a:lstStyle/>
        <a:p>
          <a:endParaRPr lang="ru-RU"/>
        </a:p>
      </dgm:t>
    </dgm:pt>
    <dgm:pt modelId="{10FDBB01-09CB-4FD0-9EDD-0A92F789762A}" type="pres">
      <dgm:prSet presAssocID="{966F1F0C-4D27-46E0-BFF2-16C22122BD75}" presName="childText" presStyleLbl="bgAcc1" presStyleIdx="5" presStyleCnt="6" custScaleX="524882" custLinFactNeighborX="-13231" custLinFactNeighborY="62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81961-B562-4A84-ABD1-D0E60894383D}" type="presOf" srcId="{50BE4B96-9067-433C-835E-02BCCAF6C985}" destId="{20CAF40C-0FCC-4EED-8E0A-C45EEB050F7B}" srcOrd="0" destOrd="0" presId="urn:microsoft.com/office/officeart/2005/8/layout/hierarchy3"/>
    <dgm:cxn modelId="{6FE8F848-9835-4C0E-A713-CFAC9E1499DA}" type="presOf" srcId="{762C3365-ADCC-49E4-BAE0-BDF97C2EE9CC}" destId="{EFC88D09-458A-4376-A967-92F440645C4E}" srcOrd="0" destOrd="0" presId="urn:microsoft.com/office/officeart/2005/8/layout/hierarchy3"/>
    <dgm:cxn modelId="{24C24F26-CB92-429A-9889-A7937F243EDF}" type="presOf" srcId="{F72B621C-E370-4BA0-AF01-FF7390D01EDA}" destId="{0D085F00-143E-4525-9755-B9EFEEA4E180}" srcOrd="0" destOrd="0" presId="urn:microsoft.com/office/officeart/2005/8/layout/hierarchy3"/>
    <dgm:cxn modelId="{AFEFF2AB-5A1B-4C56-836D-8F43C23F532A}" srcId="{01FE5C62-296F-45C8-BFA7-7B829F7BA267}" destId="{6F27FC28-4BF4-4D69-B599-44747DD858FB}" srcOrd="4" destOrd="0" parTransId="{762C3365-ADCC-49E4-BAE0-BDF97C2EE9CC}" sibTransId="{FED14C35-9B75-4FBB-B73B-179FCB973303}"/>
    <dgm:cxn modelId="{519518DE-CDB4-4619-9F1D-513540F4FF63}" srcId="{01FE5C62-296F-45C8-BFA7-7B829F7BA267}" destId="{5EB4E163-B96A-4A98-B71F-B6A90A4B68EE}" srcOrd="3" destOrd="0" parTransId="{F8C3FDEB-BE0D-423C-B536-8AD164FE541A}" sibTransId="{56948FD6-C98F-4D2C-B5DA-F72F4F573DC1}"/>
    <dgm:cxn modelId="{29CE1A51-252D-4371-A9FF-1415446BF84F}" type="presOf" srcId="{966F1F0C-4D27-46E0-BFF2-16C22122BD75}" destId="{10FDBB01-09CB-4FD0-9EDD-0A92F789762A}" srcOrd="0" destOrd="0" presId="urn:microsoft.com/office/officeart/2005/8/layout/hierarchy3"/>
    <dgm:cxn modelId="{77BEC313-CA63-423C-8EE9-2027D158DE6C}" srcId="{50BE4B96-9067-433C-835E-02BCCAF6C985}" destId="{36A99A4E-215E-4AC5-868C-2E4D29BD6FDA}" srcOrd="1" destOrd="0" parTransId="{79514BF1-11D2-472C-B7EA-B1C99C8F2B55}" sibTransId="{8DEADA23-CED8-40FC-AD4E-A588AA778BCC}"/>
    <dgm:cxn modelId="{2C14B9A3-B50A-4FD9-A732-51D7F9AFFDC9}" srcId="{50BE4B96-9067-433C-835E-02BCCAF6C985}" destId="{14CB9F57-5899-413A-935E-4A9231930E40}" srcOrd="0" destOrd="0" parTransId="{2E2FB1B2-E241-4CC6-9531-43F766A82EE6}" sibTransId="{936A9CDA-63C1-4BE7-A41F-E540922F33BD}"/>
    <dgm:cxn modelId="{A3CFFF9D-58E1-4FD4-BF8B-6BFB60A09D9F}" srcId="{01FE5C62-296F-45C8-BFA7-7B829F7BA267}" destId="{F72B621C-E370-4BA0-AF01-FF7390D01EDA}" srcOrd="2" destOrd="0" parTransId="{A2C3D11F-5179-490B-8BB6-EF11C78D54A1}" sibTransId="{EB4808F5-FF9D-45C2-AF3F-13BB53E0C1D4}"/>
    <dgm:cxn modelId="{6E5D7EDD-1549-40F3-937A-EE303DDE4335}" srcId="{50BE4B96-9067-433C-835E-02BCCAF6C985}" destId="{01FE5C62-296F-45C8-BFA7-7B829F7BA267}" srcOrd="2" destOrd="0" parTransId="{E1B6F7FA-D8E0-4D51-9BC1-49DAED748D81}" sibTransId="{C7F233E1-A716-4CC4-9A3E-6BD724CA0A88}"/>
    <dgm:cxn modelId="{1AFFF69F-04DA-4494-B5ED-8DE7E9B4F281}" type="presOf" srcId="{6F27FC28-4BF4-4D69-B599-44747DD858FB}" destId="{52850CB5-9120-4D2A-9184-F558C7B4F286}" srcOrd="0" destOrd="0" presId="urn:microsoft.com/office/officeart/2005/8/layout/hierarchy3"/>
    <dgm:cxn modelId="{93D6F934-3B53-469F-A1A9-309E0BB6C8FA}" type="presOf" srcId="{F8C3FDEB-BE0D-423C-B536-8AD164FE541A}" destId="{831B3554-DC92-4F4C-A8C9-0F885C45B559}" srcOrd="0" destOrd="0" presId="urn:microsoft.com/office/officeart/2005/8/layout/hierarchy3"/>
    <dgm:cxn modelId="{569DBB9A-E501-4337-B9ED-7183E7414955}" type="presOf" srcId="{8995EC62-9E8F-4716-A05A-012787E03D2F}" destId="{337BBBB2-DBAC-4C80-8CD2-54A77714E1BC}" srcOrd="0" destOrd="0" presId="urn:microsoft.com/office/officeart/2005/8/layout/hierarchy3"/>
    <dgm:cxn modelId="{C62FFCE8-8003-4584-AB6E-DAE2DF37EA84}" srcId="{01FE5C62-296F-45C8-BFA7-7B829F7BA267}" destId="{966F1F0C-4D27-46E0-BFF2-16C22122BD75}" srcOrd="5" destOrd="0" parTransId="{EDD3E50B-8A20-4E97-8B4C-B57E02C0814A}" sibTransId="{CDBD8372-A5F7-45EC-A33C-6D20085C3E58}"/>
    <dgm:cxn modelId="{D89D4823-0157-4772-874A-D83BF5FFA92B}" type="presOf" srcId="{14CB9F57-5899-413A-935E-4A9231930E40}" destId="{D5F7CE51-6EF1-489A-9FC3-D20A6121EA93}" srcOrd="1" destOrd="0" presId="urn:microsoft.com/office/officeart/2005/8/layout/hierarchy3"/>
    <dgm:cxn modelId="{6E5B0B9B-569B-43A4-A966-CAF8BD773B4D}" type="presOf" srcId="{EDD3E50B-8A20-4E97-8B4C-B57E02C0814A}" destId="{9C6F8157-9648-49CB-BDA3-F9269C218776}" srcOrd="0" destOrd="0" presId="urn:microsoft.com/office/officeart/2005/8/layout/hierarchy3"/>
    <dgm:cxn modelId="{559FB91D-6DA5-4D61-BCB0-9C14B82022D2}" type="presOf" srcId="{01FE5C62-296F-45C8-BFA7-7B829F7BA267}" destId="{C4B8D596-A0D3-4504-8E36-48955CCC24EA}" srcOrd="0" destOrd="0" presId="urn:microsoft.com/office/officeart/2005/8/layout/hierarchy3"/>
    <dgm:cxn modelId="{F667657F-6EF1-4529-AD96-29FB8C7C57BB}" type="presOf" srcId="{36A99A4E-215E-4AC5-868C-2E4D29BD6FDA}" destId="{4C92EF4C-2E6D-4775-BD2B-84C057C49B1A}" srcOrd="0" destOrd="0" presId="urn:microsoft.com/office/officeart/2005/8/layout/hierarchy3"/>
    <dgm:cxn modelId="{1BEFD207-FA6A-4FFC-B0E1-173F52387F02}" type="presOf" srcId="{C736C5A2-DF4F-4506-A34B-429A2D7DFB33}" destId="{99574FB4-FF8B-4C12-87BC-AE55774BD71B}" srcOrd="0" destOrd="0" presId="urn:microsoft.com/office/officeart/2005/8/layout/hierarchy3"/>
    <dgm:cxn modelId="{38A5A061-FC85-4CAE-95DA-053E3BBC01E6}" type="presOf" srcId="{5EB4E163-B96A-4A98-B71F-B6A90A4B68EE}" destId="{C9C45A1B-6787-4CA5-A3F4-1D60698FB7C1}" srcOrd="0" destOrd="0" presId="urn:microsoft.com/office/officeart/2005/8/layout/hierarchy3"/>
    <dgm:cxn modelId="{D8BFFD76-C71C-48A4-BEA5-784BCAC119BA}" type="presOf" srcId="{B867528D-1C87-4701-90C1-C95E4BC72292}" destId="{E80610E8-8591-44BF-8BE3-0A8F8BEA48A8}" srcOrd="0" destOrd="0" presId="urn:microsoft.com/office/officeart/2005/8/layout/hierarchy3"/>
    <dgm:cxn modelId="{B99E83CE-BEE5-401A-9564-3A57830C3A97}" srcId="{01FE5C62-296F-45C8-BFA7-7B829F7BA267}" destId="{B867528D-1C87-4701-90C1-C95E4BC72292}" srcOrd="1" destOrd="0" parTransId="{8995EC62-9E8F-4716-A05A-012787E03D2F}" sibTransId="{BF06AC9B-4AAC-4897-A68F-4010EBEAA990}"/>
    <dgm:cxn modelId="{DBC611E1-82D3-4AB5-8DA3-F675B5AF906D}" type="presOf" srcId="{14CB9F57-5899-413A-935E-4A9231930E40}" destId="{E3A879B6-1341-4D5A-8F17-4C32AE5569C8}" srcOrd="0" destOrd="0" presId="urn:microsoft.com/office/officeart/2005/8/layout/hierarchy3"/>
    <dgm:cxn modelId="{A5020566-6954-41BC-8ECC-BA4365962EAA}" srcId="{01FE5C62-296F-45C8-BFA7-7B829F7BA267}" destId="{C736C5A2-DF4F-4506-A34B-429A2D7DFB33}" srcOrd="0" destOrd="0" parTransId="{CE51FDC0-3330-4B18-BF81-DA4230EC6F53}" sibTransId="{07C75A0A-B814-495C-95E4-CAAE88068EC1}"/>
    <dgm:cxn modelId="{702B1BA2-2713-4707-9397-120F515D5720}" type="presOf" srcId="{CE51FDC0-3330-4B18-BF81-DA4230EC6F53}" destId="{54F2E181-A0C9-4721-97D0-F1A24ED6D36F}" srcOrd="0" destOrd="0" presId="urn:microsoft.com/office/officeart/2005/8/layout/hierarchy3"/>
    <dgm:cxn modelId="{AD0F4EF5-F1ED-4D13-A24F-7C5FDE121299}" type="presOf" srcId="{A2C3D11F-5179-490B-8BB6-EF11C78D54A1}" destId="{A433272E-4B0B-4FCE-864D-5955C518B11D}" srcOrd="0" destOrd="0" presId="urn:microsoft.com/office/officeart/2005/8/layout/hierarchy3"/>
    <dgm:cxn modelId="{E5357AC9-82F1-4D81-9909-962C3F6C8141}" type="presOf" srcId="{01FE5C62-296F-45C8-BFA7-7B829F7BA267}" destId="{13E164BC-9B8B-4A22-B81A-ED3048F55A40}" srcOrd="1" destOrd="0" presId="urn:microsoft.com/office/officeart/2005/8/layout/hierarchy3"/>
    <dgm:cxn modelId="{E8C63A88-3C18-4555-95E0-016494B61A64}" type="presOf" srcId="{36A99A4E-215E-4AC5-868C-2E4D29BD6FDA}" destId="{E981CE4C-F1D0-4F16-A8CB-578299755BEF}" srcOrd="1" destOrd="0" presId="urn:microsoft.com/office/officeart/2005/8/layout/hierarchy3"/>
    <dgm:cxn modelId="{D2BB11F7-65EE-4A5E-9DFA-A70FE92F9712}" type="presParOf" srcId="{20CAF40C-0FCC-4EED-8E0A-C45EEB050F7B}" destId="{25BCD8B1-9831-4668-ADC1-1439441ADD6C}" srcOrd="0" destOrd="0" presId="urn:microsoft.com/office/officeart/2005/8/layout/hierarchy3"/>
    <dgm:cxn modelId="{E4F1F8F5-F70F-462C-92EC-AB85721CF13B}" type="presParOf" srcId="{25BCD8B1-9831-4668-ADC1-1439441ADD6C}" destId="{96B21DDA-EA89-4C2D-B907-A54A425CBCF2}" srcOrd="0" destOrd="0" presId="urn:microsoft.com/office/officeart/2005/8/layout/hierarchy3"/>
    <dgm:cxn modelId="{1A161445-726D-4A68-831C-0E2FF3A2381E}" type="presParOf" srcId="{96B21DDA-EA89-4C2D-B907-A54A425CBCF2}" destId="{E3A879B6-1341-4D5A-8F17-4C32AE5569C8}" srcOrd="0" destOrd="0" presId="urn:microsoft.com/office/officeart/2005/8/layout/hierarchy3"/>
    <dgm:cxn modelId="{6E8605E7-D254-4D22-8A6A-1D95C514733B}" type="presParOf" srcId="{96B21DDA-EA89-4C2D-B907-A54A425CBCF2}" destId="{D5F7CE51-6EF1-489A-9FC3-D20A6121EA93}" srcOrd="1" destOrd="0" presId="urn:microsoft.com/office/officeart/2005/8/layout/hierarchy3"/>
    <dgm:cxn modelId="{671340F9-EE7B-47D1-9A3D-C42EF6FC2EE5}" type="presParOf" srcId="{25BCD8B1-9831-4668-ADC1-1439441ADD6C}" destId="{CB69E5BC-0DFE-4B38-AC1B-7DE48E8D6EDB}" srcOrd="1" destOrd="0" presId="urn:microsoft.com/office/officeart/2005/8/layout/hierarchy3"/>
    <dgm:cxn modelId="{DE682CBC-0C85-4763-80FE-F41A1C92765A}" type="presParOf" srcId="{20CAF40C-0FCC-4EED-8E0A-C45EEB050F7B}" destId="{F23A148A-8105-4FB9-8195-430031D769EB}" srcOrd="1" destOrd="0" presId="urn:microsoft.com/office/officeart/2005/8/layout/hierarchy3"/>
    <dgm:cxn modelId="{0D968ACD-DDAC-47F7-8725-F4701E09ADEA}" type="presParOf" srcId="{F23A148A-8105-4FB9-8195-430031D769EB}" destId="{2FA4D50F-9F61-4FAB-AA23-165B18FBB552}" srcOrd="0" destOrd="0" presId="urn:microsoft.com/office/officeart/2005/8/layout/hierarchy3"/>
    <dgm:cxn modelId="{7E8FF8BB-F9B7-4CAC-ACEF-84C42712A771}" type="presParOf" srcId="{2FA4D50F-9F61-4FAB-AA23-165B18FBB552}" destId="{4C92EF4C-2E6D-4775-BD2B-84C057C49B1A}" srcOrd="0" destOrd="0" presId="urn:microsoft.com/office/officeart/2005/8/layout/hierarchy3"/>
    <dgm:cxn modelId="{49BEE307-4CCC-453E-A66D-A2CDA64D45FE}" type="presParOf" srcId="{2FA4D50F-9F61-4FAB-AA23-165B18FBB552}" destId="{E981CE4C-F1D0-4F16-A8CB-578299755BEF}" srcOrd="1" destOrd="0" presId="urn:microsoft.com/office/officeart/2005/8/layout/hierarchy3"/>
    <dgm:cxn modelId="{E3F3E03C-5D46-42E8-A0ED-1B29F3B2C230}" type="presParOf" srcId="{F23A148A-8105-4FB9-8195-430031D769EB}" destId="{283D3DF4-1ED0-4A61-B437-31B5CDA0B082}" srcOrd="1" destOrd="0" presId="urn:microsoft.com/office/officeart/2005/8/layout/hierarchy3"/>
    <dgm:cxn modelId="{E0CD76E9-B562-40C0-AF08-7ACDED4BB602}" type="presParOf" srcId="{20CAF40C-0FCC-4EED-8E0A-C45EEB050F7B}" destId="{6FFF7D30-238F-4BB0-BF51-DAD62EFBC44B}" srcOrd="2" destOrd="0" presId="urn:microsoft.com/office/officeart/2005/8/layout/hierarchy3"/>
    <dgm:cxn modelId="{FD734185-9459-4255-B2F8-21CDD4D2070D}" type="presParOf" srcId="{6FFF7D30-238F-4BB0-BF51-DAD62EFBC44B}" destId="{4D4570BC-5162-4C8E-A387-C37D9F784E96}" srcOrd="0" destOrd="0" presId="urn:microsoft.com/office/officeart/2005/8/layout/hierarchy3"/>
    <dgm:cxn modelId="{C81E27E0-1343-454A-A16E-758A817D36E3}" type="presParOf" srcId="{4D4570BC-5162-4C8E-A387-C37D9F784E96}" destId="{C4B8D596-A0D3-4504-8E36-48955CCC24EA}" srcOrd="0" destOrd="0" presId="urn:microsoft.com/office/officeart/2005/8/layout/hierarchy3"/>
    <dgm:cxn modelId="{603521EB-8E16-4F07-9681-C5A1154A59CA}" type="presParOf" srcId="{4D4570BC-5162-4C8E-A387-C37D9F784E96}" destId="{13E164BC-9B8B-4A22-B81A-ED3048F55A40}" srcOrd="1" destOrd="0" presId="urn:microsoft.com/office/officeart/2005/8/layout/hierarchy3"/>
    <dgm:cxn modelId="{2B101953-913D-4030-8664-B6E7B536DA2A}" type="presParOf" srcId="{6FFF7D30-238F-4BB0-BF51-DAD62EFBC44B}" destId="{98DEC5DC-7E26-4280-AECF-4031905981F9}" srcOrd="1" destOrd="0" presId="urn:microsoft.com/office/officeart/2005/8/layout/hierarchy3"/>
    <dgm:cxn modelId="{B8D6A6C7-B88C-441B-AACC-8FDF9D04F6F1}" type="presParOf" srcId="{98DEC5DC-7E26-4280-AECF-4031905981F9}" destId="{54F2E181-A0C9-4721-97D0-F1A24ED6D36F}" srcOrd="0" destOrd="0" presId="urn:microsoft.com/office/officeart/2005/8/layout/hierarchy3"/>
    <dgm:cxn modelId="{65B91E44-2C63-4EA8-8D05-B1D58297100A}" type="presParOf" srcId="{98DEC5DC-7E26-4280-AECF-4031905981F9}" destId="{99574FB4-FF8B-4C12-87BC-AE55774BD71B}" srcOrd="1" destOrd="0" presId="urn:microsoft.com/office/officeart/2005/8/layout/hierarchy3"/>
    <dgm:cxn modelId="{E64DBD61-59C3-482E-8942-56BD0CE351A7}" type="presParOf" srcId="{98DEC5DC-7E26-4280-AECF-4031905981F9}" destId="{337BBBB2-DBAC-4C80-8CD2-54A77714E1BC}" srcOrd="2" destOrd="0" presId="urn:microsoft.com/office/officeart/2005/8/layout/hierarchy3"/>
    <dgm:cxn modelId="{F3EBC337-6F32-40FC-9EDB-8F2D7B35A8C2}" type="presParOf" srcId="{98DEC5DC-7E26-4280-AECF-4031905981F9}" destId="{E80610E8-8591-44BF-8BE3-0A8F8BEA48A8}" srcOrd="3" destOrd="0" presId="urn:microsoft.com/office/officeart/2005/8/layout/hierarchy3"/>
    <dgm:cxn modelId="{091501C1-53EB-47C7-82E2-81B9B05FEA5D}" type="presParOf" srcId="{98DEC5DC-7E26-4280-AECF-4031905981F9}" destId="{A433272E-4B0B-4FCE-864D-5955C518B11D}" srcOrd="4" destOrd="0" presId="urn:microsoft.com/office/officeart/2005/8/layout/hierarchy3"/>
    <dgm:cxn modelId="{E8981443-9E92-4424-AA55-9A5E54D9D800}" type="presParOf" srcId="{98DEC5DC-7E26-4280-AECF-4031905981F9}" destId="{0D085F00-143E-4525-9755-B9EFEEA4E180}" srcOrd="5" destOrd="0" presId="urn:microsoft.com/office/officeart/2005/8/layout/hierarchy3"/>
    <dgm:cxn modelId="{0C47BC73-66FD-4463-8643-43EE7DC50559}" type="presParOf" srcId="{98DEC5DC-7E26-4280-AECF-4031905981F9}" destId="{831B3554-DC92-4F4C-A8C9-0F885C45B559}" srcOrd="6" destOrd="0" presId="urn:microsoft.com/office/officeart/2005/8/layout/hierarchy3"/>
    <dgm:cxn modelId="{106A1DCD-F8A1-47DD-B99D-E862A5607DD2}" type="presParOf" srcId="{98DEC5DC-7E26-4280-AECF-4031905981F9}" destId="{C9C45A1B-6787-4CA5-A3F4-1D60698FB7C1}" srcOrd="7" destOrd="0" presId="urn:microsoft.com/office/officeart/2005/8/layout/hierarchy3"/>
    <dgm:cxn modelId="{3061CAB1-2FBC-4F1C-B4EF-9B3B4793604F}" type="presParOf" srcId="{98DEC5DC-7E26-4280-AECF-4031905981F9}" destId="{EFC88D09-458A-4376-A967-92F440645C4E}" srcOrd="8" destOrd="0" presId="urn:microsoft.com/office/officeart/2005/8/layout/hierarchy3"/>
    <dgm:cxn modelId="{890ADF3A-ED33-4E99-B327-2CF1FD7CE8B4}" type="presParOf" srcId="{98DEC5DC-7E26-4280-AECF-4031905981F9}" destId="{52850CB5-9120-4D2A-9184-F558C7B4F286}" srcOrd="9" destOrd="0" presId="urn:microsoft.com/office/officeart/2005/8/layout/hierarchy3"/>
    <dgm:cxn modelId="{46C14A30-2B33-4B60-858A-5B89C55731D1}" type="presParOf" srcId="{98DEC5DC-7E26-4280-AECF-4031905981F9}" destId="{9C6F8157-9648-49CB-BDA3-F9269C218776}" srcOrd="10" destOrd="0" presId="urn:microsoft.com/office/officeart/2005/8/layout/hierarchy3"/>
    <dgm:cxn modelId="{1952DEEE-22E7-4E90-AB97-11F835D185E6}" type="presParOf" srcId="{98DEC5DC-7E26-4280-AECF-4031905981F9}" destId="{10FDBB01-09CB-4FD0-9EDD-0A92F789762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BE4B96-9067-433C-835E-02BCCAF6C98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B9F57-5899-413A-935E-4A9231930E40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0" i="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sz="2800" noProof="0" dirty="0" smtClean="0">
            <a:latin typeface="+mj-lt"/>
            <a:cs typeface="Times New Roman" pitchFamily="18" charset="0"/>
          </a:endParaRPr>
        </a:p>
        <a:p>
          <a:pPr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noProof="0" dirty="0" smtClean="0">
              <a:latin typeface="+mj-lt"/>
              <a:cs typeface="Times New Roman" pitchFamily="18" charset="0"/>
            </a:rPr>
            <a:t>плануються заходи </a:t>
          </a:r>
          <a:endParaRPr lang="uk-UA" sz="2800" b="1" noProof="0" dirty="0">
            <a:latin typeface="+mj-lt"/>
            <a:cs typeface="Times New Roman" pitchFamily="18" charset="0"/>
          </a:endParaRPr>
        </a:p>
      </dgm:t>
    </dgm:pt>
    <dgm:pt modelId="{2E2FB1B2-E241-4CC6-9531-43F766A82EE6}" type="par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936A9CDA-63C1-4BE7-A41F-E540922F33BD}" type="sib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C736C5A2-DF4F-4506-A34B-429A2D7DFB33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0" i="0" noProof="0" dirty="0" smtClean="0">
              <a:latin typeface="+mj-lt"/>
              <a:cs typeface="Times New Roman" pitchFamily="18" charset="0"/>
            </a:rPr>
            <a:t>щодо підвищення кваліфікаційного рівня педагогічних працівників у системі післядипломної освіти</a:t>
          </a:r>
          <a:endParaRPr lang="uk-UA" noProof="0" dirty="0" smtClean="0">
            <a:latin typeface="+mj-lt"/>
            <a:cs typeface="Times New Roman" pitchFamily="18" charset="0"/>
          </a:endParaRPr>
        </a:p>
      </dgm:t>
    </dgm:pt>
    <dgm:pt modelId="{CE51FDC0-3330-4B18-BF81-DA4230EC6F53}" type="par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07C75A0A-B814-495C-95E4-CAAE88068EC1}" type="sib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867528D-1C87-4701-90C1-C95E4BC72292}">
      <dgm:prSet/>
      <dgm:spPr/>
      <dgm:t>
        <a:bodyPr/>
        <a:lstStyle/>
        <a:p>
          <a:pPr algn="l"/>
          <a:r>
            <a:rPr lang="uk-UA" b="0" i="0" noProof="0" dirty="0" smtClean="0">
              <a:latin typeface="+mj-lt"/>
              <a:cs typeface="Times New Roman" pitchFamily="18" charset="0"/>
            </a:rPr>
            <a:t>щодо контролю за періодичністю навчання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8995EC62-9E8F-4716-A05A-012787E03D2F}" type="par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F06AC9B-4AAC-4897-A68F-4010EBEAA990}" type="sib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4C91D3A2-13BF-46EC-A784-91727D12EB04}">
      <dgm:prSet/>
      <dgm:spPr/>
      <dgm:t>
        <a:bodyPr/>
        <a:lstStyle/>
        <a:p>
          <a:pPr algn="l"/>
          <a:r>
            <a:rPr lang="uk-UA" b="0" i="0" noProof="0" dirty="0" smtClean="0">
              <a:latin typeface="+mj-lt"/>
              <a:cs typeface="Times New Roman" pitchFamily="18" charset="0"/>
            </a:rPr>
            <a:t>щодо стажування на виробництві та у закладах освіти</a:t>
          </a:r>
          <a:endParaRPr lang="ru-RU" dirty="0">
            <a:latin typeface="+mj-lt"/>
          </a:endParaRPr>
        </a:p>
      </dgm:t>
    </dgm:pt>
    <dgm:pt modelId="{5782755C-A96C-4F11-985F-766E121CEFBF}" type="parTrans" cxnId="{AF965836-D800-4B0D-BC6E-0FAD3165BCD3}">
      <dgm:prSet/>
      <dgm:spPr/>
      <dgm:t>
        <a:bodyPr/>
        <a:lstStyle/>
        <a:p>
          <a:endParaRPr lang="ru-RU"/>
        </a:p>
      </dgm:t>
    </dgm:pt>
    <dgm:pt modelId="{855C6E49-622F-4862-AE73-7B5E2514E148}" type="sibTrans" cxnId="{AF965836-D800-4B0D-BC6E-0FAD3165BCD3}">
      <dgm:prSet/>
      <dgm:spPr/>
      <dgm:t>
        <a:bodyPr/>
        <a:lstStyle/>
        <a:p>
          <a:endParaRPr lang="ru-RU"/>
        </a:p>
      </dgm:t>
    </dgm:pt>
    <dgm:pt modelId="{20CAF40C-0FCC-4EED-8E0A-C45EEB050F7B}" type="pres">
      <dgm:prSet presAssocID="{50BE4B96-9067-433C-835E-02BCCAF6C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CD8B1-9831-4668-ADC1-1439441ADD6C}" type="pres">
      <dgm:prSet presAssocID="{14CB9F57-5899-413A-935E-4A9231930E40}" presName="root" presStyleCnt="0"/>
      <dgm:spPr/>
      <dgm:t>
        <a:bodyPr/>
        <a:lstStyle/>
        <a:p>
          <a:endParaRPr lang="ru-RU"/>
        </a:p>
      </dgm:t>
    </dgm:pt>
    <dgm:pt modelId="{96B21DDA-EA89-4C2D-B907-A54A425CBCF2}" type="pres">
      <dgm:prSet presAssocID="{14CB9F57-5899-413A-935E-4A9231930E40}" presName="rootComposite" presStyleCnt="0"/>
      <dgm:spPr/>
      <dgm:t>
        <a:bodyPr/>
        <a:lstStyle/>
        <a:p>
          <a:endParaRPr lang="ru-RU"/>
        </a:p>
      </dgm:t>
    </dgm:pt>
    <dgm:pt modelId="{E3A879B6-1341-4D5A-8F17-4C32AE5569C8}" type="pres">
      <dgm:prSet presAssocID="{14CB9F57-5899-413A-935E-4A9231930E40}" presName="rootText" presStyleLbl="node1" presStyleIdx="0" presStyleCnt="1" custScaleX="363035" custScaleY="91381" custLinFactNeighborX="-66976" custLinFactNeighborY="-139"/>
      <dgm:spPr/>
      <dgm:t>
        <a:bodyPr/>
        <a:lstStyle/>
        <a:p>
          <a:endParaRPr lang="ru-RU"/>
        </a:p>
      </dgm:t>
    </dgm:pt>
    <dgm:pt modelId="{D5F7CE51-6EF1-489A-9FC3-D20A6121EA93}" type="pres">
      <dgm:prSet presAssocID="{14CB9F57-5899-413A-935E-4A9231930E40}" presName="rootConnector" presStyleLbl="node1" presStyleIdx="0" presStyleCnt="1"/>
      <dgm:spPr/>
      <dgm:t>
        <a:bodyPr/>
        <a:lstStyle/>
        <a:p>
          <a:endParaRPr lang="ru-RU"/>
        </a:p>
      </dgm:t>
    </dgm:pt>
    <dgm:pt modelId="{CB69E5BC-0DFE-4B38-AC1B-7DE48E8D6EDB}" type="pres">
      <dgm:prSet presAssocID="{14CB9F57-5899-413A-935E-4A9231930E40}" presName="childShape" presStyleCnt="0"/>
      <dgm:spPr/>
      <dgm:t>
        <a:bodyPr/>
        <a:lstStyle/>
        <a:p>
          <a:endParaRPr lang="ru-RU"/>
        </a:p>
      </dgm:t>
    </dgm:pt>
    <dgm:pt modelId="{54F2E181-A0C9-4721-97D0-F1A24ED6D36F}" type="pres">
      <dgm:prSet presAssocID="{CE51FDC0-3330-4B18-BF81-DA4230EC6F5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9574FB4-FF8B-4C12-87BC-AE55774BD71B}" type="pres">
      <dgm:prSet presAssocID="{C736C5A2-DF4F-4506-A34B-429A2D7DFB33}" presName="childText" presStyleLbl="bgAcc1" presStyleIdx="0" presStyleCnt="3" custScaleX="281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36486-34B0-4E4B-A5C3-BC238B14A0A4}" type="pres">
      <dgm:prSet presAssocID="{5782755C-A96C-4F11-985F-766E121CEFB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914E35A-C4EE-40B7-9188-1A86FBC97BCE}" type="pres">
      <dgm:prSet presAssocID="{4C91D3A2-13BF-46EC-A784-91727D12EB04}" presName="childText" presStyleLbl="bgAcc1" presStyleIdx="1" presStyleCnt="3" custScaleX="28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BBB2-DBAC-4C80-8CD2-54A77714E1BC}" type="pres">
      <dgm:prSet presAssocID="{8995EC62-9E8F-4716-A05A-012787E03D2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E80610E8-8591-44BF-8BE3-0A8F8BEA48A8}" type="pres">
      <dgm:prSet presAssocID="{B867528D-1C87-4701-90C1-C95E4BC72292}" presName="childText" presStyleLbl="bgAcc1" presStyleIdx="2" presStyleCnt="3" custScaleX="283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E83CE-BEE5-401A-9564-3A57830C3A97}" srcId="{14CB9F57-5899-413A-935E-4A9231930E40}" destId="{B867528D-1C87-4701-90C1-C95E4BC72292}" srcOrd="2" destOrd="0" parTransId="{8995EC62-9E8F-4716-A05A-012787E03D2F}" sibTransId="{BF06AC9B-4AAC-4897-A68F-4010EBEAA990}"/>
    <dgm:cxn modelId="{53558DFE-FD78-4882-8334-74599E25C565}" type="presOf" srcId="{CE51FDC0-3330-4B18-BF81-DA4230EC6F53}" destId="{54F2E181-A0C9-4721-97D0-F1A24ED6D36F}" srcOrd="0" destOrd="0" presId="urn:microsoft.com/office/officeart/2005/8/layout/hierarchy3"/>
    <dgm:cxn modelId="{FA514501-F534-4E17-B1BB-0AF97236269E}" type="presOf" srcId="{4C91D3A2-13BF-46EC-A784-91727D12EB04}" destId="{2914E35A-C4EE-40B7-9188-1A86FBC97BCE}" srcOrd="0" destOrd="0" presId="urn:microsoft.com/office/officeart/2005/8/layout/hierarchy3"/>
    <dgm:cxn modelId="{D849461A-409B-4DC3-B6D2-22CADB242F69}" type="presOf" srcId="{50BE4B96-9067-433C-835E-02BCCAF6C985}" destId="{20CAF40C-0FCC-4EED-8E0A-C45EEB050F7B}" srcOrd="0" destOrd="0" presId="urn:microsoft.com/office/officeart/2005/8/layout/hierarchy3"/>
    <dgm:cxn modelId="{5A3D44A3-DB50-4BDE-9F72-DDEBCF00BD3E}" type="presOf" srcId="{14CB9F57-5899-413A-935E-4A9231930E40}" destId="{D5F7CE51-6EF1-489A-9FC3-D20A6121EA93}" srcOrd="1" destOrd="0" presId="urn:microsoft.com/office/officeart/2005/8/layout/hierarchy3"/>
    <dgm:cxn modelId="{2DF852A0-9C31-47B1-B873-DD6F80F04AC7}" type="presOf" srcId="{B867528D-1C87-4701-90C1-C95E4BC72292}" destId="{E80610E8-8591-44BF-8BE3-0A8F8BEA48A8}" srcOrd="0" destOrd="0" presId="urn:microsoft.com/office/officeart/2005/8/layout/hierarchy3"/>
    <dgm:cxn modelId="{A5020566-6954-41BC-8ECC-BA4365962EAA}" srcId="{14CB9F57-5899-413A-935E-4A9231930E40}" destId="{C736C5A2-DF4F-4506-A34B-429A2D7DFB33}" srcOrd="0" destOrd="0" parTransId="{CE51FDC0-3330-4B18-BF81-DA4230EC6F53}" sibTransId="{07C75A0A-B814-495C-95E4-CAAE88068EC1}"/>
    <dgm:cxn modelId="{C07FFC28-413B-4EA4-939C-FC450BA4C3E6}" type="presOf" srcId="{8995EC62-9E8F-4716-A05A-012787E03D2F}" destId="{337BBBB2-DBAC-4C80-8CD2-54A77714E1BC}" srcOrd="0" destOrd="0" presId="urn:microsoft.com/office/officeart/2005/8/layout/hierarchy3"/>
    <dgm:cxn modelId="{2C14B9A3-B50A-4FD9-A732-51D7F9AFFDC9}" srcId="{50BE4B96-9067-433C-835E-02BCCAF6C985}" destId="{14CB9F57-5899-413A-935E-4A9231930E40}" srcOrd="0" destOrd="0" parTransId="{2E2FB1B2-E241-4CC6-9531-43F766A82EE6}" sibTransId="{936A9CDA-63C1-4BE7-A41F-E540922F33BD}"/>
    <dgm:cxn modelId="{81FD139E-158D-45F9-82A3-9589649AD7F5}" type="presOf" srcId="{C736C5A2-DF4F-4506-A34B-429A2D7DFB33}" destId="{99574FB4-FF8B-4C12-87BC-AE55774BD71B}" srcOrd="0" destOrd="0" presId="urn:microsoft.com/office/officeart/2005/8/layout/hierarchy3"/>
    <dgm:cxn modelId="{B4750F15-E8F2-4FF3-AD42-8A5CFF95B115}" type="presOf" srcId="{5782755C-A96C-4F11-985F-766E121CEFBF}" destId="{B8936486-34B0-4E4B-A5C3-BC238B14A0A4}" srcOrd="0" destOrd="0" presId="urn:microsoft.com/office/officeart/2005/8/layout/hierarchy3"/>
    <dgm:cxn modelId="{72AFF064-9467-4573-8476-E6F9DE5A9BF7}" type="presOf" srcId="{14CB9F57-5899-413A-935E-4A9231930E40}" destId="{E3A879B6-1341-4D5A-8F17-4C32AE5569C8}" srcOrd="0" destOrd="0" presId="urn:microsoft.com/office/officeart/2005/8/layout/hierarchy3"/>
    <dgm:cxn modelId="{AF965836-D800-4B0D-BC6E-0FAD3165BCD3}" srcId="{14CB9F57-5899-413A-935E-4A9231930E40}" destId="{4C91D3A2-13BF-46EC-A784-91727D12EB04}" srcOrd="1" destOrd="0" parTransId="{5782755C-A96C-4F11-985F-766E121CEFBF}" sibTransId="{855C6E49-622F-4862-AE73-7B5E2514E148}"/>
    <dgm:cxn modelId="{DEF86DCC-2D07-42C0-97C4-59AEB9F13803}" type="presParOf" srcId="{20CAF40C-0FCC-4EED-8E0A-C45EEB050F7B}" destId="{25BCD8B1-9831-4668-ADC1-1439441ADD6C}" srcOrd="0" destOrd="0" presId="urn:microsoft.com/office/officeart/2005/8/layout/hierarchy3"/>
    <dgm:cxn modelId="{DD4715CE-F3C6-488C-B19B-5A4DFDBF5BD2}" type="presParOf" srcId="{25BCD8B1-9831-4668-ADC1-1439441ADD6C}" destId="{96B21DDA-EA89-4C2D-B907-A54A425CBCF2}" srcOrd="0" destOrd="0" presId="urn:microsoft.com/office/officeart/2005/8/layout/hierarchy3"/>
    <dgm:cxn modelId="{B7D832EC-3714-475E-A553-E189772B4EA1}" type="presParOf" srcId="{96B21DDA-EA89-4C2D-B907-A54A425CBCF2}" destId="{E3A879B6-1341-4D5A-8F17-4C32AE5569C8}" srcOrd="0" destOrd="0" presId="urn:microsoft.com/office/officeart/2005/8/layout/hierarchy3"/>
    <dgm:cxn modelId="{D30C0DE7-9C56-4323-A1BA-4F26674C5551}" type="presParOf" srcId="{96B21DDA-EA89-4C2D-B907-A54A425CBCF2}" destId="{D5F7CE51-6EF1-489A-9FC3-D20A6121EA93}" srcOrd="1" destOrd="0" presId="urn:microsoft.com/office/officeart/2005/8/layout/hierarchy3"/>
    <dgm:cxn modelId="{8A52A64D-6EAB-40AA-9695-E84DEF0A2221}" type="presParOf" srcId="{25BCD8B1-9831-4668-ADC1-1439441ADD6C}" destId="{CB69E5BC-0DFE-4B38-AC1B-7DE48E8D6EDB}" srcOrd="1" destOrd="0" presId="urn:microsoft.com/office/officeart/2005/8/layout/hierarchy3"/>
    <dgm:cxn modelId="{B18226B7-C294-4EDD-B145-64464D72DDB8}" type="presParOf" srcId="{CB69E5BC-0DFE-4B38-AC1B-7DE48E8D6EDB}" destId="{54F2E181-A0C9-4721-97D0-F1A24ED6D36F}" srcOrd="0" destOrd="0" presId="urn:microsoft.com/office/officeart/2005/8/layout/hierarchy3"/>
    <dgm:cxn modelId="{8D78D03C-B3F7-44F4-BB14-EA379DFA8EEF}" type="presParOf" srcId="{CB69E5BC-0DFE-4B38-AC1B-7DE48E8D6EDB}" destId="{99574FB4-FF8B-4C12-87BC-AE55774BD71B}" srcOrd="1" destOrd="0" presId="urn:microsoft.com/office/officeart/2005/8/layout/hierarchy3"/>
    <dgm:cxn modelId="{3AA6EA5E-7CFB-4796-A326-A9C0061C66B9}" type="presParOf" srcId="{CB69E5BC-0DFE-4B38-AC1B-7DE48E8D6EDB}" destId="{B8936486-34B0-4E4B-A5C3-BC238B14A0A4}" srcOrd="2" destOrd="0" presId="urn:microsoft.com/office/officeart/2005/8/layout/hierarchy3"/>
    <dgm:cxn modelId="{B4EF87CE-CD28-4C6A-9E18-226E57C7A5A8}" type="presParOf" srcId="{CB69E5BC-0DFE-4B38-AC1B-7DE48E8D6EDB}" destId="{2914E35A-C4EE-40B7-9188-1A86FBC97BCE}" srcOrd="3" destOrd="0" presId="urn:microsoft.com/office/officeart/2005/8/layout/hierarchy3"/>
    <dgm:cxn modelId="{7ACFAF6A-B961-403F-B36C-4E99E1F24213}" type="presParOf" srcId="{CB69E5BC-0DFE-4B38-AC1B-7DE48E8D6EDB}" destId="{337BBBB2-DBAC-4C80-8CD2-54A77714E1BC}" srcOrd="4" destOrd="0" presId="urn:microsoft.com/office/officeart/2005/8/layout/hierarchy3"/>
    <dgm:cxn modelId="{3A28D187-5810-41BE-8320-11CBD44E7BC7}" type="presParOf" srcId="{CB69E5BC-0DFE-4B38-AC1B-7DE48E8D6EDB}" destId="{E80610E8-8591-44BF-8BE3-0A8F8BEA48A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26A13-0728-4E7E-8A06-1E8A40B1E36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4342723-1E2C-4738-A571-830799C71237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організаційно-методичне забезпечення програм розвитку закладу </a:t>
          </a:r>
          <a:endParaRPr lang="ru-RU" sz="1600" dirty="0">
            <a:latin typeface="+mj-lt"/>
          </a:endParaRPr>
        </a:p>
      </dgm:t>
    </dgm:pt>
    <dgm:pt modelId="{7BCC3309-38C8-4FE8-A7A3-E2E7AF7A915F}" type="parTrans" cxnId="{98207ECB-F56F-42EB-820B-9494926916EE}">
      <dgm:prSet/>
      <dgm:spPr/>
      <dgm:t>
        <a:bodyPr/>
        <a:lstStyle/>
        <a:p>
          <a:endParaRPr lang="ru-RU"/>
        </a:p>
      </dgm:t>
    </dgm:pt>
    <dgm:pt modelId="{8FA72B65-2412-4F7B-9B07-A9F8E8AC3B78}" type="sibTrans" cxnId="{98207ECB-F56F-42EB-820B-9494926916EE}">
      <dgm:prSet/>
      <dgm:spPr/>
      <dgm:t>
        <a:bodyPr/>
        <a:lstStyle/>
        <a:p>
          <a:endParaRPr lang="ru-RU"/>
        </a:p>
      </dgm:t>
    </dgm:pt>
    <dgm:pt modelId="{F1F1EC39-0E6F-4ABD-9ED3-230FA5AC69F6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удосконалення змісту, форм і методів навчання та виховання</a:t>
          </a:r>
          <a:endParaRPr lang="ru-RU" sz="1600" dirty="0">
            <a:latin typeface="+mj-lt"/>
          </a:endParaRPr>
        </a:p>
      </dgm:t>
    </dgm:pt>
    <dgm:pt modelId="{7BF2617A-B0E9-450D-B3A3-2D917663FC15}" type="parTrans" cxnId="{7D01F020-14D4-4616-9D8F-0B713B1E92A9}">
      <dgm:prSet/>
      <dgm:spPr/>
      <dgm:t>
        <a:bodyPr/>
        <a:lstStyle/>
        <a:p>
          <a:endParaRPr lang="ru-RU"/>
        </a:p>
      </dgm:t>
    </dgm:pt>
    <dgm:pt modelId="{F175714E-68AC-473A-9178-33397BC3D6D9}" type="sibTrans" cxnId="{7D01F020-14D4-4616-9D8F-0B713B1E92A9}">
      <dgm:prSet/>
      <dgm:spPr/>
      <dgm:t>
        <a:bodyPr/>
        <a:lstStyle/>
        <a:p>
          <a:endParaRPr lang="ru-RU"/>
        </a:p>
      </dgm:t>
    </dgm:pt>
    <dgm:pt modelId="{E597B5BA-6B60-476D-83F5-ADF799A1BF0D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розвиток педагогічної та професійної майстерності педагогічних працівників, їх загальної культури, створення мотивації і умов для професійного вдосконалення</a:t>
          </a:r>
          <a:endParaRPr lang="ru-RU" sz="1600" dirty="0">
            <a:latin typeface="+mj-lt"/>
          </a:endParaRPr>
        </a:p>
      </dgm:t>
    </dgm:pt>
    <dgm:pt modelId="{63373F19-39EF-49C0-8D56-D8368CC42281}" type="parTrans" cxnId="{3CF81628-334C-431B-834F-4133A6E48746}">
      <dgm:prSet/>
      <dgm:spPr/>
      <dgm:t>
        <a:bodyPr/>
        <a:lstStyle/>
        <a:p>
          <a:endParaRPr lang="ru-RU"/>
        </a:p>
      </dgm:t>
    </dgm:pt>
    <dgm:pt modelId="{5A50F9D8-4BC7-4228-9235-65E055C7640C}" type="sibTrans" cxnId="{3CF81628-334C-431B-834F-4133A6E48746}">
      <dgm:prSet/>
      <dgm:spPr/>
      <dgm:t>
        <a:bodyPr/>
        <a:lstStyle/>
        <a:p>
          <a:endParaRPr lang="ru-RU"/>
        </a:p>
      </dgm:t>
    </dgm:pt>
    <dgm:pt modelId="{BE7108E4-7D18-47B8-9611-446A146DAEB0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інформаційне забезпечення з проблем освіти, педагогіки, психології, інформування про досягнення науки і техніки, педагогічного та виробничого досвідів</a:t>
          </a:r>
          <a:endParaRPr lang="ru-RU" sz="1600" dirty="0">
            <a:latin typeface="+mj-lt"/>
          </a:endParaRPr>
        </a:p>
      </dgm:t>
    </dgm:pt>
    <dgm:pt modelId="{61693162-9D34-44E1-AADD-0F8E2287E51A}" type="parTrans" cxnId="{0681EF32-0F76-4808-BA8A-C091698C8318}">
      <dgm:prSet/>
      <dgm:spPr/>
      <dgm:t>
        <a:bodyPr/>
        <a:lstStyle/>
        <a:p>
          <a:endParaRPr lang="ru-RU"/>
        </a:p>
      </dgm:t>
    </dgm:pt>
    <dgm:pt modelId="{DAD4CB33-8C79-4A7B-9E58-F30FCBA0F379}" type="sibTrans" cxnId="{0681EF32-0F76-4808-BA8A-C091698C8318}">
      <dgm:prSet/>
      <dgm:spPr/>
      <dgm:t>
        <a:bodyPr/>
        <a:lstStyle/>
        <a:p>
          <a:endParaRPr lang="ru-RU"/>
        </a:p>
      </dgm:t>
    </dgm:pt>
    <dgm:pt modelId="{C7271BBB-201F-452F-AF85-45B7D08EF20B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підготовка до атестації педагогічних працівників</a:t>
          </a:r>
          <a:endParaRPr lang="ru-RU" sz="1600" dirty="0">
            <a:latin typeface="+mj-lt"/>
          </a:endParaRPr>
        </a:p>
      </dgm:t>
    </dgm:pt>
    <dgm:pt modelId="{E6623E01-06E1-4169-BEFB-4CAB4845C886}" type="parTrans" cxnId="{4E3F29ED-4F4D-4530-8398-849FA08EDD74}">
      <dgm:prSet/>
      <dgm:spPr/>
      <dgm:t>
        <a:bodyPr/>
        <a:lstStyle/>
        <a:p>
          <a:endParaRPr lang="ru-RU"/>
        </a:p>
      </dgm:t>
    </dgm:pt>
    <dgm:pt modelId="{B01142C0-9A71-4BBB-851B-40E087253D27}" type="sibTrans" cxnId="{4E3F29ED-4F4D-4530-8398-849FA08EDD74}">
      <dgm:prSet/>
      <dgm:spPr/>
      <dgm:t>
        <a:bodyPr/>
        <a:lstStyle/>
        <a:p>
          <a:endParaRPr lang="ru-RU"/>
        </a:p>
      </dgm:t>
    </dgm:pt>
    <dgm:pt modelId="{6534DF0C-D803-485B-BB38-AB497A3C92A2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організаційно-методична допомога у розвитку педагогічної творчості, експериментально-дослідницькій роботі, впровадженні результатів наукових досліджень, передового досвіду, педагогічних технологій тощо</a:t>
          </a:r>
          <a:endParaRPr lang="ru-RU" sz="1600" dirty="0">
            <a:latin typeface="+mj-lt"/>
          </a:endParaRPr>
        </a:p>
      </dgm:t>
    </dgm:pt>
    <dgm:pt modelId="{84C718B4-C39E-4CF9-9B85-EF1BE9989687}" type="parTrans" cxnId="{D2491D96-AB6B-486A-919F-1CF471459DC7}">
      <dgm:prSet/>
      <dgm:spPr/>
      <dgm:t>
        <a:bodyPr/>
        <a:lstStyle/>
        <a:p>
          <a:endParaRPr lang="ru-RU"/>
        </a:p>
      </dgm:t>
    </dgm:pt>
    <dgm:pt modelId="{3A4A0753-D847-4267-B48B-4D0041F488E0}" type="sibTrans" cxnId="{D2491D96-AB6B-486A-919F-1CF471459DC7}">
      <dgm:prSet/>
      <dgm:spPr/>
      <dgm:t>
        <a:bodyPr/>
        <a:lstStyle/>
        <a:p>
          <a:endParaRPr lang="ru-RU"/>
        </a:p>
      </dgm:t>
    </dgm:pt>
    <dgm:pt modelId="{A50A0C20-21E2-42B8-8F31-B19058E5B7F4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створення комплексно-методичного забезпечення предметів і професій, розробка та видання навчальних, методичних посібників, рекомендацій, наочних засобів навчання</a:t>
          </a:r>
          <a:endParaRPr lang="ru-RU" sz="1600" dirty="0">
            <a:latin typeface="+mj-lt"/>
          </a:endParaRPr>
        </a:p>
      </dgm:t>
    </dgm:pt>
    <dgm:pt modelId="{D98D1B50-6C0E-48B4-856F-C16C101AF10D}" type="parTrans" cxnId="{9A420777-0C16-4145-80B8-732035AA0EBF}">
      <dgm:prSet/>
      <dgm:spPr/>
      <dgm:t>
        <a:bodyPr/>
        <a:lstStyle/>
        <a:p>
          <a:endParaRPr lang="ru-RU"/>
        </a:p>
      </dgm:t>
    </dgm:pt>
    <dgm:pt modelId="{A24A77CE-ACD6-4C38-BE2A-10268FB1009B}" type="sibTrans" cxnId="{9A420777-0C16-4145-80B8-732035AA0EBF}">
      <dgm:prSet/>
      <dgm:spPr/>
      <dgm:t>
        <a:bodyPr/>
        <a:lstStyle/>
        <a:p>
          <a:endParaRPr lang="ru-RU"/>
        </a:p>
      </dgm:t>
    </dgm:pt>
    <dgm:pt modelId="{34CC6249-3897-49FF-B2B4-3118F203EB2C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забезпечення інтеграції освітнього процесу, науки і практики</a:t>
          </a:r>
          <a:endParaRPr lang="ru-RU" sz="1600" dirty="0">
            <a:latin typeface="+mj-lt"/>
          </a:endParaRPr>
        </a:p>
      </dgm:t>
    </dgm:pt>
    <dgm:pt modelId="{52BE50A2-E288-417D-8635-207EC2C9B205}" type="parTrans" cxnId="{AE3DA014-525C-45B0-9A0F-971D9B96EE48}">
      <dgm:prSet/>
      <dgm:spPr/>
      <dgm:t>
        <a:bodyPr/>
        <a:lstStyle/>
        <a:p>
          <a:endParaRPr lang="ru-RU"/>
        </a:p>
      </dgm:t>
    </dgm:pt>
    <dgm:pt modelId="{A2B8ACB1-0FA4-4745-86A7-5D258F479564}" type="sibTrans" cxnId="{AE3DA014-525C-45B0-9A0F-971D9B96EE48}">
      <dgm:prSet/>
      <dgm:spPr/>
      <dgm:t>
        <a:bodyPr/>
        <a:lstStyle/>
        <a:p>
          <a:endParaRPr lang="ru-RU"/>
        </a:p>
      </dgm:t>
    </dgm:pt>
    <dgm:pt modelId="{58DB7C22-ACBB-4059-B91B-FF98446DD7BA}" type="pres">
      <dgm:prSet presAssocID="{2E126A13-0728-4E7E-8A06-1E8A40B1E3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618E6-51B2-4D18-94DC-2C3743D70B37}" type="pres">
      <dgm:prSet presAssocID="{44342723-1E2C-4738-A571-830799C71237}" presName="parentLin" presStyleCnt="0"/>
      <dgm:spPr/>
      <dgm:t>
        <a:bodyPr/>
        <a:lstStyle/>
        <a:p>
          <a:endParaRPr lang="ru-RU"/>
        </a:p>
      </dgm:t>
    </dgm:pt>
    <dgm:pt modelId="{4CD46D44-EDF8-443A-8F11-4DEC1CEDD3E6}" type="pres">
      <dgm:prSet presAssocID="{44342723-1E2C-4738-A571-830799C71237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C1C9AAC-45ED-464D-BD8A-5574C78A9F7A}" type="pres">
      <dgm:prSet presAssocID="{44342723-1E2C-4738-A571-830799C71237}" presName="parentText" presStyleLbl="node1" presStyleIdx="0" presStyleCnt="8" custScaleX="137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E8018-5AEF-4BC9-AAA5-70C84C5D5AB5}" type="pres">
      <dgm:prSet presAssocID="{44342723-1E2C-4738-A571-830799C71237}" presName="negativeSpace" presStyleCnt="0"/>
      <dgm:spPr/>
      <dgm:t>
        <a:bodyPr/>
        <a:lstStyle/>
        <a:p>
          <a:endParaRPr lang="ru-RU"/>
        </a:p>
      </dgm:t>
    </dgm:pt>
    <dgm:pt modelId="{7E4EED7A-BA41-461A-9140-5B863688EEC3}" type="pres">
      <dgm:prSet presAssocID="{44342723-1E2C-4738-A571-830799C71237}" presName="childText" presStyleLbl="conFgAcc1" presStyleIdx="0" presStyleCnt="8" custLinFactNeighborY="4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9BAFE-DF67-48E2-B646-DC1CF32E86C3}" type="pres">
      <dgm:prSet presAssocID="{8FA72B65-2412-4F7B-9B07-A9F8E8AC3B78}" presName="spaceBetweenRectangles" presStyleCnt="0"/>
      <dgm:spPr/>
      <dgm:t>
        <a:bodyPr/>
        <a:lstStyle/>
        <a:p>
          <a:endParaRPr lang="ru-RU"/>
        </a:p>
      </dgm:t>
    </dgm:pt>
    <dgm:pt modelId="{87E73A6F-B000-4B6D-B628-DEB89E36EB4A}" type="pres">
      <dgm:prSet presAssocID="{F1F1EC39-0E6F-4ABD-9ED3-230FA5AC69F6}" presName="parentLin" presStyleCnt="0"/>
      <dgm:spPr/>
      <dgm:t>
        <a:bodyPr/>
        <a:lstStyle/>
        <a:p>
          <a:endParaRPr lang="ru-RU"/>
        </a:p>
      </dgm:t>
    </dgm:pt>
    <dgm:pt modelId="{A3CCB4FC-671C-466E-BD1B-6C9F5F962C4B}" type="pres">
      <dgm:prSet presAssocID="{F1F1EC39-0E6F-4ABD-9ED3-230FA5AC69F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DE50A82-483C-4089-9B60-7C86E464F2E3}" type="pres">
      <dgm:prSet presAssocID="{F1F1EC39-0E6F-4ABD-9ED3-230FA5AC69F6}" presName="parentText" presStyleLbl="node1" presStyleIdx="1" presStyleCnt="8" custScaleX="138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AC7AF-D573-4B18-84C1-095C8B4579BE}" type="pres">
      <dgm:prSet presAssocID="{F1F1EC39-0E6F-4ABD-9ED3-230FA5AC69F6}" presName="negativeSpace" presStyleCnt="0"/>
      <dgm:spPr/>
      <dgm:t>
        <a:bodyPr/>
        <a:lstStyle/>
        <a:p>
          <a:endParaRPr lang="ru-RU"/>
        </a:p>
      </dgm:t>
    </dgm:pt>
    <dgm:pt modelId="{A2146810-3537-4C4D-B0E6-8574703B201B}" type="pres">
      <dgm:prSet presAssocID="{F1F1EC39-0E6F-4ABD-9ED3-230FA5AC69F6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36B9E-3572-4D3A-9BA4-49D94923461A}" type="pres">
      <dgm:prSet presAssocID="{F175714E-68AC-473A-9178-33397BC3D6D9}" presName="spaceBetweenRectangles" presStyleCnt="0"/>
      <dgm:spPr/>
      <dgm:t>
        <a:bodyPr/>
        <a:lstStyle/>
        <a:p>
          <a:endParaRPr lang="ru-RU"/>
        </a:p>
      </dgm:t>
    </dgm:pt>
    <dgm:pt modelId="{BF024EFC-E3D1-438C-9A42-280E63087E9C}" type="pres">
      <dgm:prSet presAssocID="{E597B5BA-6B60-476D-83F5-ADF799A1BF0D}" presName="parentLin" presStyleCnt="0"/>
      <dgm:spPr/>
      <dgm:t>
        <a:bodyPr/>
        <a:lstStyle/>
        <a:p>
          <a:endParaRPr lang="ru-RU"/>
        </a:p>
      </dgm:t>
    </dgm:pt>
    <dgm:pt modelId="{A5120F31-2E8D-482D-A7A5-441F2DF590E3}" type="pres">
      <dgm:prSet presAssocID="{E597B5BA-6B60-476D-83F5-ADF799A1BF0D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9718D717-F93B-4DC8-9373-61A7FB6BF7D4}" type="pres">
      <dgm:prSet presAssocID="{E597B5BA-6B60-476D-83F5-ADF799A1BF0D}" presName="parentText" presStyleLbl="node1" presStyleIdx="2" presStyleCnt="8" custScaleX="142857" custScaleY="139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6C444-DFA8-4D50-8B19-A1F19537236F}" type="pres">
      <dgm:prSet presAssocID="{E597B5BA-6B60-476D-83F5-ADF799A1BF0D}" presName="negativeSpace" presStyleCnt="0"/>
      <dgm:spPr/>
      <dgm:t>
        <a:bodyPr/>
        <a:lstStyle/>
        <a:p>
          <a:endParaRPr lang="ru-RU"/>
        </a:p>
      </dgm:t>
    </dgm:pt>
    <dgm:pt modelId="{B434FDEA-B74C-432D-82FD-C3B547772767}" type="pres">
      <dgm:prSet presAssocID="{E597B5BA-6B60-476D-83F5-ADF799A1BF0D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7EC71-5D9C-4F07-8BBD-F3591DDC15F6}" type="pres">
      <dgm:prSet presAssocID="{5A50F9D8-4BC7-4228-9235-65E055C7640C}" presName="spaceBetweenRectangles" presStyleCnt="0"/>
      <dgm:spPr/>
      <dgm:t>
        <a:bodyPr/>
        <a:lstStyle/>
        <a:p>
          <a:endParaRPr lang="ru-RU"/>
        </a:p>
      </dgm:t>
    </dgm:pt>
    <dgm:pt modelId="{9DD960D9-C24D-46C0-98C5-99AE7E625147}" type="pres">
      <dgm:prSet presAssocID="{BE7108E4-7D18-47B8-9611-446A146DAEB0}" presName="parentLin" presStyleCnt="0"/>
      <dgm:spPr/>
      <dgm:t>
        <a:bodyPr/>
        <a:lstStyle/>
        <a:p>
          <a:endParaRPr lang="ru-RU"/>
        </a:p>
      </dgm:t>
    </dgm:pt>
    <dgm:pt modelId="{06D95C97-A0C1-40C6-923E-590FC0561DD2}" type="pres">
      <dgm:prSet presAssocID="{BE7108E4-7D18-47B8-9611-446A146DAEB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7A81E4D3-E5FC-4A10-9F3C-A114128063CC}" type="pres">
      <dgm:prSet presAssocID="{BE7108E4-7D18-47B8-9611-446A146DAEB0}" presName="parentText" presStyleLbl="node1" presStyleIdx="3" presStyleCnt="8" custScaleX="142857" custScaleY="151716" custLinFactNeighborX="18012" custLinFactNeighborY="-1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B170F-5C44-4AE7-B42B-45D615DFB2AE}" type="pres">
      <dgm:prSet presAssocID="{BE7108E4-7D18-47B8-9611-446A146DAEB0}" presName="negativeSpace" presStyleCnt="0"/>
      <dgm:spPr/>
      <dgm:t>
        <a:bodyPr/>
        <a:lstStyle/>
        <a:p>
          <a:endParaRPr lang="ru-RU"/>
        </a:p>
      </dgm:t>
    </dgm:pt>
    <dgm:pt modelId="{AA2B84C0-E361-4837-9E00-06FDFD60EC54}" type="pres">
      <dgm:prSet presAssocID="{BE7108E4-7D18-47B8-9611-446A146DAEB0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5D4F3-76E9-41C5-AC69-DB2DD02861CD}" type="pres">
      <dgm:prSet presAssocID="{DAD4CB33-8C79-4A7B-9E58-F30FCBA0F379}" presName="spaceBetweenRectangles" presStyleCnt="0"/>
      <dgm:spPr/>
      <dgm:t>
        <a:bodyPr/>
        <a:lstStyle/>
        <a:p>
          <a:endParaRPr lang="ru-RU"/>
        </a:p>
      </dgm:t>
    </dgm:pt>
    <dgm:pt modelId="{34F620CC-92F4-4FBD-B4E8-53E126ED0F65}" type="pres">
      <dgm:prSet presAssocID="{C7271BBB-201F-452F-AF85-45B7D08EF20B}" presName="parentLin" presStyleCnt="0"/>
      <dgm:spPr/>
      <dgm:t>
        <a:bodyPr/>
        <a:lstStyle/>
        <a:p>
          <a:endParaRPr lang="ru-RU"/>
        </a:p>
      </dgm:t>
    </dgm:pt>
    <dgm:pt modelId="{7CAAB46A-D305-499B-88BF-418956E3C438}" type="pres">
      <dgm:prSet presAssocID="{C7271BBB-201F-452F-AF85-45B7D08EF20B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5C63F27C-5EBB-4ABC-9736-71124367F379}" type="pres">
      <dgm:prSet presAssocID="{C7271BBB-201F-452F-AF85-45B7D08EF20B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6C361-5ACE-439F-B07A-EB6A7F980A1B}" type="pres">
      <dgm:prSet presAssocID="{C7271BBB-201F-452F-AF85-45B7D08EF20B}" presName="negativeSpace" presStyleCnt="0"/>
      <dgm:spPr/>
      <dgm:t>
        <a:bodyPr/>
        <a:lstStyle/>
        <a:p>
          <a:endParaRPr lang="ru-RU"/>
        </a:p>
      </dgm:t>
    </dgm:pt>
    <dgm:pt modelId="{A4FE8B36-90BA-4457-9B14-34B3FB2B6F48}" type="pres">
      <dgm:prSet presAssocID="{C7271BBB-201F-452F-AF85-45B7D08EF20B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4579E-BEBA-49F5-AE32-B5147FF6AC4D}" type="pres">
      <dgm:prSet presAssocID="{B01142C0-9A71-4BBB-851B-40E087253D27}" presName="spaceBetweenRectangles" presStyleCnt="0"/>
      <dgm:spPr/>
      <dgm:t>
        <a:bodyPr/>
        <a:lstStyle/>
        <a:p>
          <a:endParaRPr lang="ru-RU"/>
        </a:p>
      </dgm:t>
    </dgm:pt>
    <dgm:pt modelId="{6BDA71DC-DB87-4ECC-B792-F30E4B262587}" type="pres">
      <dgm:prSet presAssocID="{6534DF0C-D803-485B-BB38-AB497A3C92A2}" presName="parentLin" presStyleCnt="0"/>
      <dgm:spPr/>
      <dgm:t>
        <a:bodyPr/>
        <a:lstStyle/>
        <a:p>
          <a:endParaRPr lang="ru-RU"/>
        </a:p>
      </dgm:t>
    </dgm:pt>
    <dgm:pt modelId="{2E6CE0D4-A666-4C40-B0D3-36ACB4A58B71}" type="pres">
      <dgm:prSet presAssocID="{6534DF0C-D803-485B-BB38-AB497A3C92A2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ADA9D2EF-23E0-41DB-A932-8FA3F0CEA68A}" type="pres">
      <dgm:prSet presAssocID="{6534DF0C-D803-485B-BB38-AB497A3C92A2}" presName="parentText" presStyleLbl="node1" presStyleIdx="5" presStyleCnt="8" custScaleX="142857" custScaleY="190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DB187-35DC-4642-81A5-E9B0C5EBFE23}" type="pres">
      <dgm:prSet presAssocID="{6534DF0C-D803-485B-BB38-AB497A3C92A2}" presName="negativeSpace" presStyleCnt="0"/>
      <dgm:spPr/>
      <dgm:t>
        <a:bodyPr/>
        <a:lstStyle/>
        <a:p>
          <a:endParaRPr lang="ru-RU"/>
        </a:p>
      </dgm:t>
    </dgm:pt>
    <dgm:pt modelId="{D25C51B5-2043-4D9A-B6DA-F466102CC8B7}" type="pres">
      <dgm:prSet presAssocID="{6534DF0C-D803-485B-BB38-AB497A3C92A2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59413-2F1C-466F-A3DD-D88CCCCE3667}" type="pres">
      <dgm:prSet presAssocID="{3A4A0753-D847-4267-B48B-4D0041F488E0}" presName="spaceBetweenRectangles" presStyleCnt="0"/>
      <dgm:spPr/>
      <dgm:t>
        <a:bodyPr/>
        <a:lstStyle/>
        <a:p>
          <a:endParaRPr lang="ru-RU"/>
        </a:p>
      </dgm:t>
    </dgm:pt>
    <dgm:pt modelId="{ABA59DA5-1B13-4D1F-9188-8766F3D17152}" type="pres">
      <dgm:prSet presAssocID="{A50A0C20-21E2-42B8-8F31-B19058E5B7F4}" presName="parentLin" presStyleCnt="0"/>
      <dgm:spPr/>
      <dgm:t>
        <a:bodyPr/>
        <a:lstStyle/>
        <a:p>
          <a:endParaRPr lang="ru-RU"/>
        </a:p>
      </dgm:t>
    </dgm:pt>
    <dgm:pt modelId="{9FA08037-E696-4071-9844-0159E425FAB7}" type="pres">
      <dgm:prSet presAssocID="{A50A0C20-21E2-42B8-8F31-B19058E5B7F4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EF4743D4-F86F-4DF6-85C9-40DD6105C076}" type="pres">
      <dgm:prSet presAssocID="{A50A0C20-21E2-42B8-8F31-B19058E5B7F4}" presName="parentText" presStyleLbl="node1" presStyleIdx="6" presStyleCnt="8" custScaleX="142857" custScaleY="155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191D1-38C7-4DA7-9F77-1092DF4F9A2F}" type="pres">
      <dgm:prSet presAssocID="{A50A0C20-21E2-42B8-8F31-B19058E5B7F4}" presName="negativeSpace" presStyleCnt="0"/>
      <dgm:spPr/>
      <dgm:t>
        <a:bodyPr/>
        <a:lstStyle/>
        <a:p>
          <a:endParaRPr lang="ru-RU"/>
        </a:p>
      </dgm:t>
    </dgm:pt>
    <dgm:pt modelId="{BE7497CE-3C8B-47AD-9E02-CA8C4714FE62}" type="pres">
      <dgm:prSet presAssocID="{A50A0C20-21E2-42B8-8F31-B19058E5B7F4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FE7AC-5723-4546-8582-D0D2FAF47AF3}" type="pres">
      <dgm:prSet presAssocID="{A24A77CE-ACD6-4C38-BE2A-10268FB1009B}" presName="spaceBetweenRectangles" presStyleCnt="0"/>
      <dgm:spPr/>
      <dgm:t>
        <a:bodyPr/>
        <a:lstStyle/>
        <a:p>
          <a:endParaRPr lang="ru-RU"/>
        </a:p>
      </dgm:t>
    </dgm:pt>
    <dgm:pt modelId="{31FFAAD7-424F-4ED6-9DB2-36A56C405000}" type="pres">
      <dgm:prSet presAssocID="{34CC6249-3897-49FF-B2B4-3118F203EB2C}" presName="parentLin" presStyleCnt="0"/>
      <dgm:spPr/>
      <dgm:t>
        <a:bodyPr/>
        <a:lstStyle/>
        <a:p>
          <a:endParaRPr lang="ru-RU"/>
        </a:p>
      </dgm:t>
    </dgm:pt>
    <dgm:pt modelId="{38CE3B42-603B-48FC-973E-A8E47E206B81}" type="pres">
      <dgm:prSet presAssocID="{34CC6249-3897-49FF-B2B4-3118F203EB2C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B99124A8-C93F-4410-B17B-F00F1C7D072B}" type="pres">
      <dgm:prSet presAssocID="{34CC6249-3897-49FF-B2B4-3118F203EB2C}" presName="parentText" presStyleLbl="node1" presStyleIdx="7" presStyleCnt="8" custScaleX="142857" custLinFactNeighborX="18012" custLinFactNeighborY="10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B1939-5FD2-4DCE-B44A-909332DA8B03}" type="pres">
      <dgm:prSet presAssocID="{34CC6249-3897-49FF-B2B4-3118F203EB2C}" presName="negativeSpace" presStyleCnt="0"/>
      <dgm:spPr/>
      <dgm:t>
        <a:bodyPr/>
        <a:lstStyle/>
        <a:p>
          <a:endParaRPr lang="ru-RU"/>
        </a:p>
      </dgm:t>
    </dgm:pt>
    <dgm:pt modelId="{197561CB-A283-4EFC-939E-8E5255EDB7FE}" type="pres">
      <dgm:prSet presAssocID="{34CC6249-3897-49FF-B2B4-3118F203EB2C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C15191-0FF5-482A-8605-D409CA25A5F3}" type="presOf" srcId="{BE7108E4-7D18-47B8-9611-446A146DAEB0}" destId="{7A81E4D3-E5FC-4A10-9F3C-A114128063CC}" srcOrd="1" destOrd="0" presId="urn:microsoft.com/office/officeart/2005/8/layout/list1"/>
    <dgm:cxn modelId="{FC53252A-CE13-413D-A2A6-C419E9F1337B}" type="presOf" srcId="{44342723-1E2C-4738-A571-830799C71237}" destId="{8C1C9AAC-45ED-464D-BD8A-5574C78A9F7A}" srcOrd="1" destOrd="0" presId="urn:microsoft.com/office/officeart/2005/8/layout/list1"/>
    <dgm:cxn modelId="{2771EC45-3C20-45F9-843C-D5BBE2DF74CE}" type="presOf" srcId="{F1F1EC39-0E6F-4ABD-9ED3-230FA5AC69F6}" destId="{8DE50A82-483C-4089-9B60-7C86E464F2E3}" srcOrd="1" destOrd="0" presId="urn:microsoft.com/office/officeart/2005/8/layout/list1"/>
    <dgm:cxn modelId="{547E2D20-4478-4E12-8714-8E0D02B28048}" type="presOf" srcId="{F1F1EC39-0E6F-4ABD-9ED3-230FA5AC69F6}" destId="{A3CCB4FC-671C-466E-BD1B-6C9F5F962C4B}" srcOrd="0" destOrd="0" presId="urn:microsoft.com/office/officeart/2005/8/layout/list1"/>
    <dgm:cxn modelId="{FC533853-04F6-4D47-BDBD-DECAB197A897}" type="presOf" srcId="{C7271BBB-201F-452F-AF85-45B7D08EF20B}" destId="{7CAAB46A-D305-499B-88BF-418956E3C438}" srcOrd="0" destOrd="0" presId="urn:microsoft.com/office/officeart/2005/8/layout/list1"/>
    <dgm:cxn modelId="{4FD77754-25EB-4177-BB5E-846BAC9DBC1C}" type="presOf" srcId="{E597B5BA-6B60-476D-83F5-ADF799A1BF0D}" destId="{A5120F31-2E8D-482D-A7A5-441F2DF590E3}" srcOrd="0" destOrd="0" presId="urn:microsoft.com/office/officeart/2005/8/layout/list1"/>
    <dgm:cxn modelId="{98207ECB-F56F-42EB-820B-9494926916EE}" srcId="{2E126A13-0728-4E7E-8A06-1E8A40B1E368}" destId="{44342723-1E2C-4738-A571-830799C71237}" srcOrd="0" destOrd="0" parTransId="{7BCC3309-38C8-4FE8-A7A3-E2E7AF7A915F}" sibTransId="{8FA72B65-2412-4F7B-9B07-A9F8E8AC3B78}"/>
    <dgm:cxn modelId="{D2491D96-AB6B-486A-919F-1CF471459DC7}" srcId="{2E126A13-0728-4E7E-8A06-1E8A40B1E368}" destId="{6534DF0C-D803-485B-BB38-AB497A3C92A2}" srcOrd="5" destOrd="0" parTransId="{84C718B4-C39E-4CF9-9B85-EF1BE9989687}" sibTransId="{3A4A0753-D847-4267-B48B-4D0041F488E0}"/>
    <dgm:cxn modelId="{6D3130A7-51B9-4A2C-A0E9-74763C26FEE0}" type="presOf" srcId="{A50A0C20-21E2-42B8-8F31-B19058E5B7F4}" destId="{9FA08037-E696-4071-9844-0159E425FAB7}" srcOrd="0" destOrd="0" presId="urn:microsoft.com/office/officeart/2005/8/layout/list1"/>
    <dgm:cxn modelId="{BE431A2D-48AE-486D-B449-500263DCCAC7}" type="presOf" srcId="{A50A0C20-21E2-42B8-8F31-B19058E5B7F4}" destId="{EF4743D4-F86F-4DF6-85C9-40DD6105C076}" srcOrd="1" destOrd="0" presId="urn:microsoft.com/office/officeart/2005/8/layout/list1"/>
    <dgm:cxn modelId="{BC3F9E3E-6E03-45E2-8F17-BDCD8EC83557}" type="presOf" srcId="{2E126A13-0728-4E7E-8A06-1E8A40B1E368}" destId="{58DB7C22-ACBB-4059-B91B-FF98446DD7BA}" srcOrd="0" destOrd="0" presId="urn:microsoft.com/office/officeart/2005/8/layout/list1"/>
    <dgm:cxn modelId="{3CF81628-334C-431B-834F-4133A6E48746}" srcId="{2E126A13-0728-4E7E-8A06-1E8A40B1E368}" destId="{E597B5BA-6B60-476D-83F5-ADF799A1BF0D}" srcOrd="2" destOrd="0" parTransId="{63373F19-39EF-49C0-8D56-D8368CC42281}" sibTransId="{5A50F9D8-4BC7-4228-9235-65E055C7640C}"/>
    <dgm:cxn modelId="{14A0516E-7FDE-444B-89B4-AF1EA2965112}" type="presOf" srcId="{6534DF0C-D803-485B-BB38-AB497A3C92A2}" destId="{ADA9D2EF-23E0-41DB-A932-8FA3F0CEA68A}" srcOrd="1" destOrd="0" presId="urn:microsoft.com/office/officeart/2005/8/layout/list1"/>
    <dgm:cxn modelId="{9A420777-0C16-4145-80B8-732035AA0EBF}" srcId="{2E126A13-0728-4E7E-8A06-1E8A40B1E368}" destId="{A50A0C20-21E2-42B8-8F31-B19058E5B7F4}" srcOrd="6" destOrd="0" parTransId="{D98D1B50-6C0E-48B4-856F-C16C101AF10D}" sibTransId="{A24A77CE-ACD6-4C38-BE2A-10268FB1009B}"/>
    <dgm:cxn modelId="{0681EF32-0F76-4808-BA8A-C091698C8318}" srcId="{2E126A13-0728-4E7E-8A06-1E8A40B1E368}" destId="{BE7108E4-7D18-47B8-9611-446A146DAEB0}" srcOrd="3" destOrd="0" parTransId="{61693162-9D34-44E1-AADD-0F8E2287E51A}" sibTransId="{DAD4CB33-8C79-4A7B-9E58-F30FCBA0F379}"/>
    <dgm:cxn modelId="{7D01F020-14D4-4616-9D8F-0B713B1E92A9}" srcId="{2E126A13-0728-4E7E-8A06-1E8A40B1E368}" destId="{F1F1EC39-0E6F-4ABD-9ED3-230FA5AC69F6}" srcOrd="1" destOrd="0" parTransId="{7BF2617A-B0E9-450D-B3A3-2D917663FC15}" sibTransId="{F175714E-68AC-473A-9178-33397BC3D6D9}"/>
    <dgm:cxn modelId="{4A905475-DC5F-4D5E-A8BD-C5EB367CF889}" type="presOf" srcId="{34CC6249-3897-49FF-B2B4-3118F203EB2C}" destId="{B99124A8-C93F-4410-B17B-F00F1C7D072B}" srcOrd="1" destOrd="0" presId="urn:microsoft.com/office/officeart/2005/8/layout/list1"/>
    <dgm:cxn modelId="{AE3DA014-525C-45B0-9A0F-971D9B96EE48}" srcId="{2E126A13-0728-4E7E-8A06-1E8A40B1E368}" destId="{34CC6249-3897-49FF-B2B4-3118F203EB2C}" srcOrd="7" destOrd="0" parTransId="{52BE50A2-E288-417D-8635-207EC2C9B205}" sibTransId="{A2B8ACB1-0FA4-4745-86A7-5D258F479564}"/>
    <dgm:cxn modelId="{2DD59352-5B49-40E2-B957-E224281AE8AB}" type="presOf" srcId="{E597B5BA-6B60-476D-83F5-ADF799A1BF0D}" destId="{9718D717-F93B-4DC8-9373-61A7FB6BF7D4}" srcOrd="1" destOrd="0" presId="urn:microsoft.com/office/officeart/2005/8/layout/list1"/>
    <dgm:cxn modelId="{D99A21D0-A21A-47F7-B6EE-FD2D8DE9CD6D}" type="presOf" srcId="{BE7108E4-7D18-47B8-9611-446A146DAEB0}" destId="{06D95C97-A0C1-40C6-923E-590FC0561DD2}" srcOrd="0" destOrd="0" presId="urn:microsoft.com/office/officeart/2005/8/layout/list1"/>
    <dgm:cxn modelId="{8990443C-4AF1-47B8-B293-D31F7008EC1A}" type="presOf" srcId="{34CC6249-3897-49FF-B2B4-3118F203EB2C}" destId="{38CE3B42-603B-48FC-973E-A8E47E206B81}" srcOrd="0" destOrd="0" presId="urn:microsoft.com/office/officeart/2005/8/layout/list1"/>
    <dgm:cxn modelId="{279985D4-2CDE-4FF5-B435-C81669C1CD28}" type="presOf" srcId="{44342723-1E2C-4738-A571-830799C71237}" destId="{4CD46D44-EDF8-443A-8F11-4DEC1CEDD3E6}" srcOrd="0" destOrd="0" presId="urn:microsoft.com/office/officeart/2005/8/layout/list1"/>
    <dgm:cxn modelId="{7A0E8ABB-79E7-4B61-873B-AF60BFA84734}" type="presOf" srcId="{6534DF0C-D803-485B-BB38-AB497A3C92A2}" destId="{2E6CE0D4-A666-4C40-B0D3-36ACB4A58B71}" srcOrd="0" destOrd="0" presId="urn:microsoft.com/office/officeart/2005/8/layout/list1"/>
    <dgm:cxn modelId="{4E3F29ED-4F4D-4530-8398-849FA08EDD74}" srcId="{2E126A13-0728-4E7E-8A06-1E8A40B1E368}" destId="{C7271BBB-201F-452F-AF85-45B7D08EF20B}" srcOrd="4" destOrd="0" parTransId="{E6623E01-06E1-4169-BEFB-4CAB4845C886}" sibTransId="{B01142C0-9A71-4BBB-851B-40E087253D27}"/>
    <dgm:cxn modelId="{04256D1C-9B12-47C7-AC8D-FD9350AABC9E}" type="presOf" srcId="{C7271BBB-201F-452F-AF85-45B7D08EF20B}" destId="{5C63F27C-5EBB-4ABC-9736-71124367F379}" srcOrd="1" destOrd="0" presId="urn:microsoft.com/office/officeart/2005/8/layout/list1"/>
    <dgm:cxn modelId="{38A699CD-2F61-4556-84BA-6D5C64D22F1D}" type="presParOf" srcId="{58DB7C22-ACBB-4059-B91B-FF98446DD7BA}" destId="{EB1618E6-51B2-4D18-94DC-2C3743D70B37}" srcOrd="0" destOrd="0" presId="urn:microsoft.com/office/officeart/2005/8/layout/list1"/>
    <dgm:cxn modelId="{DF078A39-A182-400E-9001-A897198C1B4B}" type="presParOf" srcId="{EB1618E6-51B2-4D18-94DC-2C3743D70B37}" destId="{4CD46D44-EDF8-443A-8F11-4DEC1CEDD3E6}" srcOrd="0" destOrd="0" presId="urn:microsoft.com/office/officeart/2005/8/layout/list1"/>
    <dgm:cxn modelId="{EFC25F91-8AA1-4A9C-AF69-25A463CE9707}" type="presParOf" srcId="{EB1618E6-51B2-4D18-94DC-2C3743D70B37}" destId="{8C1C9AAC-45ED-464D-BD8A-5574C78A9F7A}" srcOrd="1" destOrd="0" presId="urn:microsoft.com/office/officeart/2005/8/layout/list1"/>
    <dgm:cxn modelId="{87F4BC36-57B4-4BE7-945D-927DBC5DBD9E}" type="presParOf" srcId="{58DB7C22-ACBB-4059-B91B-FF98446DD7BA}" destId="{7CAE8018-5AEF-4BC9-AAA5-70C84C5D5AB5}" srcOrd="1" destOrd="0" presId="urn:microsoft.com/office/officeart/2005/8/layout/list1"/>
    <dgm:cxn modelId="{E91582C2-A2A6-43EE-BA45-3A70DF95B462}" type="presParOf" srcId="{58DB7C22-ACBB-4059-B91B-FF98446DD7BA}" destId="{7E4EED7A-BA41-461A-9140-5B863688EEC3}" srcOrd="2" destOrd="0" presId="urn:microsoft.com/office/officeart/2005/8/layout/list1"/>
    <dgm:cxn modelId="{37FF0604-192B-452B-B097-1CD8689EE711}" type="presParOf" srcId="{58DB7C22-ACBB-4059-B91B-FF98446DD7BA}" destId="{BCF9BAFE-DF67-48E2-B646-DC1CF32E86C3}" srcOrd="3" destOrd="0" presId="urn:microsoft.com/office/officeart/2005/8/layout/list1"/>
    <dgm:cxn modelId="{683F3D4A-5A9B-4935-8DBA-9A6B4F6E41E3}" type="presParOf" srcId="{58DB7C22-ACBB-4059-B91B-FF98446DD7BA}" destId="{87E73A6F-B000-4B6D-B628-DEB89E36EB4A}" srcOrd="4" destOrd="0" presId="urn:microsoft.com/office/officeart/2005/8/layout/list1"/>
    <dgm:cxn modelId="{59E8D24F-87F2-48F7-91AE-425FE9DDE35C}" type="presParOf" srcId="{87E73A6F-B000-4B6D-B628-DEB89E36EB4A}" destId="{A3CCB4FC-671C-466E-BD1B-6C9F5F962C4B}" srcOrd="0" destOrd="0" presId="urn:microsoft.com/office/officeart/2005/8/layout/list1"/>
    <dgm:cxn modelId="{DE6A5CF9-96CF-4343-933E-C1780EDDE11F}" type="presParOf" srcId="{87E73A6F-B000-4B6D-B628-DEB89E36EB4A}" destId="{8DE50A82-483C-4089-9B60-7C86E464F2E3}" srcOrd="1" destOrd="0" presId="urn:microsoft.com/office/officeart/2005/8/layout/list1"/>
    <dgm:cxn modelId="{3812023D-C4A8-4CAC-A530-3CC98DF8DC95}" type="presParOf" srcId="{58DB7C22-ACBB-4059-B91B-FF98446DD7BA}" destId="{D99AC7AF-D573-4B18-84C1-095C8B4579BE}" srcOrd="5" destOrd="0" presId="urn:microsoft.com/office/officeart/2005/8/layout/list1"/>
    <dgm:cxn modelId="{4201736C-2B44-480E-99A5-0A23D9D4B4CF}" type="presParOf" srcId="{58DB7C22-ACBB-4059-B91B-FF98446DD7BA}" destId="{A2146810-3537-4C4D-B0E6-8574703B201B}" srcOrd="6" destOrd="0" presId="urn:microsoft.com/office/officeart/2005/8/layout/list1"/>
    <dgm:cxn modelId="{F2FA6398-15A4-4FD9-84BE-6FCB9F5F9969}" type="presParOf" srcId="{58DB7C22-ACBB-4059-B91B-FF98446DD7BA}" destId="{05F36B9E-3572-4D3A-9BA4-49D94923461A}" srcOrd="7" destOrd="0" presId="urn:microsoft.com/office/officeart/2005/8/layout/list1"/>
    <dgm:cxn modelId="{74C57995-8457-4144-9E2D-AB4FBB104EB8}" type="presParOf" srcId="{58DB7C22-ACBB-4059-B91B-FF98446DD7BA}" destId="{BF024EFC-E3D1-438C-9A42-280E63087E9C}" srcOrd="8" destOrd="0" presId="urn:microsoft.com/office/officeart/2005/8/layout/list1"/>
    <dgm:cxn modelId="{D68F9585-48E7-4F91-AE95-6FAFA5B60892}" type="presParOf" srcId="{BF024EFC-E3D1-438C-9A42-280E63087E9C}" destId="{A5120F31-2E8D-482D-A7A5-441F2DF590E3}" srcOrd="0" destOrd="0" presId="urn:microsoft.com/office/officeart/2005/8/layout/list1"/>
    <dgm:cxn modelId="{29F23A44-5D91-4A7A-8D30-649199442140}" type="presParOf" srcId="{BF024EFC-E3D1-438C-9A42-280E63087E9C}" destId="{9718D717-F93B-4DC8-9373-61A7FB6BF7D4}" srcOrd="1" destOrd="0" presId="urn:microsoft.com/office/officeart/2005/8/layout/list1"/>
    <dgm:cxn modelId="{84B48724-0851-43F4-BA45-4E9018363CF7}" type="presParOf" srcId="{58DB7C22-ACBB-4059-B91B-FF98446DD7BA}" destId="{67F6C444-DFA8-4D50-8B19-A1F19537236F}" srcOrd="9" destOrd="0" presId="urn:microsoft.com/office/officeart/2005/8/layout/list1"/>
    <dgm:cxn modelId="{C3C4F08A-E0E0-4F82-B2EE-C93FF88293E2}" type="presParOf" srcId="{58DB7C22-ACBB-4059-B91B-FF98446DD7BA}" destId="{B434FDEA-B74C-432D-82FD-C3B547772767}" srcOrd="10" destOrd="0" presId="urn:microsoft.com/office/officeart/2005/8/layout/list1"/>
    <dgm:cxn modelId="{6255A43D-A0F3-4396-81EE-AF6BC89992BB}" type="presParOf" srcId="{58DB7C22-ACBB-4059-B91B-FF98446DD7BA}" destId="{BC87EC71-5D9C-4F07-8BBD-F3591DDC15F6}" srcOrd="11" destOrd="0" presId="urn:microsoft.com/office/officeart/2005/8/layout/list1"/>
    <dgm:cxn modelId="{A10AC605-C1A0-47DC-B654-63480F4625B2}" type="presParOf" srcId="{58DB7C22-ACBB-4059-B91B-FF98446DD7BA}" destId="{9DD960D9-C24D-46C0-98C5-99AE7E625147}" srcOrd="12" destOrd="0" presId="urn:microsoft.com/office/officeart/2005/8/layout/list1"/>
    <dgm:cxn modelId="{7C5253DA-9758-4484-94ED-ECB31750F9B0}" type="presParOf" srcId="{9DD960D9-C24D-46C0-98C5-99AE7E625147}" destId="{06D95C97-A0C1-40C6-923E-590FC0561DD2}" srcOrd="0" destOrd="0" presId="urn:microsoft.com/office/officeart/2005/8/layout/list1"/>
    <dgm:cxn modelId="{E5A07F17-5925-4D60-BCB5-F11262FEB04D}" type="presParOf" srcId="{9DD960D9-C24D-46C0-98C5-99AE7E625147}" destId="{7A81E4D3-E5FC-4A10-9F3C-A114128063CC}" srcOrd="1" destOrd="0" presId="urn:microsoft.com/office/officeart/2005/8/layout/list1"/>
    <dgm:cxn modelId="{6F930963-BEF4-4E75-AEE5-EAE431708266}" type="presParOf" srcId="{58DB7C22-ACBB-4059-B91B-FF98446DD7BA}" destId="{71DB170F-5C44-4AE7-B42B-45D615DFB2AE}" srcOrd="13" destOrd="0" presId="urn:microsoft.com/office/officeart/2005/8/layout/list1"/>
    <dgm:cxn modelId="{78B3D0C6-4091-41ED-86C2-3E2B6A780BE5}" type="presParOf" srcId="{58DB7C22-ACBB-4059-B91B-FF98446DD7BA}" destId="{AA2B84C0-E361-4837-9E00-06FDFD60EC54}" srcOrd="14" destOrd="0" presId="urn:microsoft.com/office/officeart/2005/8/layout/list1"/>
    <dgm:cxn modelId="{A3732944-1A75-496C-BF3B-4C436905BF47}" type="presParOf" srcId="{58DB7C22-ACBB-4059-B91B-FF98446DD7BA}" destId="{4685D4F3-76E9-41C5-AC69-DB2DD02861CD}" srcOrd="15" destOrd="0" presId="urn:microsoft.com/office/officeart/2005/8/layout/list1"/>
    <dgm:cxn modelId="{F89BB51F-2A18-4113-A93E-538459AD29A6}" type="presParOf" srcId="{58DB7C22-ACBB-4059-B91B-FF98446DD7BA}" destId="{34F620CC-92F4-4FBD-B4E8-53E126ED0F65}" srcOrd="16" destOrd="0" presId="urn:microsoft.com/office/officeart/2005/8/layout/list1"/>
    <dgm:cxn modelId="{A12A47D4-3541-4DDA-AF49-C42CC88FA543}" type="presParOf" srcId="{34F620CC-92F4-4FBD-B4E8-53E126ED0F65}" destId="{7CAAB46A-D305-499B-88BF-418956E3C438}" srcOrd="0" destOrd="0" presId="urn:microsoft.com/office/officeart/2005/8/layout/list1"/>
    <dgm:cxn modelId="{67C2928A-E2CB-4F22-9313-89845950E896}" type="presParOf" srcId="{34F620CC-92F4-4FBD-B4E8-53E126ED0F65}" destId="{5C63F27C-5EBB-4ABC-9736-71124367F379}" srcOrd="1" destOrd="0" presId="urn:microsoft.com/office/officeart/2005/8/layout/list1"/>
    <dgm:cxn modelId="{6162F565-0536-414A-AC7E-4D79F09901D6}" type="presParOf" srcId="{58DB7C22-ACBB-4059-B91B-FF98446DD7BA}" destId="{2AF6C361-5ACE-439F-B07A-EB6A7F980A1B}" srcOrd="17" destOrd="0" presId="urn:microsoft.com/office/officeart/2005/8/layout/list1"/>
    <dgm:cxn modelId="{FE7207E0-EC72-4E8A-8EF0-1DD490F84659}" type="presParOf" srcId="{58DB7C22-ACBB-4059-B91B-FF98446DD7BA}" destId="{A4FE8B36-90BA-4457-9B14-34B3FB2B6F48}" srcOrd="18" destOrd="0" presId="urn:microsoft.com/office/officeart/2005/8/layout/list1"/>
    <dgm:cxn modelId="{8F50CFD5-CFA4-4AD8-B6E3-2595A6236D6E}" type="presParOf" srcId="{58DB7C22-ACBB-4059-B91B-FF98446DD7BA}" destId="{A124579E-BEBA-49F5-AE32-B5147FF6AC4D}" srcOrd="19" destOrd="0" presId="urn:microsoft.com/office/officeart/2005/8/layout/list1"/>
    <dgm:cxn modelId="{25E688BC-66B3-4075-A5B2-B39D25C58E07}" type="presParOf" srcId="{58DB7C22-ACBB-4059-B91B-FF98446DD7BA}" destId="{6BDA71DC-DB87-4ECC-B792-F30E4B262587}" srcOrd="20" destOrd="0" presId="urn:microsoft.com/office/officeart/2005/8/layout/list1"/>
    <dgm:cxn modelId="{737DD628-7446-45FF-BC28-3D02B3A411BE}" type="presParOf" srcId="{6BDA71DC-DB87-4ECC-B792-F30E4B262587}" destId="{2E6CE0D4-A666-4C40-B0D3-36ACB4A58B71}" srcOrd="0" destOrd="0" presId="urn:microsoft.com/office/officeart/2005/8/layout/list1"/>
    <dgm:cxn modelId="{783E7BE5-F322-48F4-A098-E4547B0BEB69}" type="presParOf" srcId="{6BDA71DC-DB87-4ECC-B792-F30E4B262587}" destId="{ADA9D2EF-23E0-41DB-A932-8FA3F0CEA68A}" srcOrd="1" destOrd="0" presId="urn:microsoft.com/office/officeart/2005/8/layout/list1"/>
    <dgm:cxn modelId="{B9E91273-6BC4-4DBB-95D5-8466DFE854D0}" type="presParOf" srcId="{58DB7C22-ACBB-4059-B91B-FF98446DD7BA}" destId="{CE7DB187-35DC-4642-81A5-E9B0C5EBFE23}" srcOrd="21" destOrd="0" presId="urn:microsoft.com/office/officeart/2005/8/layout/list1"/>
    <dgm:cxn modelId="{28409C80-51CE-4BEF-8781-553313983F6B}" type="presParOf" srcId="{58DB7C22-ACBB-4059-B91B-FF98446DD7BA}" destId="{D25C51B5-2043-4D9A-B6DA-F466102CC8B7}" srcOrd="22" destOrd="0" presId="urn:microsoft.com/office/officeart/2005/8/layout/list1"/>
    <dgm:cxn modelId="{1055EED9-DB38-4354-B0B3-A8B98FC15D14}" type="presParOf" srcId="{58DB7C22-ACBB-4059-B91B-FF98446DD7BA}" destId="{55959413-2F1C-466F-A3DD-D88CCCCE3667}" srcOrd="23" destOrd="0" presId="urn:microsoft.com/office/officeart/2005/8/layout/list1"/>
    <dgm:cxn modelId="{3EB84C48-4018-4B4E-BEF6-D98DBA5B1682}" type="presParOf" srcId="{58DB7C22-ACBB-4059-B91B-FF98446DD7BA}" destId="{ABA59DA5-1B13-4D1F-9188-8766F3D17152}" srcOrd="24" destOrd="0" presId="urn:microsoft.com/office/officeart/2005/8/layout/list1"/>
    <dgm:cxn modelId="{030B2CEE-24AD-4701-842A-9EDFC5C56C9C}" type="presParOf" srcId="{ABA59DA5-1B13-4D1F-9188-8766F3D17152}" destId="{9FA08037-E696-4071-9844-0159E425FAB7}" srcOrd="0" destOrd="0" presId="urn:microsoft.com/office/officeart/2005/8/layout/list1"/>
    <dgm:cxn modelId="{73F5834B-443D-404B-9D4B-96D4A16C6C77}" type="presParOf" srcId="{ABA59DA5-1B13-4D1F-9188-8766F3D17152}" destId="{EF4743D4-F86F-4DF6-85C9-40DD6105C076}" srcOrd="1" destOrd="0" presId="urn:microsoft.com/office/officeart/2005/8/layout/list1"/>
    <dgm:cxn modelId="{5FF3E788-9F9D-492A-A628-CB1461FF6FBF}" type="presParOf" srcId="{58DB7C22-ACBB-4059-B91B-FF98446DD7BA}" destId="{820191D1-38C7-4DA7-9F77-1092DF4F9A2F}" srcOrd="25" destOrd="0" presId="urn:microsoft.com/office/officeart/2005/8/layout/list1"/>
    <dgm:cxn modelId="{ACD70BCE-15A1-48CC-A5DF-5AE2CC15EA6F}" type="presParOf" srcId="{58DB7C22-ACBB-4059-B91B-FF98446DD7BA}" destId="{BE7497CE-3C8B-47AD-9E02-CA8C4714FE62}" srcOrd="26" destOrd="0" presId="urn:microsoft.com/office/officeart/2005/8/layout/list1"/>
    <dgm:cxn modelId="{1C6355C2-4292-4DBD-B77F-32D823C2A753}" type="presParOf" srcId="{58DB7C22-ACBB-4059-B91B-FF98446DD7BA}" destId="{996FE7AC-5723-4546-8582-D0D2FAF47AF3}" srcOrd="27" destOrd="0" presId="urn:microsoft.com/office/officeart/2005/8/layout/list1"/>
    <dgm:cxn modelId="{5E0F8F52-F11D-4522-9C9A-35CFDB9236C4}" type="presParOf" srcId="{58DB7C22-ACBB-4059-B91B-FF98446DD7BA}" destId="{31FFAAD7-424F-4ED6-9DB2-36A56C405000}" srcOrd="28" destOrd="0" presId="urn:microsoft.com/office/officeart/2005/8/layout/list1"/>
    <dgm:cxn modelId="{7045165B-D23A-441E-AD43-8288E023E34B}" type="presParOf" srcId="{31FFAAD7-424F-4ED6-9DB2-36A56C405000}" destId="{38CE3B42-603B-48FC-973E-A8E47E206B81}" srcOrd="0" destOrd="0" presId="urn:microsoft.com/office/officeart/2005/8/layout/list1"/>
    <dgm:cxn modelId="{9550A3A9-2288-4F5F-AAE8-1EA220637866}" type="presParOf" srcId="{31FFAAD7-424F-4ED6-9DB2-36A56C405000}" destId="{B99124A8-C93F-4410-B17B-F00F1C7D072B}" srcOrd="1" destOrd="0" presId="urn:microsoft.com/office/officeart/2005/8/layout/list1"/>
    <dgm:cxn modelId="{01FB8D7E-C6FA-484B-8B83-90B06BF1013A}" type="presParOf" srcId="{58DB7C22-ACBB-4059-B91B-FF98446DD7BA}" destId="{4B7B1939-5FD2-4DCE-B44A-909332DA8B03}" srcOrd="29" destOrd="0" presId="urn:microsoft.com/office/officeart/2005/8/layout/list1"/>
    <dgm:cxn modelId="{B7DD6674-659B-4BEE-A4A3-2371A04BB5BB}" type="presParOf" srcId="{58DB7C22-ACBB-4059-B91B-FF98446DD7BA}" destId="{197561CB-A283-4EFC-939E-8E5255EDB7F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0BE4B96-9067-433C-835E-02BCCAF6C98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B9F57-5899-413A-935E-4A9231930E4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sz="2000" b="1" noProof="0" dirty="0">
            <a:latin typeface="+mj-lt"/>
            <a:cs typeface="Times New Roman" pitchFamily="18" charset="0"/>
          </a:endParaRPr>
        </a:p>
      </dgm:t>
    </dgm:pt>
    <dgm:pt modelId="{2E2FB1B2-E241-4CC6-9531-43F766A82EE6}" type="par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936A9CDA-63C1-4BE7-A41F-E540922F33BD}" type="sib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C736C5A2-DF4F-4506-A34B-429A2D7DFB33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довгострокові курси підвищення кваліфікації </a:t>
          </a:r>
        </a:p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(1 раз на 5 років, обов'язково)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CE51FDC0-3330-4B18-BF81-DA4230EC6F53}" type="par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07C75A0A-B814-495C-95E4-CAAE88068EC1}" type="sib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867528D-1C87-4701-90C1-C95E4BC72292}">
      <dgm:prSet custT="1"/>
      <dgm:spPr/>
      <dgm:t>
        <a:bodyPr/>
        <a:lstStyle/>
        <a:p>
          <a:pPr algn="l"/>
          <a:r>
            <a:rPr lang="uk-UA" sz="2000" dirty="0" smtClean="0">
              <a:latin typeface="+mj-lt"/>
              <a:cs typeface="Times New Roman" pitchFamily="18" charset="0"/>
            </a:rPr>
            <a:t>співпраця з іншими закладами освіти, науковими установами, фізичними та юридичними особами, які сприяють розвитку освіти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8995EC62-9E8F-4716-A05A-012787E03D2F}" type="par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F06AC9B-4AAC-4897-A68F-4010EBEAA990}" type="sib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F06B4C90-4D03-4A9B-A419-C92150C64D5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noProof="0" dirty="0" smtClean="0">
              <a:latin typeface="+mj-lt"/>
              <a:cs typeface="Times New Roman" pitchFamily="18" charset="0"/>
            </a:rPr>
            <a:t>підвищення кваліфікаційного рівня педагогічних працівників у системі післядипломної освіти</a:t>
          </a:r>
          <a:endParaRPr lang="uk-UA" sz="2000" noProof="0" dirty="0" smtClean="0">
            <a:latin typeface="+mj-lt"/>
            <a:cs typeface="Times New Roman" pitchFamily="18" charset="0"/>
          </a:endParaRPr>
        </a:p>
      </dgm:t>
    </dgm:pt>
    <dgm:pt modelId="{F7C238EE-C507-43E1-8EB9-7DF68E264699}" type="parTrans" cxnId="{0CBDD920-AF8F-473B-8A60-2BB77FB47192}">
      <dgm:prSet/>
      <dgm:spPr/>
      <dgm:t>
        <a:bodyPr/>
        <a:lstStyle/>
        <a:p>
          <a:endParaRPr lang="ru-RU"/>
        </a:p>
      </dgm:t>
    </dgm:pt>
    <dgm:pt modelId="{2B33ED79-AB60-4DCC-B69D-FF84B0ED3F3D}" type="sibTrans" cxnId="{0CBDD920-AF8F-473B-8A60-2BB77FB47192}">
      <dgm:prSet/>
      <dgm:spPr/>
      <dgm:t>
        <a:bodyPr/>
        <a:lstStyle/>
        <a:p>
          <a:endParaRPr lang="ru-RU"/>
        </a:p>
      </dgm:t>
    </dgm:pt>
    <dgm:pt modelId="{97D7C1DE-2390-4E54-A828-CABCB4172B31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короткострокові курси підвищення кваліфікації (семінари, тренінги, майстер-класи тощо)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3327A022-3B63-4A28-924A-16F25D1891DA}" type="parTrans" cxnId="{04D6590F-0D74-4141-921B-2A837B733030}">
      <dgm:prSet/>
      <dgm:spPr/>
      <dgm:t>
        <a:bodyPr/>
        <a:lstStyle/>
        <a:p>
          <a:endParaRPr lang="ru-RU"/>
        </a:p>
      </dgm:t>
    </dgm:pt>
    <dgm:pt modelId="{716BA35A-20A2-46EE-9A2C-30E6395BD610}" type="sibTrans" cxnId="{04D6590F-0D74-4141-921B-2A837B733030}">
      <dgm:prSet/>
      <dgm:spPr/>
      <dgm:t>
        <a:bodyPr/>
        <a:lstStyle/>
        <a:p>
          <a:endParaRPr lang="ru-RU"/>
        </a:p>
      </dgm:t>
    </dgm:pt>
    <dgm:pt modelId="{9CD65614-E172-4F9A-84B7-9B68D29C2564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самоосвіта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52214FDA-7179-4264-9316-B7A8D47B721D}" type="parTrans" cxnId="{D4D3D241-7C1E-4DBB-980C-17F36952E76C}">
      <dgm:prSet/>
      <dgm:spPr/>
      <dgm:t>
        <a:bodyPr/>
        <a:lstStyle/>
        <a:p>
          <a:endParaRPr lang="ru-RU"/>
        </a:p>
      </dgm:t>
    </dgm:pt>
    <dgm:pt modelId="{522BD880-F480-463E-8832-10CB13EFFBDA}" type="sibTrans" cxnId="{D4D3D241-7C1E-4DBB-980C-17F36952E76C}">
      <dgm:prSet/>
      <dgm:spPr/>
      <dgm:t>
        <a:bodyPr/>
        <a:lstStyle/>
        <a:p>
          <a:endParaRPr lang="ru-RU"/>
        </a:p>
      </dgm:t>
    </dgm:pt>
    <dgm:pt modelId="{20CAF40C-0FCC-4EED-8E0A-C45EEB050F7B}" type="pres">
      <dgm:prSet presAssocID="{50BE4B96-9067-433C-835E-02BCCAF6C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CD8B1-9831-4668-ADC1-1439441ADD6C}" type="pres">
      <dgm:prSet presAssocID="{14CB9F57-5899-413A-935E-4A9231930E40}" presName="root" presStyleCnt="0"/>
      <dgm:spPr/>
      <dgm:t>
        <a:bodyPr/>
        <a:lstStyle/>
        <a:p>
          <a:endParaRPr lang="ru-RU"/>
        </a:p>
      </dgm:t>
    </dgm:pt>
    <dgm:pt modelId="{96B21DDA-EA89-4C2D-B907-A54A425CBCF2}" type="pres">
      <dgm:prSet presAssocID="{14CB9F57-5899-413A-935E-4A9231930E40}" presName="rootComposite" presStyleCnt="0"/>
      <dgm:spPr/>
      <dgm:t>
        <a:bodyPr/>
        <a:lstStyle/>
        <a:p>
          <a:endParaRPr lang="ru-RU"/>
        </a:p>
      </dgm:t>
    </dgm:pt>
    <dgm:pt modelId="{E3A879B6-1341-4D5A-8F17-4C32AE5569C8}" type="pres">
      <dgm:prSet presAssocID="{14CB9F57-5899-413A-935E-4A9231930E40}" presName="rootText" presStyleLbl="node1" presStyleIdx="0" presStyleCnt="2" custScaleX="209431" custLinFactY="-33272" custLinFactNeighborX="-288" custLinFactNeighborY="-100000"/>
      <dgm:spPr/>
      <dgm:t>
        <a:bodyPr/>
        <a:lstStyle/>
        <a:p>
          <a:endParaRPr lang="ru-RU"/>
        </a:p>
      </dgm:t>
    </dgm:pt>
    <dgm:pt modelId="{D5F7CE51-6EF1-489A-9FC3-D20A6121EA93}" type="pres">
      <dgm:prSet presAssocID="{14CB9F57-5899-413A-935E-4A9231930E40}" presName="rootConnector" presStyleLbl="node1" presStyleIdx="0" presStyleCnt="2"/>
      <dgm:spPr/>
      <dgm:t>
        <a:bodyPr/>
        <a:lstStyle/>
        <a:p>
          <a:endParaRPr lang="ru-RU"/>
        </a:p>
      </dgm:t>
    </dgm:pt>
    <dgm:pt modelId="{CB69E5BC-0DFE-4B38-AC1B-7DE48E8D6EDB}" type="pres">
      <dgm:prSet presAssocID="{14CB9F57-5899-413A-935E-4A9231930E40}" presName="childShape" presStyleCnt="0"/>
      <dgm:spPr/>
      <dgm:t>
        <a:bodyPr/>
        <a:lstStyle/>
        <a:p>
          <a:endParaRPr lang="ru-RU"/>
        </a:p>
      </dgm:t>
    </dgm:pt>
    <dgm:pt modelId="{514C8EC1-9536-4107-B0DC-760FB28C5D4D}" type="pres">
      <dgm:prSet presAssocID="{F06B4C90-4D03-4A9B-A419-C92150C64D50}" presName="root" presStyleCnt="0"/>
      <dgm:spPr/>
      <dgm:t>
        <a:bodyPr/>
        <a:lstStyle/>
        <a:p>
          <a:endParaRPr lang="ru-RU"/>
        </a:p>
      </dgm:t>
    </dgm:pt>
    <dgm:pt modelId="{1ECBD21F-51BA-4B83-828E-A99D297D1880}" type="pres">
      <dgm:prSet presAssocID="{F06B4C90-4D03-4A9B-A419-C92150C64D50}" presName="rootComposite" presStyleCnt="0"/>
      <dgm:spPr/>
      <dgm:t>
        <a:bodyPr/>
        <a:lstStyle/>
        <a:p>
          <a:endParaRPr lang="ru-RU"/>
        </a:p>
      </dgm:t>
    </dgm:pt>
    <dgm:pt modelId="{C92B1058-0BCE-4933-904A-E8E2C597B31A}" type="pres">
      <dgm:prSet presAssocID="{F06B4C90-4D03-4A9B-A419-C92150C64D50}" presName="rootText" presStyleLbl="node1" presStyleIdx="1" presStyleCnt="2" custScaleX="294192" custScaleY="125234" custLinFactNeighborX="-31372" custLinFactNeighborY="26615"/>
      <dgm:spPr/>
      <dgm:t>
        <a:bodyPr/>
        <a:lstStyle/>
        <a:p>
          <a:endParaRPr lang="ru-RU"/>
        </a:p>
      </dgm:t>
    </dgm:pt>
    <dgm:pt modelId="{9BB93A2D-1309-4D2F-B2C6-AD339CAECB8E}" type="pres">
      <dgm:prSet presAssocID="{F06B4C90-4D03-4A9B-A419-C92150C64D50}" presName="rootConnector" presStyleLbl="node1" presStyleIdx="1" presStyleCnt="2"/>
      <dgm:spPr/>
      <dgm:t>
        <a:bodyPr/>
        <a:lstStyle/>
        <a:p>
          <a:endParaRPr lang="ru-RU"/>
        </a:p>
      </dgm:t>
    </dgm:pt>
    <dgm:pt modelId="{4249DC03-098B-4BD1-8230-DDF29FAD6FA1}" type="pres">
      <dgm:prSet presAssocID="{F06B4C90-4D03-4A9B-A419-C92150C64D50}" presName="childShape" presStyleCnt="0"/>
      <dgm:spPr/>
      <dgm:t>
        <a:bodyPr/>
        <a:lstStyle/>
        <a:p>
          <a:endParaRPr lang="ru-RU"/>
        </a:p>
      </dgm:t>
    </dgm:pt>
    <dgm:pt modelId="{54F2E181-A0C9-4721-97D0-F1A24ED6D36F}" type="pres">
      <dgm:prSet presAssocID="{CE51FDC0-3330-4B18-BF81-DA4230EC6F5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9574FB4-FF8B-4C12-87BC-AE55774BD71B}" type="pres">
      <dgm:prSet presAssocID="{C736C5A2-DF4F-4506-A34B-429A2D7DFB33}" presName="childText" presStyleLbl="bgAcc1" presStyleIdx="0" presStyleCnt="4" custScaleX="291509" custScaleY="122562" custLinFactNeighborX="-16510" custLinFactNeighborY="21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05865-E292-4B71-9213-54BBD688D224}" type="pres">
      <dgm:prSet presAssocID="{3327A022-3B63-4A28-924A-16F25D1891D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A2D52BF-DA1D-4F6A-B232-A91821647C9D}" type="pres">
      <dgm:prSet presAssocID="{97D7C1DE-2390-4E54-A828-CABCB4172B31}" presName="childText" presStyleLbl="bgAcc1" presStyleIdx="1" presStyleCnt="4" custScaleX="312178" custScaleY="128137" custLinFactNeighborX="-16510" custLinFactNeighborY="11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1382A-7B1A-4E0A-BADD-47484A5C4A5E}" type="pres">
      <dgm:prSet presAssocID="{52214FDA-7179-4264-9316-B7A8D47B721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E83E0F7-EC2B-4F4C-95D9-8CD5A34646FD}" type="pres">
      <dgm:prSet presAssocID="{9CD65614-E172-4F9A-84B7-9B68D29C2564}" presName="childText" presStyleLbl="bgAcc1" presStyleIdx="2" presStyleCnt="4" custScaleX="295165" custScaleY="47858" custLinFactNeighborX="-11162" custLinFactNeighborY="3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BBB2-DBAC-4C80-8CD2-54A77714E1BC}" type="pres">
      <dgm:prSet presAssocID="{8995EC62-9E8F-4716-A05A-012787E03D2F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80610E8-8591-44BF-8BE3-0A8F8BEA48A8}" type="pres">
      <dgm:prSet presAssocID="{B867528D-1C87-4701-90C1-C95E4BC72292}" presName="childText" presStyleLbl="bgAcc1" presStyleIdx="3" presStyleCnt="4" custScaleX="303987" custScaleY="176430" custLinFactNeighborX="-11162" custLinFactNeighborY="-9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9BAF4-52DE-411E-AAA9-CCA5473292F8}" type="presOf" srcId="{14CB9F57-5899-413A-935E-4A9231930E40}" destId="{E3A879B6-1341-4D5A-8F17-4C32AE5569C8}" srcOrd="0" destOrd="0" presId="urn:microsoft.com/office/officeart/2005/8/layout/hierarchy3"/>
    <dgm:cxn modelId="{2C14B9A3-B50A-4FD9-A732-51D7F9AFFDC9}" srcId="{50BE4B96-9067-433C-835E-02BCCAF6C985}" destId="{14CB9F57-5899-413A-935E-4A9231930E40}" srcOrd="0" destOrd="0" parTransId="{2E2FB1B2-E241-4CC6-9531-43F766A82EE6}" sibTransId="{936A9CDA-63C1-4BE7-A41F-E540922F33BD}"/>
    <dgm:cxn modelId="{8914B381-39C0-44C1-9CFB-8CE390D73023}" type="presOf" srcId="{F06B4C90-4D03-4A9B-A419-C92150C64D50}" destId="{C92B1058-0BCE-4933-904A-E8E2C597B31A}" srcOrd="0" destOrd="0" presId="urn:microsoft.com/office/officeart/2005/8/layout/hierarchy3"/>
    <dgm:cxn modelId="{C4AAB66D-6AC5-49B8-8A1B-F7A773789DE0}" type="presOf" srcId="{8995EC62-9E8F-4716-A05A-012787E03D2F}" destId="{337BBBB2-DBAC-4C80-8CD2-54A77714E1BC}" srcOrd="0" destOrd="0" presId="urn:microsoft.com/office/officeart/2005/8/layout/hierarchy3"/>
    <dgm:cxn modelId="{D4D3D241-7C1E-4DBB-980C-17F36952E76C}" srcId="{F06B4C90-4D03-4A9B-A419-C92150C64D50}" destId="{9CD65614-E172-4F9A-84B7-9B68D29C2564}" srcOrd="2" destOrd="0" parTransId="{52214FDA-7179-4264-9316-B7A8D47B721D}" sibTransId="{522BD880-F480-463E-8832-10CB13EFFBDA}"/>
    <dgm:cxn modelId="{85BFFBFF-0261-4DF2-BA23-82DDC67BA82C}" type="presOf" srcId="{C736C5A2-DF4F-4506-A34B-429A2D7DFB33}" destId="{99574FB4-FF8B-4C12-87BC-AE55774BD71B}" srcOrd="0" destOrd="0" presId="urn:microsoft.com/office/officeart/2005/8/layout/hierarchy3"/>
    <dgm:cxn modelId="{574FEA3E-0D7D-4FE5-9B89-7C9BE7F1A7A0}" type="presOf" srcId="{14CB9F57-5899-413A-935E-4A9231930E40}" destId="{D5F7CE51-6EF1-489A-9FC3-D20A6121EA93}" srcOrd="1" destOrd="0" presId="urn:microsoft.com/office/officeart/2005/8/layout/hierarchy3"/>
    <dgm:cxn modelId="{2DF2365C-1CD9-450C-B172-5FDA9C84A546}" type="presOf" srcId="{F06B4C90-4D03-4A9B-A419-C92150C64D50}" destId="{9BB93A2D-1309-4D2F-B2C6-AD339CAECB8E}" srcOrd="1" destOrd="0" presId="urn:microsoft.com/office/officeart/2005/8/layout/hierarchy3"/>
    <dgm:cxn modelId="{19311882-0259-48CC-9ACC-F17DD4470F10}" type="presOf" srcId="{9CD65614-E172-4F9A-84B7-9B68D29C2564}" destId="{DE83E0F7-EC2B-4F4C-95D9-8CD5A34646FD}" srcOrd="0" destOrd="0" presId="urn:microsoft.com/office/officeart/2005/8/layout/hierarchy3"/>
    <dgm:cxn modelId="{0CBDD920-AF8F-473B-8A60-2BB77FB47192}" srcId="{50BE4B96-9067-433C-835E-02BCCAF6C985}" destId="{F06B4C90-4D03-4A9B-A419-C92150C64D50}" srcOrd="1" destOrd="0" parTransId="{F7C238EE-C507-43E1-8EB9-7DF68E264699}" sibTransId="{2B33ED79-AB60-4DCC-B69D-FF84B0ED3F3D}"/>
    <dgm:cxn modelId="{B99E83CE-BEE5-401A-9564-3A57830C3A97}" srcId="{F06B4C90-4D03-4A9B-A419-C92150C64D50}" destId="{B867528D-1C87-4701-90C1-C95E4BC72292}" srcOrd="3" destOrd="0" parTransId="{8995EC62-9E8F-4716-A05A-012787E03D2F}" sibTransId="{BF06AC9B-4AAC-4897-A68F-4010EBEAA990}"/>
    <dgm:cxn modelId="{04D6590F-0D74-4141-921B-2A837B733030}" srcId="{F06B4C90-4D03-4A9B-A419-C92150C64D50}" destId="{97D7C1DE-2390-4E54-A828-CABCB4172B31}" srcOrd="1" destOrd="0" parTransId="{3327A022-3B63-4A28-924A-16F25D1891DA}" sibTransId="{716BA35A-20A2-46EE-9A2C-30E6395BD610}"/>
    <dgm:cxn modelId="{92E02601-9D23-4E5A-A376-2B91C63DADCD}" type="presOf" srcId="{52214FDA-7179-4264-9316-B7A8D47B721D}" destId="{92A1382A-7B1A-4E0A-BADD-47484A5C4A5E}" srcOrd="0" destOrd="0" presId="urn:microsoft.com/office/officeart/2005/8/layout/hierarchy3"/>
    <dgm:cxn modelId="{C666F692-AA51-41F7-A42D-5C61E45117C3}" type="presOf" srcId="{B867528D-1C87-4701-90C1-C95E4BC72292}" destId="{E80610E8-8591-44BF-8BE3-0A8F8BEA48A8}" srcOrd="0" destOrd="0" presId="urn:microsoft.com/office/officeart/2005/8/layout/hierarchy3"/>
    <dgm:cxn modelId="{2B53924B-A197-4DCB-AEAF-A288BD77C018}" type="presOf" srcId="{CE51FDC0-3330-4B18-BF81-DA4230EC6F53}" destId="{54F2E181-A0C9-4721-97D0-F1A24ED6D36F}" srcOrd="0" destOrd="0" presId="urn:microsoft.com/office/officeart/2005/8/layout/hierarchy3"/>
    <dgm:cxn modelId="{FDF591AC-513A-4A83-9CAC-248C474CB7B4}" type="presOf" srcId="{97D7C1DE-2390-4E54-A828-CABCB4172B31}" destId="{FA2D52BF-DA1D-4F6A-B232-A91821647C9D}" srcOrd="0" destOrd="0" presId="urn:microsoft.com/office/officeart/2005/8/layout/hierarchy3"/>
    <dgm:cxn modelId="{4FA76EF1-96E0-4452-8CC8-0B974C01E7CB}" type="presOf" srcId="{3327A022-3B63-4A28-924A-16F25D1891DA}" destId="{D1E05865-E292-4B71-9213-54BBD688D224}" srcOrd="0" destOrd="0" presId="urn:microsoft.com/office/officeart/2005/8/layout/hierarchy3"/>
    <dgm:cxn modelId="{A9FFA70D-F214-4CA9-AD7C-1A1DB950627E}" type="presOf" srcId="{50BE4B96-9067-433C-835E-02BCCAF6C985}" destId="{20CAF40C-0FCC-4EED-8E0A-C45EEB050F7B}" srcOrd="0" destOrd="0" presId="urn:microsoft.com/office/officeart/2005/8/layout/hierarchy3"/>
    <dgm:cxn modelId="{A5020566-6954-41BC-8ECC-BA4365962EAA}" srcId="{F06B4C90-4D03-4A9B-A419-C92150C64D50}" destId="{C736C5A2-DF4F-4506-A34B-429A2D7DFB33}" srcOrd="0" destOrd="0" parTransId="{CE51FDC0-3330-4B18-BF81-DA4230EC6F53}" sibTransId="{07C75A0A-B814-495C-95E4-CAAE88068EC1}"/>
    <dgm:cxn modelId="{1CB6AA82-306D-4D3C-96FA-F30178ED1AD0}" type="presParOf" srcId="{20CAF40C-0FCC-4EED-8E0A-C45EEB050F7B}" destId="{25BCD8B1-9831-4668-ADC1-1439441ADD6C}" srcOrd="0" destOrd="0" presId="urn:microsoft.com/office/officeart/2005/8/layout/hierarchy3"/>
    <dgm:cxn modelId="{68ED3C63-AF69-453B-B459-3BFD7FC6A2F3}" type="presParOf" srcId="{25BCD8B1-9831-4668-ADC1-1439441ADD6C}" destId="{96B21DDA-EA89-4C2D-B907-A54A425CBCF2}" srcOrd="0" destOrd="0" presId="urn:microsoft.com/office/officeart/2005/8/layout/hierarchy3"/>
    <dgm:cxn modelId="{9EFE3244-01C8-42EA-8335-262793364BDE}" type="presParOf" srcId="{96B21DDA-EA89-4C2D-B907-A54A425CBCF2}" destId="{E3A879B6-1341-4D5A-8F17-4C32AE5569C8}" srcOrd="0" destOrd="0" presId="urn:microsoft.com/office/officeart/2005/8/layout/hierarchy3"/>
    <dgm:cxn modelId="{C6661933-C79E-4CED-BA49-031E88965003}" type="presParOf" srcId="{96B21DDA-EA89-4C2D-B907-A54A425CBCF2}" destId="{D5F7CE51-6EF1-489A-9FC3-D20A6121EA93}" srcOrd="1" destOrd="0" presId="urn:microsoft.com/office/officeart/2005/8/layout/hierarchy3"/>
    <dgm:cxn modelId="{3BE528A1-C41F-4526-B6B8-71550F209771}" type="presParOf" srcId="{25BCD8B1-9831-4668-ADC1-1439441ADD6C}" destId="{CB69E5BC-0DFE-4B38-AC1B-7DE48E8D6EDB}" srcOrd="1" destOrd="0" presId="urn:microsoft.com/office/officeart/2005/8/layout/hierarchy3"/>
    <dgm:cxn modelId="{B0103E79-55B5-4600-B0D7-FE97960E5985}" type="presParOf" srcId="{20CAF40C-0FCC-4EED-8E0A-C45EEB050F7B}" destId="{514C8EC1-9536-4107-B0DC-760FB28C5D4D}" srcOrd="1" destOrd="0" presId="urn:microsoft.com/office/officeart/2005/8/layout/hierarchy3"/>
    <dgm:cxn modelId="{99809DDB-F2FA-4D74-B813-569DDF40C8F8}" type="presParOf" srcId="{514C8EC1-9536-4107-B0DC-760FB28C5D4D}" destId="{1ECBD21F-51BA-4B83-828E-A99D297D1880}" srcOrd="0" destOrd="0" presId="urn:microsoft.com/office/officeart/2005/8/layout/hierarchy3"/>
    <dgm:cxn modelId="{38E0B482-6950-42F1-ADCE-6D310BACDD9E}" type="presParOf" srcId="{1ECBD21F-51BA-4B83-828E-A99D297D1880}" destId="{C92B1058-0BCE-4933-904A-E8E2C597B31A}" srcOrd="0" destOrd="0" presId="urn:microsoft.com/office/officeart/2005/8/layout/hierarchy3"/>
    <dgm:cxn modelId="{36618C75-CA40-4775-A746-5232359862A3}" type="presParOf" srcId="{1ECBD21F-51BA-4B83-828E-A99D297D1880}" destId="{9BB93A2D-1309-4D2F-B2C6-AD339CAECB8E}" srcOrd="1" destOrd="0" presId="urn:microsoft.com/office/officeart/2005/8/layout/hierarchy3"/>
    <dgm:cxn modelId="{D0778207-4FC3-4B55-AAB0-67B769435D6E}" type="presParOf" srcId="{514C8EC1-9536-4107-B0DC-760FB28C5D4D}" destId="{4249DC03-098B-4BD1-8230-DDF29FAD6FA1}" srcOrd="1" destOrd="0" presId="urn:microsoft.com/office/officeart/2005/8/layout/hierarchy3"/>
    <dgm:cxn modelId="{E8FCC52B-F4D7-4E95-BE84-7AD76C296F05}" type="presParOf" srcId="{4249DC03-098B-4BD1-8230-DDF29FAD6FA1}" destId="{54F2E181-A0C9-4721-97D0-F1A24ED6D36F}" srcOrd="0" destOrd="0" presId="urn:microsoft.com/office/officeart/2005/8/layout/hierarchy3"/>
    <dgm:cxn modelId="{5ACC65A3-0D3E-46EC-951C-8A5C2FDF5929}" type="presParOf" srcId="{4249DC03-098B-4BD1-8230-DDF29FAD6FA1}" destId="{99574FB4-FF8B-4C12-87BC-AE55774BD71B}" srcOrd="1" destOrd="0" presId="urn:microsoft.com/office/officeart/2005/8/layout/hierarchy3"/>
    <dgm:cxn modelId="{1E811CAF-82A1-4C6A-8FA8-638B77D2D82E}" type="presParOf" srcId="{4249DC03-098B-4BD1-8230-DDF29FAD6FA1}" destId="{D1E05865-E292-4B71-9213-54BBD688D224}" srcOrd="2" destOrd="0" presId="urn:microsoft.com/office/officeart/2005/8/layout/hierarchy3"/>
    <dgm:cxn modelId="{993A2754-1AC5-4336-A58B-EF7B84F0A3FC}" type="presParOf" srcId="{4249DC03-098B-4BD1-8230-DDF29FAD6FA1}" destId="{FA2D52BF-DA1D-4F6A-B232-A91821647C9D}" srcOrd="3" destOrd="0" presId="urn:microsoft.com/office/officeart/2005/8/layout/hierarchy3"/>
    <dgm:cxn modelId="{3106815D-F6E0-4A3A-ABA3-C384459741D4}" type="presParOf" srcId="{4249DC03-098B-4BD1-8230-DDF29FAD6FA1}" destId="{92A1382A-7B1A-4E0A-BADD-47484A5C4A5E}" srcOrd="4" destOrd="0" presId="urn:microsoft.com/office/officeart/2005/8/layout/hierarchy3"/>
    <dgm:cxn modelId="{4099554B-16E6-4877-9962-39792A36FFD5}" type="presParOf" srcId="{4249DC03-098B-4BD1-8230-DDF29FAD6FA1}" destId="{DE83E0F7-EC2B-4F4C-95D9-8CD5A34646FD}" srcOrd="5" destOrd="0" presId="urn:microsoft.com/office/officeart/2005/8/layout/hierarchy3"/>
    <dgm:cxn modelId="{F1EB9957-F362-4AE5-9D05-BEE58873DD33}" type="presParOf" srcId="{4249DC03-098B-4BD1-8230-DDF29FAD6FA1}" destId="{337BBBB2-DBAC-4C80-8CD2-54A77714E1BC}" srcOrd="6" destOrd="0" presId="urn:microsoft.com/office/officeart/2005/8/layout/hierarchy3"/>
    <dgm:cxn modelId="{8AFF5AC5-F406-4346-AAD6-D4CB1F66243A}" type="presParOf" srcId="{4249DC03-098B-4BD1-8230-DDF29FAD6FA1}" destId="{E80610E8-8591-44BF-8BE3-0A8F8BEA48A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0BE4B96-9067-433C-835E-02BCCAF6C98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B9F57-5899-413A-935E-4A9231930E4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sz="2000" b="1" noProof="0" dirty="0">
            <a:latin typeface="+mj-lt"/>
            <a:cs typeface="Times New Roman" pitchFamily="18" charset="0"/>
          </a:endParaRPr>
        </a:p>
      </dgm:t>
    </dgm:pt>
    <dgm:pt modelId="{2E2FB1B2-E241-4CC6-9531-43F766A82EE6}" type="par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936A9CDA-63C1-4BE7-A41F-E540922F33BD}" type="sib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C736C5A2-DF4F-4506-A34B-429A2D7DFB33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стажування педагогічних працівників з урахуванням галузевої специфіки на виробництві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CE51FDC0-3330-4B18-BF81-DA4230EC6F53}" type="par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07C75A0A-B814-495C-95E4-CAAE88068EC1}" type="sib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867528D-1C87-4701-90C1-C95E4BC72292}">
      <dgm:prSet custT="1"/>
      <dgm:spPr/>
      <dgm:t>
        <a:bodyPr/>
        <a:lstStyle/>
        <a:p>
          <a:pPr algn="l"/>
          <a:r>
            <a:rPr lang="uk-UA" sz="2000" noProof="0" dirty="0" smtClean="0">
              <a:latin typeface="+mj-lt"/>
              <a:cs typeface="Times New Roman" pitchFamily="18" charset="0"/>
            </a:rPr>
            <a:t>стажування педагогічних працівників з урахуванням галузевої специфіки у навчально-практичних центрах закладів П(</a:t>
          </a:r>
          <a:r>
            <a:rPr lang="uk-UA" sz="2000" noProof="0" dirty="0" err="1" smtClean="0">
              <a:latin typeface="+mj-lt"/>
              <a:cs typeface="Times New Roman" pitchFamily="18" charset="0"/>
            </a:rPr>
            <a:t>ПТ</a:t>
          </a:r>
          <a:r>
            <a:rPr lang="uk-UA" sz="2000" noProof="0" dirty="0" smtClean="0">
              <a:latin typeface="+mj-lt"/>
              <a:cs typeface="Times New Roman" pitchFamily="18" charset="0"/>
            </a:rPr>
            <a:t>)О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8995EC62-9E8F-4716-A05A-012787E03D2F}" type="par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F06AC9B-4AAC-4897-A68F-4010EBEAA990}" type="sib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F06B4C90-4D03-4A9B-A419-C92150C64D5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noProof="0" dirty="0" smtClean="0">
              <a:latin typeface="+mj-lt"/>
              <a:cs typeface="Times New Roman" pitchFamily="18" charset="0"/>
            </a:rPr>
            <a:t>стажування на виробництві та у закладах освіти</a:t>
          </a:r>
          <a:endParaRPr lang="uk-UA" sz="2000" noProof="0" dirty="0" smtClean="0">
            <a:latin typeface="+mj-lt"/>
            <a:cs typeface="Times New Roman" pitchFamily="18" charset="0"/>
          </a:endParaRPr>
        </a:p>
      </dgm:t>
    </dgm:pt>
    <dgm:pt modelId="{F7C238EE-C507-43E1-8EB9-7DF68E264699}" type="parTrans" cxnId="{0CBDD920-AF8F-473B-8A60-2BB77FB47192}">
      <dgm:prSet/>
      <dgm:spPr/>
      <dgm:t>
        <a:bodyPr/>
        <a:lstStyle/>
        <a:p>
          <a:endParaRPr lang="ru-RU"/>
        </a:p>
      </dgm:t>
    </dgm:pt>
    <dgm:pt modelId="{2B33ED79-AB60-4DCC-B69D-FF84B0ED3F3D}" type="sibTrans" cxnId="{0CBDD920-AF8F-473B-8A60-2BB77FB47192}">
      <dgm:prSet/>
      <dgm:spPr/>
      <dgm:t>
        <a:bodyPr/>
        <a:lstStyle/>
        <a:p>
          <a:endParaRPr lang="ru-RU"/>
        </a:p>
      </dgm:t>
    </dgm:pt>
    <dgm:pt modelId="{20CAF40C-0FCC-4EED-8E0A-C45EEB050F7B}" type="pres">
      <dgm:prSet presAssocID="{50BE4B96-9067-433C-835E-02BCCAF6C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CD8B1-9831-4668-ADC1-1439441ADD6C}" type="pres">
      <dgm:prSet presAssocID="{14CB9F57-5899-413A-935E-4A9231930E40}" presName="root" presStyleCnt="0"/>
      <dgm:spPr/>
      <dgm:t>
        <a:bodyPr/>
        <a:lstStyle/>
        <a:p>
          <a:endParaRPr lang="ru-RU"/>
        </a:p>
      </dgm:t>
    </dgm:pt>
    <dgm:pt modelId="{96B21DDA-EA89-4C2D-B907-A54A425CBCF2}" type="pres">
      <dgm:prSet presAssocID="{14CB9F57-5899-413A-935E-4A9231930E40}" presName="rootComposite" presStyleCnt="0"/>
      <dgm:spPr/>
      <dgm:t>
        <a:bodyPr/>
        <a:lstStyle/>
        <a:p>
          <a:endParaRPr lang="ru-RU"/>
        </a:p>
      </dgm:t>
    </dgm:pt>
    <dgm:pt modelId="{E3A879B6-1341-4D5A-8F17-4C32AE5569C8}" type="pres">
      <dgm:prSet presAssocID="{14CB9F57-5899-413A-935E-4A9231930E40}" presName="rootText" presStyleLbl="node1" presStyleIdx="0" presStyleCnt="2" custScaleX="209431" custLinFactY="-58276" custLinFactNeighborX="-288" custLinFactNeighborY="-100000"/>
      <dgm:spPr/>
      <dgm:t>
        <a:bodyPr/>
        <a:lstStyle/>
        <a:p>
          <a:endParaRPr lang="ru-RU"/>
        </a:p>
      </dgm:t>
    </dgm:pt>
    <dgm:pt modelId="{D5F7CE51-6EF1-489A-9FC3-D20A6121EA93}" type="pres">
      <dgm:prSet presAssocID="{14CB9F57-5899-413A-935E-4A9231930E40}" presName="rootConnector" presStyleLbl="node1" presStyleIdx="0" presStyleCnt="2"/>
      <dgm:spPr/>
      <dgm:t>
        <a:bodyPr/>
        <a:lstStyle/>
        <a:p>
          <a:endParaRPr lang="ru-RU"/>
        </a:p>
      </dgm:t>
    </dgm:pt>
    <dgm:pt modelId="{CB69E5BC-0DFE-4B38-AC1B-7DE48E8D6EDB}" type="pres">
      <dgm:prSet presAssocID="{14CB9F57-5899-413A-935E-4A9231930E40}" presName="childShape" presStyleCnt="0"/>
      <dgm:spPr/>
      <dgm:t>
        <a:bodyPr/>
        <a:lstStyle/>
        <a:p>
          <a:endParaRPr lang="ru-RU"/>
        </a:p>
      </dgm:t>
    </dgm:pt>
    <dgm:pt modelId="{514C8EC1-9536-4107-B0DC-760FB28C5D4D}" type="pres">
      <dgm:prSet presAssocID="{F06B4C90-4D03-4A9B-A419-C92150C64D50}" presName="root" presStyleCnt="0"/>
      <dgm:spPr/>
      <dgm:t>
        <a:bodyPr/>
        <a:lstStyle/>
        <a:p>
          <a:endParaRPr lang="ru-RU"/>
        </a:p>
      </dgm:t>
    </dgm:pt>
    <dgm:pt modelId="{1ECBD21F-51BA-4B83-828E-A99D297D1880}" type="pres">
      <dgm:prSet presAssocID="{F06B4C90-4D03-4A9B-A419-C92150C64D50}" presName="rootComposite" presStyleCnt="0"/>
      <dgm:spPr/>
      <dgm:t>
        <a:bodyPr/>
        <a:lstStyle/>
        <a:p>
          <a:endParaRPr lang="ru-RU"/>
        </a:p>
      </dgm:t>
    </dgm:pt>
    <dgm:pt modelId="{C92B1058-0BCE-4933-904A-E8E2C597B31A}" type="pres">
      <dgm:prSet presAssocID="{F06B4C90-4D03-4A9B-A419-C92150C64D50}" presName="rootText" presStyleLbl="node1" presStyleIdx="1" presStyleCnt="2" custScaleX="294192" custScaleY="75226" custLinFactNeighborX="-32630" custLinFactNeighborY="-33219"/>
      <dgm:spPr/>
      <dgm:t>
        <a:bodyPr/>
        <a:lstStyle/>
        <a:p>
          <a:endParaRPr lang="ru-RU"/>
        </a:p>
      </dgm:t>
    </dgm:pt>
    <dgm:pt modelId="{9BB93A2D-1309-4D2F-B2C6-AD339CAECB8E}" type="pres">
      <dgm:prSet presAssocID="{F06B4C90-4D03-4A9B-A419-C92150C64D50}" presName="rootConnector" presStyleLbl="node1" presStyleIdx="1" presStyleCnt="2"/>
      <dgm:spPr/>
      <dgm:t>
        <a:bodyPr/>
        <a:lstStyle/>
        <a:p>
          <a:endParaRPr lang="ru-RU"/>
        </a:p>
      </dgm:t>
    </dgm:pt>
    <dgm:pt modelId="{4249DC03-098B-4BD1-8230-DDF29FAD6FA1}" type="pres">
      <dgm:prSet presAssocID="{F06B4C90-4D03-4A9B-A419-C92150C64D50}" presName="childShape" presStyleCnt="0"/>
      <dgm:spPr/>
      <dgm:t>
        <a:bodyPr/>
        <a:lstStyle/>
        <a:p>
          <a:endParaRPr lang="ru-RU"/>
        </a:p>
      </dgm:t>
    </dgm:pt>
    <dgm:pt modelId="{54F2E181-A0C9-4721-97D0-F1A24ED6D36F}" type="pres">
      <dgm:prSet presAssocID="{CE51FDC0-3330-4B18-BF81-DA4230EC6F5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9574FB4-FF8B-4C12-87BC-AE55774BD71B}" type="pres">
      <dgm:prSet presAssocID="{C736C5A2-DF4F-4506-A34B-429A2D7DFB33}" presName="childText" presStyleLbl="bgAcc1" presStyleIdx="0" presStyleCnt="2" custScaleX="281507" custScaleY="150044" custLinFactNeighborX="-10151" custLinFactNeighborY="-33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BBB2-DBAC-4C80-8CD2-54A77714E1BC}" type="pres">
      <dgm:prSet presAssocID="{8995EC62-9E8F-4716-A05A-012787E03D2F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80610E8-8591-44BF-8BE3-0A8F8BEA48A8}" type="pres">
      <dgm:prSet presAssocID="{B867528D-1C87-4701-90C1-C95E4BC72292}" presName="childText" presStyleLbl="bgAcc1" presStyleIdx="1" presStyleCnt="2" custScaleX="283150" custScaleY="183382" custLinFactNeighborX="-10151" custLinFactNeighborY="-1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14B9A3-B50A-4FD9-A732-51D7F9AFFDC9}" srcId="{50BE4B96-9067-433C-835E-02BCCAF6C985}" destId="{14CB9F57-5899-413A-935E-4A9231930E40}" srcOrd="0" destOrd="0" parTransId="{2E2FB1B2-E241-4CC6-9531-43F766A82EE6}" sibTransId="{936A9CDA-63C1-4BE7-A41F-E540922F33BD}"/>
    <dgm:cxn modelId="{FDA9D4BC-629A-459A-BC9F-2A257FB7FBAA}" type="presOf" srcId="{F06B4C90-4D03-4A9B-A419-C92150C64D50}" destId="{C92B1058-0BCE-4933-904A-E8E2C597B31A}" srcOrd="0" destOrd="0" presId="urn:microsoft.com/office/officeart/2005/8/layout/hierarchy3"/>
    <dgm:cxn modelId="{E5110130-12D6-48EF-B98B-CBF6825D203F}" type="presOf" srcId="{B867528D-1C87-4701-90C1-C95E4BC72292}" destId="{E80610E8-8591-44BF-8BE3-0A8F8BEA48A8}" srcOrd="0" destOrd="0" presId="urn:microsoft.com/office/officeart/2005/8/layout/hierarchy3"/>
    <dgm:cxn modelId="{97C04747-2078-49AC-AC0F-9BCA4684DD48}" type="presOf" srcId="{14CB9F57-5899-413A-935E-4A9231930E40}" destId="{D5F7CE51-6EF1-489A-9FC3-D20A6121EA93}" srcOrd="1" destOrd="0" presId="urn:microsoft.com/office/officeart/2005/8/layout/hierarchy3"/>
    <dgm:cxn modelId="{186FDC42-79D2-430C-8FE8-24A66531580F}" type="presOf" srcId="{F06B4C90-4D03-4A9B-A419-C92150C64D50}" destId="{9BB93A2D-1309-4D2F-B2C6-AD339CAECB8E}" srcOrd="1" destOrd="0" presId="urn:microsoft.com/office/officeart/2005/8/layout/hierarchy3"/>
    <dgm:cxn modelId="{0CBDD920-AF8F-473B-8A60-2BB77FB47192}" srcId="{50BE4B96-9067-433C-835E-02BCCAF6C985}" destId="{F06B4C90-4D03-4A9B-A419-C92150C64D50}" srcOrd="1" destOrd="0" parTransId="{F7C238EE-C507-43E1-8EB9-7DF68E264699}" sibTransId="{2B33ED79-AB60-4DCC-B69D-FF84B0ED3F3D}"/>
    <dgm:cxn modelId="{B99E83CE-BEE5-401A-9564-3A57830C3A97}" srcId="{F06B4C90-4D03-4A9B-A419-C92150C64D50}" destId="{B867528D-1C87-4701-90C1-C95E4BC72292}" srcOrd="1" destOrd="0" parTransId="{8995EC62-9E8F-4716-A05A-012787E03D2F}" sibTransId="{BF06AC9B-4AAC-4897-A68F-4010EBEAA990}"/>
    <dgm:cxn modelId="{7DF177CF-1DFE-463E-B3C3-332D0FE26C5D}" type="presOf" srcId="{50BE4B96-9067-433C-835E-02BCCAF6C985}" destId="{20CAF40C-0FCC-4EED-8E0A-C45EEB050F7B}" srcOrd="0" destOrd="0" presId="urn:microsoft.com/office/officeart/2005/8/layout/hierarchy3"/>
    <dgm:cxn modelId="{ACE2F49E-0A92-4311-A41A-CDAB56F4D2C9}" type="presOf" srcId="{8995EC62-9E8F-4716-A05A-012787E03D2F}" destId="{337BBBB2-DBAC-4C80-8CD2-54A77714E1BC}" srcOrd="0" destOrd="0" presId="urn:microsoft.com/office/officeart/2005/8/layout/hierarchy3"/>
    <dgm:cxn modelId="{4D40A068-4B71-493E-8C80-3E77A7E7722A}" type="presOf" srcId="{14CB9F57-5899-413A-935E-4A9231930E40}" destId="{E3A879B6-1341-4D5A-8F17-4C32AE5569C8}" srcOrd="0" destOrd="0" presId="urn:microsoft.com/office/officeart/2005/8/layout/hierarchy3"/>
    <dgm:cxn modelId="{E13092DC-75C8-4A99-A42E-181CFA2615FA}" type="presOf" srcId="{CE51FDC0-3330-4B18-BF81-DA4230EC6F53}" destId="{54F2E181-A0C9-4721-97D0-F1A24ED6D36F}" srcOrd="0" destOrd="0" presId="urn:microsoft.com/office/officeart/2005/8/layout/hierarchy3"/>
    <dgm:cxn modelId="{83157E49-8234-40D5-84F3-72CEBFDC1886}" type="presOf" srcId="{C736C5A2-DF4F-4506-A34B-429A2D7DFB33}" destId="{99574FB4-FF8B-4C12-87BC-AE55774BD71B}" srcOrd="0" destOrd="0" presId="urn:microsoft.com/office/officeart/2005/8/layout/hierarchy3"/>
    <dgm:cxn modelId="{A5020566-6954-41BC-8ECC-BA4365962EAA}" srcId="{F06B4C90-4D03-4A9B-A419-C92150C64D50}" destId="{C736C5A2-DF4F-4506-A34B-429A2D7DFB33}" srcOrd="0" destOrd="0" parTransId="{CE51FDC0-3330-4B18-BF81-DA4230EC6F53}" sibTransId="{07C75A0A-B814-495C-95E4-CAAE88068EC1}"/>
    <dgm:cxn modelId="{5F16502A-C4E9-4165-AF87-A00000C2E3BC}" type="presParOf" srcId="{20CAF40C-0FCC-4EED-8E0A-C45EEB050F7B}" destId="{25BCD8B1-9831-4668-ADC1-1439441ADD6C}" srcOrd="0" destOrd="0" presId="urn:microsoft.com/office/officeart/2005/8/layout/hierarchy3"/>
    <dgm:cxn modelId="{8E932C9C-E8AE-455C-A390-A8F6AB1FD882}" type="presParOf" srcId="{25BCD8B1-9831-4668-ADC1-1439441ADD6C}" destId="{96B21DDA-EA89-4C2D-B907-A54A425CBCF2}" srcOrd="0" destOrd="0" presId="urn:microsoft.com/office/officeart/2005/8/layout/hierarchy3"/>
    <dgm:cxn modelId="{789B80E1-3C87-404F-80E5-FEB26E480564}" type="presParOf" srcId="{96B21DDA-EA89-4C2D-B907-A54A425CBCF2}" destId="{E3A879B6-1341-4D5A-8F17-4C32AE5569C8}" srcOrd="0" destOrd="0" presId="urn:microsoft.com/office/officeart/2005/8/layout/hierarchy3"/>
    <dgm:cxn modelId="{0EC2AD00-C35A-42D4-859C-72EC5D68061D}" type="presParOf" srcId="{96B21DDA-EA89-4C2D-B907-A54A425CBCF2}" destId="{D5F7CE51-6EF1-489A-9FC3-D20A6121EA93}" srcOrd="1" destOrd="0" presId="urn:microsoft.com/office/officeart/2005/8/layout/hierarchy3"/>
    <dgm:cxn modelId="{5ABCF145-877E-49BC-AA60-6D4BD8A13829}" type="presParOf" srcId="{25BCD8B1-9831-4668-ADC1-1439441ADD6C}" destId="{CB69E5BC-0DFE-4B38-AC1B-7DE48E8D6EDB}" srcOrd="1" destOrd="0" presId="urn:microsoft.com/office/officeart/2005/8/layout/hierarchy3"/>
    <dgm:cxn modelId="{383C5652-0B0E-4E98-9A34-89E37B8505B2}" type="presParOf" srcId="{20CAF40C-0FCC-4EED-8E0A-C45EEB050F7B}" destId="{514C8EC1-9536-4107-B0DC-760FB28C5D4D}" srcOrd="1" destOrd="0" presId="urn:microsoft.com/office/officeart/2005/8/layout/hierarchy3"/>
    <dgm:cxn modelId="{39A7F690-E413-47DA-8585-0B7BEF0D237C}" type="presParOf" srcId="{514C8EC1-9536-4107-B0DC-760FB28C5D4D}" destId="{1ECBD21F-51BA-4B83-828E-A99D297D1880}" srcOrd="0" destOrd="0" presId="urn:microsoft.com/office/officeart/2005/8/layout/hierarchy3"/>
    <dgm:cxn modelId="{813A53CB-9C62-430B-8CBE-4A588E5F14F0}" type="presParOf" srcId="{1ECBD21F-51BA-4B83-828E-A99D297D1880}" destId="{C92B1058-0BCE-4933-904A-E8E2C597B31A}" srcOrd="0" destOrd="0" presId="urn:microsoft.com/office/officeart/2005/8/layout/hierarchy3"/>
    <dgm:cxn modelId="{5871F258-B162-4A16-91E5-B386D9B4F459}" type="presParOf" srcId="{1ECBD21F-51BA-4B83-828E-A99D297D1880}" destId="{9BB93A2D-1309-4D2F-B2C6-AD339CAECB8E}" srcOrd="1" destOrd="0" presId="urn:microsoft.com/office/officeart/2005/8/layout/hierarchy3"/>
    <dgm:cxn modelId="{F09117FB-7953-45C7-AE64-4C6529D3CC77}" type="presParOf" srcId="{514C8EC1-9536-4107-B0DC-760FB28C5D4D}" destId="{4249DC03-098B-4BD1-8230-DDF29FAD6FA1}" srcOrd="1" destOrd="0" presId="urn:microsoft.com/office/officeart/2005/8/layout/hierarchy3"/>
    <dgm:cxn modelId="{2341B768-A9A3-4BE6-B49F-F376FEF74ACB}" type="presParOf" srcId="{4249DC03-098B-4BD1-8230-DDF29FAD6FA1}" destId="{54F2E181-A0C9-4721-97D0-F1A24ED6D36F}" srcOrd="0" destOrd="0" presId="urn:microsoft.com/office/officeart/2005/8/layout/hierarchy3"/>
    <dgm:cxn modelId="{F94D1E20-CCBD-4669-8EC4-0C7A1855A8A5}" type="presParOf" srcId="{4249DC03-098B-4BD1-8230-DDF29FAD6FA1}" destId="{99574FB4-FF8B-4C12-87BC-AE55774BD71B}" srcOrd="1" destOrd="0" presId="urn:microsoft.com/office/officeart/2005/8/layout/hierarchy3"/>
    <dgm:cxn modelId="{3C1C01A4-7443-47BD-AB25-B8959076ABDA}" type="presParOf" srcId="{4249DC03-098B-4BD1-8230-DDF29FAD6FA1}" destId="{337BBBB2-DBAC-4C80-8CD2-54A77714E1BC}" srcOrd="2" destOrd="0" presId="urn:microsoft.com/office/officeart/2005/8/layout/hierarchy3"/>
    <dgm:cxn modelId="{D084EF4E-9D35-44A2-A6C1-3B1534751F8F}" type="presParOf" srcId="{4249DC03-098B-4BD1-8230-DDF29FAD6FA1}" destId="{E80610E8-8591-44BF-8BE3-0A8F8BEA48A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0BE4B96-9067-433C-835E-02BCCAF6C985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B9F57-5899-413A-935E-4A9231930E4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sz="2000" b="1" noProof="0" dirty="0">
            <a:latin typeface="+mj-lt"/>
            <a:cs typeface="Times New Roman" pitchFamily="18" charset="0"/>
          </a:endParaRPr>
        </a:p>
      </dgm:t>
    </dgm:pt>
    <dgm:pt modelId="{2E2FB1B2-E241-4CC6-9531-43F766A82EE6}" type="par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936A9CDA-63C1-4BE7-A41F-E540922F33BD}" type="sib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C736C5A2-DF4F-4506-A34B-429A2D7DFB33}">
      <dgm:prSet custT="1"/>
      <dgm:spPr/>
      <dgm:t>
        <a:bodyPr/>
        <a:lstStyle/>
        <a:p>
          <a:pPr algn="l"/>
          <a:r>
            <a:rPr lang="uk-UA" sz="2000" noProof="0" smtClean="0">
              <a:latin typeface="+mj-lt"/>
              <a:cs typeface="Times New Roman" pitchFamily="18" charset="0"/>
            </a:rPr>
            <a:t>моніторинг підвищення кваліфікації педагогічних працівників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CE51FDC0-3330-4B18-BF81-DA4230EC6F53}" type="par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07C75A0A-B814-495C-95E4-CAAE88068EC1}" type="sib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867528D-1C87-4701-90C1-C95E4BC72292}">
      <dgm:prSet/>
      <dgm:spPr/>
      <dgm:t>
        <a:bodyPr/>
        <a:lstStyle/>
        <a:p>
          <a:pPr algn="l"/>
          <a:r>
            <a:rPr lang="uk-UA" noProof="0" dirty="0" smtClean="0">
              <a:latin typeface="+mj-lt"/>
              <a:cs typeface="Times New Roman" pitchFamily="18" charset="0"/>
            </a:rPr>
            <a:t>контроль за своєчасним оформленням відповідної документації та звітних матеріалів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8995EC62-9E8F-4716-A05A-012787E03D2F}" type="par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F06AC9B-4AAC-4897-A68F-4010EBEAA990}" type="sib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F06B4C90-4D03-4A9B-A419-C92150C64D5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noProof="0" dirty="0" smtClean="0">
              <a:latin typeface="+mj-lt"/>
              <a:cs typeface="Times New Roman" pitchFamily="18" charset="0"/>
            </a:rPr>
            <a:t>контроль за періодичністю навчання</a:t>
          </a:r>
          <a:endParaRPr lang="uk-UA" sz="2400" noProof="0" dirty="0">
            <a:latin typeface="+mj-lt"/>
            <a:cs typeface="Times New Roman" pitchFamily="18" charset="0"/>
          </a:endParaRPr>
        </a:p>
      </dgm:t>
    </dgm:pt>
    <dgm:pt modelId="{F7C238EE-C507-43E1-8EB9-7DF68E264699}" type="parTrans" cxnId="{0CBDD920-AF8F-473B-8A60-2BB77FB47192}">
      <dgm:prSet/>
      <dgm:spPr/>
      <dgm:t>
        <a:bodyPr/>
        <a:lstStyle/>
        <a:p>
          <a:endParaRPr lang="ru-RU"/>
        </a:p>
      </dgm:t>
    </dgm:pt>
    <dgm:pt modelId="{2B33ED79-AB60-4DCC-B69D-FF84B0ED3F3D}" type="sibTrans" cxnId="{0CBDD920-AF8F-473B-8A60-2BB77FB47192}">
      <dgm:prSet/>
      <dgm:spPr/>
      <dgm:t>
        <a:bodyPr/>
        <a:lstStyle/>
        <a:p>
          <a:endParaRPr lang="ru-RU"/>
        </a:p>
      </dgm:t>
    </dgm:pt>
    <dgm:pt modelId="{FADBBCF6-EF86-4AB3-B334-EEF12333823F}">
      <dgm:prSet custT="1"/>
      <dgm:spPr/>
      <dgm:t>
        <a:bodyPr/>
        <a:lstStyle/>
        <a:p>
          <a:pPr algn="l"/>
          <a:r>
            <a:rPr lang="uk-UA" sz="2000" noProof="0" smtClean="0">
              <a:latin typeface="+mj-lt"/>
              <a:cs typeface="Times New Roman" pitchFamily="18" charset="0"/>
            </a:rPr>
            <a:t>коригування перспективних планів-графіків курсів підвищення кваліфікації, стажування </a:t>
          </a:r>
        </a:p>
        <a:p>
          <a:pPr algn="l"/>
          <a:r>
            <a:rPr lang="uk-UA" sz="2000" noProof="0" smtClean="0">
              <a:latin typeface="+mj-lt"/>
              <a:cs typeface="Times New Roman" pitchFamily="18" charset="0"/>
            </a:rPr>
            <a:t>до 01 вересня, щороку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3AE0CED2-BEF2-4851-B998-A9ABB3C55232}" type="parTrans" cxnId="{35F96DA5-E5EA-4D96-B2EA-FCDE03C5F5BD}">
      <dgm:prSet/>
      <dgm:spPr/>
      <dgm:t>
        <a:bodyPr/>
        <a:lstStyle/>
        <a:p>
          <a:endParaRPr lang="ru-RU"/>
        </a:p>
      </dgm:t>
    </dgm:pt>
    <dgm:pt modelId="{3767A902-BA61-4BDD-A4D8-A5BA4155E6FC}" type="sibTrans" cxnId="{35F96DA5-E5EA-4D96-B2EA-FCDE03C5F5BD}">
      <dgm:prSet/>
      <dgm:spPr/>
      <dgm:t>
        <a:bodyPr/>
        <a:lstStyle/>
        <a:p>
          <a:endParaRPr lang="ru-RU"/>
        </a:p>
      </dgm:t>
    </dgm:pt>
    <dgm:pt modelId="{20CAF40C-0FCC-4EED-8E0A-C45EEB050F7B}" type="pres">
      <dgm:prSet presAssocID="{50BE4B96-9067-433C-835E-02BCCAF6C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CD8B1-9831-4668-ADC1-1439441ADD6C}" type="pres">
      <dgm:prSet presAssocID="{14CB9F57-5899-413A-935E-4A9231930E40}" presName="root" presStyleCnt="0"/>
      <dgm:spPr/>
      <dgm:t>
        <a:bodyPr/>
        <a:lstStyle/>
        <a:p>
          <a:endParaRPr lang="ru-RU"/>
        </a:p>
      </dgm:t>
    </dgm:pt>
    <dgm:pt modelId="{96B21DDA-EA89-4C2D-B907-A54A425CBCF2}" type="pres">
      <dgm:prSet presAssocID="{14CB9F57-5899-413A-935E-4A9231930E40}" presName="rootComposite" presStyleCnt="0"/>
      <dgm:spPr/>
      <dgm:t>
        <a:bodyPr/>
        <a:lstStyle/>
        <a:p>
          <a:endParaRPr lang="ru-RU"/>
        </a:p>
      </dgm:t>
    </dgm:pt>
    <dgm:pt modelId="{E3A879B6-1341-4D5A-8F17-4C32AE5569C8}" type="pres">
      <dgm:prSet presAssocID="{14CB9F57-5899-413A-935E-4A9231930E40}" presName="rootText" presStyleLbl="node1" presStyleIdx="0" presStyleCnt="2" custScaleX="209431" custLinFactY="-58276" custLinFactNeighborX="-288" custLinFactNeighborY="-100000"/>
      <dgm:spPr/>
      <dgm:t>
        <a:bodyPr/>
        <a:lstStyle/>
        <a:p>
          <a:endParaRPr lang="ru-RU"/>
        </a:p>
      </dgm:t>
    </dgm:pt>
    <dgm:pt modelId="{D5F7CE51-6EF1-489A-9FC3-D20A6121EA93}" type="pres">
      <dgm:prSet presAssocID="{14CB9F57-5899-413A-935E-4A9231930E40}" presName="rootConnector" presStyleLbl="node1" presStyleIdx="0" presStyleCnt="2"/>
      <dgm:spPr/>
      <dgm:t>
        <a:bodyPr/>
        <a:lstStyle/>
        <a:p>
          <a:endParaRPr lang="ru-RU"/>
        </a:p>
      </dgm:t>
    </dgm:pt>
    <dgm:pt modelId="{CB69E5BC-0DFE-4B38-AC1B-7DE48E8D6EDB}" type="pres">
      <dgm:prSet presAssocID="{14CB9F57-5899-413A-935E-4A9231930E40}" presName="childShape" presStyleCnt="0"/>
      <dgm:spPr/>
      <dgm:t>
        <a:bodyPr/>
        <a:lstStyle/>
        <a:p>
          <a:endParaRPr lang="ru-RU"/>
        </a:p>
      </dgm:t>
    </dgm:pt>
    <dgm:pt modelId="{514C8EC1-9536-4107-B0DC-760FB28C5D4D}" type="pres">
      <dgm:prSet presAssocID="{F06B4C90-4D03-4A9B-A419-C92150C64D50}" presName="root" presStyleCnt="0"/>
      <dgm:spPr/>
      <dgm:t>
        <a:bodyPr/>
        <a:lstStyle/>
        <a:p>
          <a:endParaRPr lang="ru-RU"/>
        </a:p>
      </dgm:t>
    </dgm:pt>
    <dgm:pt modelId="{1ECBD21F-51BA-4B83-828E-A99D297D1880}" type="pres">
      <dgm:prSet presAssocID="{F06B4C90-4D03-4A9B-A419-C92150C64D50}" presName="rootComposite" presStyleCnt="0"/>
      <dgm:spPr/>
      <dgm:t>
        <a:bodyPr/>
        <a:lstStyle/>
        <a:p>
          <a:endParaRPr lang="ru-RU"/>
        </a:p>
      </dgm:t>
    </dgm:pt>
    <dgm:pt modelId="{C92B1058-0BCE-4933-904A-E8E2C597B31A}" type="pres">
      <dgm:prSet presAssocID="{F06B4C90-4D03-4A9B-A419-C92150C64D50}" presName="rootText" presStyleLbl="node1" presStyleIdx="1" presStyleCnt="2" custScaleX="294192" custScaleY="75226" custLinFactNeighborX="-36798" custLinFactNeighborY="-7884"/>
      <dgm:spPr/>
      <dgm:t>
        <a:bodyPr/>
        <a:lstStyle/>
        <a:p>
          <a:endParaRPr lang="ru-RU"/>
        </a:p>
      </dgm:t>
    </dgm:pt>
    <dgm:pt modelId="{9BB93A2D-1309-4D2F-B2C6-AD339CAECB8E}" type="pres">
      <dgm:prSet presAssocID="{F06B4C90-4D03-4A9B-A419-C92150C64D50}" presName="rootConnector" presStyleLbl="node1" presStyleIdx="1" presStyleCnt="2"/>
      <dgm:spPr/>
      <dgm:t>
        <a:bodyPr/>
        <a:lstStyle/>
        <a:p>
          <a:endParaRPr lang="ru-RU"/>
        </a:p>
      </dgm:t>
    </dgm:pt>
    <dgm:pt modelId="{4249DC03-098B-4BD1-8230-DDF29FAD6FA1}" type="pres">
      <dgm:prSet presAssocID="{F06B4C90-4D03-4A9B-A419-C92150C64D50}" presName="childShape" presStyleCnt="0"/>
      <dgm:spPr/>
      <dgm:t>
        <a:bodyPr/>
        <a:lstStyle/>
        <a:p>
          <a:endParaRPr lang="ru-RU"/>
        </a:p>
      </dgm:t>
    </dgm:pt>
    <dgm:pt modelId="{54F2E181-A0C9-4721-97D0-F1A24ED6D36F}" type="pres">
      <dgm:prSet presAssocID="{CE51FDC0-3330-4B18-BF81-DA4230EC6F5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9574FB4-FF8B-4C12-87BC-AE55774BD71B}" type="pres">
      <dgm:prSet presAssocID="{C736C5A2-DF4F-4506-A34B-429A2D7DFB33}" presName="childText" presStyleLbl="bgAcc1" presStyleIdx="0" presStyleCnt="3" custScaleX="281507" custScaleY="125264" custLinFactNeighborX="-4942" custLinFactNeighborY="-8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910EC-E28D-4726-AAC4-C6A487075292}" type="pres">
      <dgm:prSet presAssocID="{3AE0CED2-BEF2-4851-B998-A9ABB3C5523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7A90793-5DFB-4ECF-B546-D6C79EFF02CC}" type="pres">
      <dgm:prSet presAssocID="{FADBBCF6-EF86-4AB3-B334-EEF12333823F}" presName="childText" presStyleLbl="bgAcc1" presStyleIdx="1" presStyleCnt="3" custScaleX="286018" custScaleY="15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BBB2-DBAC-4C80-8CD2-54A77714E1BC}" type="pres">
      <dgm:prSet presAssocID="{8995EC62-9E8F-4716-A05A-012787E03D2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E80610E8-8591-44BF-8BE3-0A8F8BEA48A8}" type="pres">
      <dgm:prSet presAssocID="{B867528D-1C87-4701-90C1-C95E4BC72292}" presName="childText" presStyleLbl="bgAcc1" presStyleIdx="2" presStyleCnt="3" custScaleX="283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14B9A3-B50A-4FD9-A732-51D7F9AFFDC9}" srcId="{50BE4B96-9067-433C-835E-02BCCAF6C985}" destId="{14CB9F57-5899-413A-935E-4A9231930E40}" srcOrd="0" destOrd="0" parTransId="{2E2FB1B2-E241-4CC6-9531-43F766A82EE6}" sibTransId="{936A9CDA-63C1-4BE7-A41F-E540922F33BD}"/>
    <dgm:cxn modelId="{1C244144-8AFC-4C1A-9114-C2EFE53FFFE2}" type="presOf" srcId="{F06B4C90-4D03-4A9B-A419-C92150C64D50}" destId="{C92B1058-0BCE-4933-904A-E8E2C597B31A}" srcOrd="0" destOrd="0" presId="urn:microsoft.com/office/officeart/2005/8/layout/hierarchy3"/>
    <dgm:cxn modelId="{5CD28FB0-B963-4923-A3D8-C259AFD6B1EB}" type="presOf" srcId="{50BE4B96-9067-433C-835E-02BCCAF6C985}" destId="{20CAF40C-0FCC-4EED-8E0A-C45EEB050F7B}" srcOrd="0" destOrd="0" presId="urn:microsoft.com/office/officeart/2005/8/layout/hierarchy3"/>
    <dgm:cxn modelId="{4086A1AD-83BC-4703-8152-E90E39126684}" type="presOf" srcId="{FADBBCF6-EF86-4AB3-B334-EEF12333823F}" destId="{D7A90793-5DFB-4ECF-B546-D6C79EFF02CC}" srcOrd="0" destOrd="0" presId="urn:microsoft.com/office/officeart/2005/8/layout/hierarchy3"/>
    <dgm:cxn modelId="{886BC3E9-C9E0-4791-9E65-08CB9189D9F9}" type="presOf" srcId="{C736C5A2-DF4F-4506-A34B-429A2D7DFB33}" destId="{99574FB4-FF8B-4C12-87BC-AE55774BD71B}" srcOrd="0" destOrd="0" presId="urn:microsoft.com/office/officeart/2005/8/layout/hierarchy3"/>
    <dgm:cxn modelId="{0CBDD920-AF8F-473B-8A60-2BB77FB47192}" srcId="{50BE4B96-9067-433C-835E-02BCCAF6C985}" destId="{F06B4C90-4D03-4A9B-A419-C92150C64D50}" srcOrd="1" destOrd="0" parTransId="{F7C238EE-C507-43E1-8EB9-7DF68E264699}" sibTransId="{2B33ED79-AB60-4DCC-B69D-FF84B0ED3F3D}"/>
    <dgm:cxn modelId="{BA3DA0A7-0C0F-44F6-9998-7C9D99346BF0}" type="presOf" srcId="{F06B4C90-4D03-4A9B-A419-C92150C64D50}" destId="{9BB93A2D-1309-4D2F-B2C6-AD339CAECB8E}" srcOrd="1" destOrd="0" presId="urn:microsoft.com/office/officeart/2005/8/layout/hierarchy3"/>
    <dgm:cxn modelId="{61A67DD9-C4B3-48BB-8382-E036D7AC98B1}" type="presOf" srcId="{3AE0CED2-BEF2-4851-B998-A9ABB3C55232}" destId="{CBD910EC-E28D-4726-AAC4-C6A487075292}" srcOrd="0" destOrd="0" presId="urn:microsoft.com/office/officeart/2005/8/layout/hierarchy3"/>
    <dgm:cxn modelId="{B99E83CE-BEE5-401A-9564-3A57830C3A97}" srcId="{F06B4C90-4D03-4A9B-A419-C92150C64D50}" destId="{B867528D-1C87-4701-90C1-C95E4BC72292}" srcOrd="2" destOrd="0" parTransId="{8995EC62-9E8F-4716-A05A-012787E03D2F}" sibTransId="{BF06AC9B-4AAC-4897-A68F-4010EBEAA990}"/>
    <dgm:cxn modelId="{BB434989-70C9-410C-B02B-E7F2DA76C65C}" type="presOf" srcId="{CE51FDC0-3330-4B18-BF81-DA4230EC6F53}" destId="{54F2E181-A0C9-4721-97D0-F1A24ED6D36F}" srcOrd="0" destOrd="0" presId="urn:microsoft.com/office/officeart/2005/8/layout/hierarchy3"/>
    <dgm:cxn modelId="{C9BF91F1-929B-4C60-B7C1-1646D36E7B69}" type="presOf" srcId="{14CB9F57-5899-413A-935E-4A9231930E40}" destId="{D5F7CE51-6EF1-489A-9FC3-D20A6121EA93}" srcOrd="1" destOrd="0" presId="urn:microsoft.com/office/officeart/2005/8/layout/hierarchy3"/>
    <dgm:cxn modelId="{35F96DA5-E5EA-4D96-B2EA-FCDE03C5F5BD}" srcId="{F06B4C90-4D03-4A9B-A419-C92150C64D50}" destId="{FADBBCF6-EF86-4AB3-B334-EEF12333823F}" srcOrd="1" destOrd="0" parTransId="{3AE0CED2-BEF2-4851-B998-A9ABB3C55232}" sibTransId="{3767A902-BA61-4BDD-A4D8-A5BA4155E6FC}"/>
    <dgm:cxn modelId="{CF7EB8BE-F1A4-405A-A998-B09AE4CCD18C}" type="presOf" srcId="{B867528D-1C87-4701-90C1-C95E4BC72292}" destId="{E80610E8-8591-44BF-8BE3-0A8F8BEA48A8}" srcOrd="0" destOrd="0" presId="urn:microsoft.com/office/officeart/2005/8/layout/hierarchy3"/>
    <dgm:cxn modelId="{C507B7DC-2B1A-45DC-9648-1ED4F4EA2A26}" type="presOf" srcId="{14CB9F57-5899-413A-935E-4A9231930E40}" destId="{E3A879B6-1341-4D5A-8F17-4C32AE5569C8}" srcOrd="0" destOrd="0" presId="urn:microsoft.com/office/officeart/2005/8/layout/hierarchy3"/>
    <dgm:cxn modelId="{72AFE171-AF6C-4DB7-892B-73C32715C054}" type="presOf" srcId="{8995EC62-9E8F-4716-A05A-012787E03D2F}" destId="{337BBBB2-DBAC-4C80-8CD2-54A77714E1BC}" srcOrd="0" destOrd="0" presId="urn:microsoft.com/office/officeart/2005/8/layout/hierarchy3"/>
    <dgm:cxn modelId="{A5020566-6954-41BC-8ECC-BA4365962EAA}" srcId="{F06B4C90-4D03-4A9B-A419-C92150C64D50}" destId="{C736C5A2-DF4F-4506-A34B-429A2D7DFB33}" srcOrd="0" destOrd="0" parTransId="{CE51FDC0-3330-4B18-BF81-DA4230EC6F53}" sibTransId="{07C75A0A-B814-495C-95E4-CAAE88068EC1}"/>
    <dgm:cxn modelId="{B969B380-51D3-4C8E-A7B2-B3F150C41DDA}" type="presParOf" srcId="{20CAF40C-0FCC-4EED-8E0A-C45EEB050F7B}" destId="{25BCD8B1-9831-4668-ADC1-1439441ADD6C}" srcOrd="0" destOrd="0" presId="urn:microsoft.com/office/officeart/2005/8/layout/hierarchy3"/>
    <dgm:cxn modelId="{49994C1F-DCF9-41E5-BD2B-63D661CEF843}" type="presParOf" srcId="{25BCD8B1-9831-4668-ADC1-1439441ADD6C}" destId="{96B21DDA-EA89-4C2D-B907-A54A425CBCF2}" srcOrd="0" destOrd="0" presId="urn:microsoft.com/office/officeart/2005/8/layout/hierarchy3"/>
    <dgm:cxn modelId="{9C98FFC4-113C-4D77-8F94-68E8ACAADE4A}" type="presParOf" srcId="{96B21DDA-EA89-4C2D-B907-A54A425CBCF2}" destId="{E3A879B6-1341-4D5A-8F17-4C32AE5569C8}" srcOrd="0" destOrd="0" presId="urn:microsoft.com/office/officeart/2005/8/layout/hierarchy3"/>
    <dgm:cxn modelId="{6A400810-2D08-43E6-B00B-E1D0BC081245}" type="presParOf" srcId="{96B21DDA-EA89-4C2D-B907-A54A425CBCF2}" destId="{D5F7CE51-6EF1-489A-9FC3-D20A6121EA93}" srcOrd="1" destOrd="0" presId="urn:microsoft.com/office/officeart/2005/8/layout/hierarchy3"/>
    <dgm:cxn modelId="{1BD4C546-6991-4104-8237-FA56F6BEE8AE}" type="presParOf" srcId="{25BCD8B1-9831-4668-ADC1-1439441ADD6C}" destId="{CB69E5BC-0DFE-4B38-AC1B-7DE48E8D6EDB}" srcOrd="1" destOrd="0" presId="urn:microsoft.com/office/officeart/2005/8/layout/hierarchy3"/>
    <dgm:cxn modelId="{CAB632EF-B81D-4D0C-BC3B-940E82112309}" type="presParOf" srcId="{20CAF40C-0FCC-4EED-8E0A-C45EEB050F7B}" destId="{514C8EC1-9536-4107-B0DC-760FB28C5D4D}" srcOrd="1" destOrd="0" presId="urn:microsoft.com/office/officeart/2005/8/layout/hierarchy3"/>
    <dgm:cxn modelId="{51993BF4-32C0-479F-AF69-70209144D790}" type="presParOf" srcId="{514C8EC1-9536-4107-B0DC-760FB28C5D4D}" destId="{1ECBD21F-51BA-4B83-828E-A99D297D1880}" srcOrd="0" destOrd="0" presId="urn:microsoft.com/office/officeart/2005/8/layout/hierarchy3"/>
    <dgm:cxn modelId="{A806BF85-EB71-4045-9CA2-A485A1F24437}" type="presParOf" srcId="{1ECBD21F-51BA-4B83-828E-A99D297D1880}" destId="{C92B1058-0BCE-4933-904A-E8E2C597B31A}" srcOrd="0" destOrd="0" presId="urn:microsoft.com/office/officeart/2005/8/layout/hierarchy3"/>
    <dgm:cxn modelId="{1AC22B39-D001-4D39-8BDC-697B30E134E5}" type="presParOf" srcId="{1ECBD21F-51BA-4B83-828E-A99D297D1880}" destId="{9BB93A2D-1309-4D2F-B2C6-AD339CAECB8E}" srcOrd="1" destOrd="0" presId="urn:microsoft.com/office/officeart/2005/8/layout/hierarchy3"/>
    <dgm:cxn modelId="{7E9C1FB0-5D28-4A10-8044-0FFF3DDCAD8E}" type="presParOf" srcId="{514C8EC1-9536-4107-B0DC-760FB28C5D4D}" destId="{4249DC03-098B-4BD1-8230-DDF29FAD6FA1}" srcOrd="1" destOrd="0" presId="urn:microsoft.com/office/officeart/2005/8/layout/hierarchy3"/>
    <dgm:cxn modelId="{FB14753A-717A-4FDC-A94B-492A6378ACE1}" type="presParOf" srcId="{4249DC03-098B-4BD1-8230-DDF29FAD6FA1}" destId="{54F2E181-A0C9-4721-97D0-F1A24ED6D36F}" srcOrd="0" destOrd="0" presId="urn:microsoft.com/office/officeart/2005/8/layout/hierarchy3"/>
    <dgm:cxn modelId="{1E230741-571B-4217-8625-DA483DBDD0BA}" type="presParOf" srcId="{4249DC03-098B-4BD1-8230-DDF29FAD6FA1}" destId="{99574FB4-FF8B-4C12-87BC-AE55774BD71B}" srcOrd="1" destOrd="0" presId="urn:microsoft.com/office/officeart/2005/8/layout/hierarchy3"/>
    <dgm:cxn modelId="{1488B7C3-0EEB-47EE-80AB-747E1635BE68}" type="presParOf" srcId="{4249DC03-098B-4BD1-8230-DDF29FAD6FA1}" destId="{CBD910EC-E28D-4726-AAC4-C6A487075292}" srcOrd="2" destOrd="0" presId="urn:microsoft.com/office/officeart/2005/8/layout/hierarchy3"/>
    <dgm:cxn modelId="{31675980-10C0-4E7C-8B5E-28E8487ACCDD}" type="presParOf" srcId="{4249DC03-098B-4BD1-8230-DDF29FAD6FA1}" destId="{D7A90793-5DFB-4ECF-B546-D6C79EFF02CC}" srcOrd="3" destOrd="0" presId="urn:microsoft.com/office/officeart/2005/8/layout/hierarchy3"/>
    <dgm:cxn modelId="{9B63FC24-7F00-4B18-AA57-50A1E03AF10A}" type="presParOf" srcId="{4249DC03-098B-4BD1-8230-DDF29FAD6FA1}" destId="{337BBBB2-DBAC-4C80-8CD2-54A77714E1BC}" srcOrd="4" destOrd="0" presId="urn:microsoft.com/office/officeart/2005/8/layout/hierarchy3"/>
    <dgm:cxn modelId="{4BA3A9F4-31CA-44FD-9E4F-E964C413720D}" type="presParOf" srcId="{4249DC03-098B-4BD1-8230-DDF29FAD6FA1}" destId="{E80610E8-8591-44BF-8BE3-0A8F8BEA48A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18BE952-077A-44E0-9C60-6DC323299744}" type="doc">
      <dgm:prSet loTypeId="urn:microsoft.com/office/officeart/2005/8/layout/process4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0959705-6D22-4F28-B4EF-791562126788}">
      <dgm:prSet custT="1"/>
      <dgm:spPr/>
      <dgm:t>
        <a:bodyPr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Аналіз діяльності педагогічного колективу 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FBE76C76-AEAD-411D-B64E-4E459A5F2569}" type="parTrans" cxnId="{CBBF341C-4AE2-4392-90AD-476B180978B1}">
      <dgm:prSet/>
      <dgm:spPr/>
      <dgm:t>
        <a:bodyPr/>
        <a:lstStyle/>
        <a:p>
          <a:endParaRPr lang="uk-UA" sz="2800" noProof="0">
            <a:latin typeface="Times New Roman" pitchFamily="18" charset="0"/>
            <a:cs typeface="Times New Roman" pitchFamily="18" charset="0"/>
          </a:endParaRPr>
        </a:p>
      </dgm:t>
    </dgm:pt>
    <dgm:pt modelId="{6159A71D-A9CA-4DF4-BFF4-DFC36F2FF5AF}" type="sibTrans" cxnId="{CBBF341C-4AE2-4392-90AD-476B180978B1}">
      <dgm:prSet/>
      <dgm:spPr/>
      <dgm:t>
        <a:bodyPr/>
        <a:lstStyle/>
        <a:p>
          <a:endParaRPr lang="uk-UA" sz="2800" noProof="0">
            <a:latin typeface="Times New Roman" pitchFamily="18" charset="0"/>
            <a:cs typeface="Times New Roman" pitchFamily="18" charset="0"/>
          </a:endParaRPr>
        </a:p>
      </dgm:t>
    </dgm:pt>
    <dgm:pt modelId="{852F867B-677E-4E87-A66C-05ADE9076334}">
      <dgm:prSet custT="1"/>
      <dgm:spPr/>
      <dgm:t>
        <a:bodyPr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Звіт про виконання плану методичної роботи </a:t>
          </a:r>
        </a:p>
        <a:p>
          <a:r>
            <a:rPr lang="uk-UA" sz="2000" b="0" i="0" noProof="0" dirty="0" smtClean="0">
              <a:latin typeface="+mj-lt"/>
              <a:cs typeface="Times New Roman" pitchFamily="18" charset="0"/>
            </a:rPr>
            <a:t>(узагальнює методист і подає директору)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55246DAC-25CB-4F47-BD43-51B48DB99AC1}" type="sibTrans" cxnId="{885E4772-66C5-4934-BD03-BAAB86A98449}">
      <dgm:prSet/>
      <dgm:spPr/>
      <dgm:t>
        <a:bodyPr/>
        <a:lstStyle/>
        <a:p>
          <a:endParaRPr lang="uk-UA" sz="2800" noProof="0">
            <a:latin typeface="Times New Roman" pitchFamily="18" charset="0"/>
            <a:cs typeface="Times New Roman" pitchFamily="18" charset="0"/>
          </a:endParaRPr>
        </a:p>
      </dgm:t>
    </dgm:pt>
    <dgm:pt modelId="{27EBBD45-CBDA-406A-BCD7-AC541C761C05}" type="parTrans" cxnId="{885E4772-66C5-4934-BD03-BAAB86A98449}">
      <dgm:prSet/>
      <dgm:spPr/>
      <dgm:t>
        <a:bodyPr/>
        <a:lstStyle/>
        <a:p>
          <a:endParaRPr lang="uk-UA" sz="2800" noProof="0">
            <a:latin typeface="Times New Roman" pitchFamily="18" charset="0"/>
            <a:cs typeface="Times New Roman" pitchFamily="18" charset="0"/>
          </a:endParaRPr>
        </a:p>
      </dgm:t>
    </dgm:pt>
    <dgm:pt modelId="{DADB6C92-9B8A-4A06-8609-8EBCB0D4C0D8}" type="pres">
      <dgm:prSet presAssocID="{C18BE952-077A-44E0-9C60-6DC3232997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4442DD-8986-4635-9D3E-1D3218CC3AE9}" type="pres">
      <dgm:prSet presAssocID="{852F867B-677E-4E87-A66C-05ADE9076334}" presName="boxAndChildren" presStyleCnt="0"/>
      <dgm:spPr/>
      <dgm:t>
        <a:bodyPr/>
        <a:lstStyle/>
        <a:p>
          <a:endParaRPr lang="ru-RU"/>
        </a:p>
      </dgm:t>
    </dgm:pt>
    <dgm:pt modelId="{412DD7FD-3491-4126-965C-8E4C07F558A4}" type="pres">
      <dgm:prSet presAssocID="{852F867B-677E-4E87-A66C-05ADE9076334}" presName="parentTextBox" presStyleLbl="node1" presStyleIdx="0" presStyleCnt="2"/>
      <dgm:spPr/>
      <dgm:t>
        <a:bodyPr/>
        <a:lstStyle/>
        <a:p>
          <a:endParaRPr lang="ru-RU"/>
        </a:p>
      </dgm:t>
    </dgm:pt>
    <dgm:pt modelId="{0A0961D0-F2E8-4CDB-B7D3-52A5B051AFFC}" type="pres">
      <dgm:prSet presAssocID="{6159A71D-A9CA-4DF4-BFF4-DFC36F2FF5AF}" presName="sp" presStyleCnt="0"/>
      <dgm:spPr/>
      <dgm:t>
        <a:bodyPr/>
        <a:lstStyle/>
        <a:p>
          <a:endParaRPr lang="ru-RU"/>
        </a:p>
      </dgm:t>
    </dgm:pt>
    <dgm:pt modelId="{3643F9E4-63E9-468F-87AD-D371438F8A5B}" type="pres">
      <dgm:prSet presAssocID="{F0959705-6D22-4F28-B4EF-791562126788}" presName="arrowAndChildren" presStyleCnt="0"/>
      <dgm:spPr/>
      <dgm:t>
        <a:bodyPr/>
        <a:lstStyle/>
        <a:p>
          <a:endParaRPr lang="ru-RU"/>
        </a:p>
      </dgm:t>
    </dgm:pt>
    <dgm:pt modelId="{0E6380EB-4D22-4372-B86E-8F8AE562BBEA}" type="pres">
      <dgm:prSet presAssocID="{F0959705-6D22-4F28-B4EF-791562126788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CBBF341C-4AE2-4392-90AD-476B180978B1}" srcId="{C18BE952-077A-44E0-9C60-6DC323299744}" destId="{F0959705-6D22-4F28-B4EF-791562126788}" srcOrd="0" destOrd="0" parTransId="{FBE76C76-AEAD-411D-B64E-4E459A5F2569}" sibTransId="{6159A71D-A9CA-4DF4-BFF4-DFC36F2FF5AF}"/>
    <dgm:cxn modelId="{D0DE431D-E5D8-44E5-985D-7ACD72438610}" type="presOf" srcId="{C18BE952-077A-44E0-9C60-6DC323299744}" destId="{DADB6C92-9B8A-4A06-8609-8EBCB0D4C0D8}" srcOrd="0" destOrd="0" presId="urn:microsoft.com/office/officeart/2005/8/layout/process4"/>
    <dgm:cxn modelId="{9B52A867-F74C-4B71-BF5B-CE634C46D799}" type="presOf" srcId="{852F867B-677E-4E87-A66C-05ADE9076334}" destId="{412DD7FD-3491-4126-965C-8E4C07F558A4}" srcOrd="0" destOrd="0" presId="urn:microsoft.com/office/officeart/2005/8/layout/process4"/>
    <dgm:cxn modelId="{885E4772-66C5-4934-BD03-BAAB86A98449}" srcId="{C18BE952-077A-44E0-9C60-6DC323299744}" destId="{852F867B-677E-4E87-A66C-05ADE9076334}" srcOrd="1" destOrd="0" parTransId="{27EBBD45-CBDA-406A-BCD7-AC541C761C05}" sibTransId="{55246DAC-25CB-4F47-BD43-51B48DB99AC1}"/>
    <dgm:cxn modelId="{07576F8C-B4C8-4A2D-9FD4-A1E3BAC0B506}" type="presOf" srcId="{F0959705-6D22-4F28-B4EF-791562126788}" destId="{0E6380EB-4D22-4372-B86E-8F8AE562BBEA}" srcOrd="0" destOrd="0" presId="urn:microsoft.com/office/officeart/2005/8/layout/process4"/>
    <dgm:cxn modelId="{B5ADD9BC-4C37-4CBA-A8D6-BA17ED8AB3B7}" type="presParOf" srcId="{DADB6C92-9B8A-4A06-8609-8EBCB0D4C0D8}" destId="{214442DD-8986-4635-9D3E-1D3218CC3AE9}" srcOrd="0" destOrd="0" presId="urn:microsoft.com/office/officeart/2005/8/layout/process4"/>
    <dgm:cxn modelId="{007B74CE-0799-433B-ACBE-2C0217F3190E}" type="presParOf" srcId="{214442DD-8986-4635-9D3E-1D3218CC3AE9}" destId="{412DD7FD-3491-4126-965C-8E4C07F558A4}" srcOrd="0" destOrd="0" presId="urn:microsoft.com/office/officeart/2005/8/layout/process4"/>
    <dgm:cxn modelId="{E635A485-DA12-48CE-95BD-B66C0DB06CF0}" type="presParOf" srcId="{DADB6C92-9B8A-4A06-8609-8EBCB0D4C0D8}" destId="{0A0961D0-F2E8-4CDB-B7D3-52A5B051AFFC}" srcOrd="1" destOrd="0" presId="urn:microsoft.com/office/officeart/2005/8/layout/process4"/>
    <dgm:cxn modelId="{83C43950-C79D-4DED-98D4-DCE358C6C8C4}" type="presParOf" srcId="{DADB6C92-9B8A-4A06-8609-8EBCB0D4C0D8}" destId="{3643F9E4-63E9-468F-87AD-D371438F8A5B}" srcOrd="2" destOrd="0" presId="urn:microsoft.com/office/officeart/2005/8/layout/process4"/>
    <dgm:cxn modelId="{60DC8994-79F1-41D2-A1A7-286145A6AB4F}" type="presParOf" srcId="{3643F9E4-63E9-468F-87AD-D371438F8A5B}" destId="{0E6380EB-4D22-4372-B86E-8F8AE562BBE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2963054-59E3-48CF-9C9A-1B809BEE6882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774B58-617A-49E8-8CBD-93960E10AC9E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Індивідуальні форми роботи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FE350792-3837-4042-BCEE-8A2DD4667483}" type="parTrans" cxnId="{79D31DD3-AE71-4F8D-BDC9-4B2345F91BC7}">
      <dgm:prSet/>
      <dgm:spPr/>
      <dgm:t>
        <a:bodyPr/>
        <a:lstStyle/>
        <a:p>
          <a:endParaRPr lang="ru-RU"/>
        </a:p>
      </dgm:t>
    </dgm:pt>
    <dgm:pt modelId="{6A92C792-F4FD-4F61-A21F-E0B04DD93ACE}" type="sibTrans" cxnId="{79D31DD3-AE71-4F8D-BDC9-4B2345F91BC7}">
      <dgm:prSet/>
      <dgm:spPr/>
      <dgm:t>
        <a:bodyPr/>
        <a:lstStyle/>
        <a:p>
          <a:endParaRPr lang="ru-RU"/>
        </a:p>
      </dgm:t>
    </dgm:pt>
    <dgm:pt modelId="{3DA1C7BF-DFA0-48E9-9B39-F32316F3E84D}">
      <dgm:prSet phldrT="[Текст]" custT="1"/>
      <dgm:spPr/>
      <dgm:t>
        <a:bodyPr/>
        <a:lstStyle/>
        <a:p>
          <a:r>
            <a:rPr lang="uk-UA" sz="1600" b="0" i="0" noProof="0" dirty="0" smtClean="0">
              <a:latin typeface="+mj-lt"/>
              <a:cs typeface="Times New Roman" pitchFamily="18" charset="0"/>
            </a:rPr>
            <a:t>Наставництво</a:t>
          </a:r>
        </a:p>
        <a:p>
          <a:r>
            <a:rPr lang="uk-UA" sz="1600" b="0" i="0" noProof="0" dirty="0" smtClean="0">
              <a:latin typeface="+mj-lt"/>
              <a:cs typeface="Times New Roman" pitchFamily="18" charset="0"/>
            </a:rPr>
            <a:t>Консультації</a:t>
          </a:r>
        </a:p>
        <a:p>
          <a:r>
            <a:rPr lang="uk-UA" sz="1600" b="0" i="0" noProof="0" dirty="0" smtClean="0">
              <a:latin typeface="+mj-lt"/>
              <a:cs typeface="Times New Roman" pitchFamily="18" charset="0"/>
            </a:rPr>
            <a:t>Стажування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6AA39880-DA46-4F75-B96E-AAAB477D54D3}" type="parTrans" cxnId="{6FA71F0B-6AF5-40A2-B392-5CA00FBFE1A5}">
      <dgm:prSet/>
      <dgm:spPr/>
      <dgm:t>
        <a:bodyPr/>
        <a:lstStyle/>
        <a:p>
          <a:endParaRPr lang="ru-RU"/>
        </a:p>
      </dgm:t>
    </dgm:pt>
    <dgm:pt modelId="{7645E540-6495-46C8-9676-86C7855C80C6}" type="sibTrans" cxnId="{6FA71F0B-6AF5-40A2-B392-5CA00FBFE1A5}">
      <dgm:prSet/>
      <dgm:spPr/>
      <dgm:t>
        <a:bodyPr/>
        <a:lstStyle/>
        <a:p>
          <a:endParaRPr lang="ru-RU"/>
        </a:p>
      </dgm:t>
    </dgm:pt>
    <dgm:pt modelId="{9CD6246F-9809-4798-AF0D-D5CD2BD2B564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Методичний кабінет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6E486815-0480-455D-A88A-287FBB0CFEF8}" type="parTrans" cxnId="{79CF4CC2-2365-481D-B787-7F6E517039A7}">
      <dgm:prSet/>
      <dgm:spPr/>
      <dgm:t>
        <a:bodyPr/>
        <a:lstStyle/>
        <a:p>
          <a:endParaRPr lang="ru-RU"/>
        </a:p>
      </dgm:t>
    </dgm:pt>
    <dgm:pt modelId="{E8954B67-FDE2-4BAB-BE0F-A2D5D49BE898}" type="sibTrans" cxnId="{79CF4CC2-2365-481D-B787-7F6E517039A7}">
      <dgm:prSet/>
      <dgm:spPr/>
      <dgm:t>
        <a:bodyPr/>
        <a:lstStyle/>
        <a:p>
          <a:endParaRPr lang="ru-RU"/>
        </a:p>
      </dgm:t>
    </dgm:pt>
    <dgm:pt modelId="{4519381F-00B7-4B5C-ABD0-11865DB64259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Методична рада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DFC13214-1C35-46B2-90C4-C25721E689EC}" type="parTrans" cxnId="{EC13B790-DDFF-4D8D-94DB-152AA8E96CEE}">
      <dgm:prSet/>
      <dgm:spPr/>
      <dgm:t>
        <a:bodyPr/>
        <a:lstStyle/>
        <a:p>
          <a:endParaRPr lang="ru-RU"/>
        </a:p>
      </dgm:t>
    </dgm:pt>
    <dgm:pt modelId="{35E6CB76-1141-4CC6-8F95-B4E83797AFA3}" type="sibTrans" cxnId="{EC13B790-DDFF-4D8D-94DB-152AA8E96CEE}">
      <dgm:prSet/>
      <dgm:spPr/>
      <dgm:t>
        <a:bodyPr/>
        <a:lstStyle/>
        <a:p>
          <a:endParaRPr lang="ru-RU"/>
        </a:p>
      </dgm:t>
    </dgm:pt>
    <dgm:pt modelId="{295448E5-2F79-40D1-8AAD-49A1218CEB3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0" i="0" noProof="0" dirty="0" smtClean="0">
              <a:latin typeface="+mj-lt"/>
              <a:cs typeface="Times New Roman" pitchFamily="18" charset="0"/>
            </a:rPr>
            <a:t>Самоосвіта</a:t>
          </a:r>
        </a:p>
      </dgm:t>
    </dgm:pt>
    <dgm:pt modelId="{CE4156E7-746C-47E7-8A22-88209B397CEB}" type="sibTrans" cxnId="{82F48478-7A41-46A7-B959-3AC0957DBD39}">
      <dgm:prSet/>
      <dgm:spPr/>
      <dgm:t>
        <a:bodyPr/>
        <a:lstStyle/>
        <a:p>
          <a:endParaRPr lang="ru-RU"/>
        </a:p>
      </dgm:t>
    </dgm:pt>
    <dgm:pt modelId="{C82B967B-885A-49E1-9671-9446E7528936}" type="parTrans" cxnId="{82F48478-7A41-46A7-B959-3AC0957DBD39}">
      <dgm:prSet/>
      <dgm:spPr/>
      <dgm:t>
        <a:bodyPr/>
        <a:lstStyle/>
        <a:p>
          <a:endParaRPr lang="ru-RU"/>
        </a:p>
      </dgm:t>
    </dgm:pt>
    <dgm:pt modelId="{A4FA27E3-FEFF-4CF0-850C-803466A70A9F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Колективні </a:t>
          </a:r>
        </a:p>
        <a:p>
          <a:r>
            <a:rPr lang="uk-UA" sz="1600" dirty="0" smtClean="0">
              <a:latin typeface="+mj-lt"/>
              <a:cs typeface="Times New Roman" pitchFamily="18" charset="0"/>
            </a:rPr>
            <a:t>форми роботи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E9828FAA-BAE1-41C3-A24F-F81A087445E1}" type="parTrans" cxnId="{7CF35339-8285-4E01-A987-4A372E856C87}">
      <dgm:prSet/>
      <dgm:spPr/>
      <dgm:t>
        <a:bodyPr/>
        <a:lstStyle/>
        <a:p>
          <a:endParaRPr lang="ru-RU"/>
        </a:p>
      </dgm:t>
    </dgm:pt>
    <dgm:pt modelId="{DF47688E-16B9-4E13-B30D-DD87CF1D954A}" type="sibTrans" cxnId="{7CF35339-8285-4E01-A987-4A372E856C87}">
      <dgm:prSet/>
      <dgm:spPr/>
      <dgm:t>
        <a:bodyPr/>
        <a:lstStyle/>
        <a:p>
          <a:endParaRPr lang="ru-RU"/>
        </a:p>
      </dgm:t>
    </dgm:pt>
    <dgm:pt modelId="{5F62B719-1BC1-43F8-86D1-85382418AE67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1600" noProof="0" dirty="0" smtClean="0">
              <a:latin typeface="+mj-lt"/>
              <a:cs typeface="Times New Roman" pitchFamily="18" charset="0"/>
            </a:rPr>
            <a:t>Педагогічна рада</a:t>
          </a:r>
          <a:endParaRPr lang="ru-RU" sz="1600" dirty="0" smtClean="0">
            <a:latin typeface="+mj-lt"/>
            <a:cs typeface="Times New Roman" pitchFamily="18" charset="0"/>
          </a:endParaRPr>
        </a:p>
      </dgm:t>
    </dgm:pt>
    <dgm:pt modelId="{48FE301D-B6FD-4232-AB32-65DF60190CA7}" type="parTrans" cxnId="{B7D55B8C-7049-48AA-BD7B-7D9F25B82E66}">
      <dgm:prSet/>
      <dgm:spPr/>
      <dgm:t>
        <a:bodyPr/>
        <a:lstStyle/>
        <a:p>
          <a:endParaRPr lang="ru-RU"/>
        </a:p>
      </dgm:t>
    </dgm:pt>
    <dgm:pt modelId="{69E9E8CB-A66E-4A63-A3E7-D693979537FD}" type="sibTrans" cxnId="{B7D55B8C-7049-48AA-BD7B-7D9F25B82E66}">
      <dgm:prSet/>
      <dgm:spPr/>
      <dgm:t>
        <a:bodyPr/>
        <a:lstStyle/>
        <a:p>
          <a:endParaRPr lang="ru-RU"/>
        </a:p>
      </dgm:t>
    </dgm:pt>
    <dgm:pt modelId="{DBF5220E-18DC-407F-ADD9-0FD80DADE435}">
      <dgm:prSet phldrT="[Текст]" custT="1"/>
      <dgm:spPr/>
      <dgm:t>
        <a:bodyPr/>
        <a:lstStyle/>
        <a:p>
          <a:r>
            <a:rPr lang="uk-UA" sz="1600" noProof="0" dirty="0" smtClean="0">
              <a:latin typeface="+mj-lt"/>
              <a:cs typeface="Times New Roman" pitchFamily="18" charset="0"/>
            </a:rPr>
            <a:t>Методичні (циклові) комісії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83F6C041-C48D-4A94-83A4-68468417BF2D}" type="parTrans" cxnId="{6972F1DC-77C1-4322-A238-AEDD2AEAEF25}">
      <dgm:prSet/>
      <dgm:spPr/>
      <dgm:t>
        <a:bodyPr/>
        <a:lstStyle/>
        <a:p>
          <a:endParaRPr lang="ru-RU"/>
        </a:p>
      </dgm:t>
    </dgm:pt>
    <dgm:pt modelId="{BAAB71A1-0978-4CE6-B5BF-D2103909C3CC}" type="sibTrans" cxnId="{6972F1DC-77C1-4322-A238-AEDD2AEAEF25}">
      <dgm:prSet/>
      <dgm:spPr/>
      <dgm:t>
        <a:bodyPr/>
        <a:lstStyle/>
        <a:p>
          <a:endParaRPr lang="ru-RU"/>
        </a:p>
      </dgm:t>
    </dgm:pt>
    <dgm:pt modelId="{464A633E-6204-4375-A63E-B14DE333D1F1}">
      <dgm:prSet phldrT="[Текст]" custT="1"/>
      <dgm:spPr/>
      <dgm:t>
        <a:bodyPr/>
        <a:lstStyle/>
        <a:p>
          <a:r>
            <a:rPr lang="uk-UA" sz="1600" b="0" i="0" noProof="0" dirty="0" smtClean="0">
              <a:latin typeface="+mj-lt"/>
              <a:cs typeface="Times New Roman" pitchFamily="18" charset="0"/>
            </a:rPr>
            <a:t>Інструктивно-методичні наради</a:t>
          </a:r>
          <a:endParaRPr lang="ru-RU" sz="1600" dirty="0">
            <a:latin typeface="+mj-lt"/>
            <a:cs typeface="Times New Roman" pitchFamily="18" charset="0"/>
          </a:endParaRPr>
        </a:p>
      </dgm:t>
    </dgm:pt>
    <dgm:pt modelId="{A1DC4B3E-4CBC-4C3A-89E1-27CE90763FDD}" type="parTrans" cxnId="{66FEB721-260A-461C-9075-651843BB3921}">
      <dgm:prSet/>
      <dgm:spPr/>
      <dgm:t>
        <a:bodyPr/>
        <a:lstStyle/>
        <a:p>
          <a:endParaRPr lang="ru-RU"/>
        </a:p>
      </dgm:t>
    </dgm:pt>
    <dgm:pt modelId="{9DC92779-D5FD-4D3C-BC50-D1B8AE1FB264}" type="sibTrans" cxnId="{66FEB721-260A-461C-9075-651843BB3921}">
      <dgm:prSet/>
      <dgm:spPr/>
      <dgm:t>
        <a:bodyPr/>
        <a:lstStyle/>
        <a:p>
          <a:endParaRPr lang="ru-RU"/>
        </a:p>
      </dgm:t>
    </dgm:pt>
    <dgm:pt modelId="{00CA2FF6-DFB3-42CC-B043-40F7B6BA696E}">
      <dgm:prSet phldrT="[Текст]" custT="1"/>
      <dgm:spPr/>
      <dgm:t>
        <a:bodyPr/>
        <a:lstStyle/>
        <a:p>
          <a:r>
            <a:rPr lang="uk-UA" sz="1400" b="0" i="0" noProof="0" dirty="0" smtClean="0">
              <a:latin typeface="+mj-lt"/>
              <a:cs typeface="Times New Roman" pitchFamily="18" charset="0"/>
            </a:rPr>
            <a:t>Проблемні семінари, семінари-практикуми, лекторії, школи передового досвіду </a:t>
          </a:r>
        </a:p>
        <a:p>
          <a:r>
            <a:rPr lang="uk-UA" sz="1400" b="0" i="0" dirty="0" smtClean="0">
              <a:latin typeface="+mj-lt"/>
              <a:cs typeface="Times New Roman" pitchFamily="18" charset="0"/>
            </a:rPr>
            <a:t>Науково-практичні конференції та педагогічні читання</a:t>
          </a:r>
          <a:endParaRPr lang="ru-RU" sz="1400" dirty="0">
            <a:latin typeface="+mj-lt"/>
            <a:cs typeface="Times New Roman" pitchFamily="18" charset="0"/>
          </a:endParaRPr>
        </a:p>
      </dgm:t>
    </dgm:pt>
    <dgm:pt modelId="{1F0C7CC6-9A99-4EEA-83FC-E7A85660C5AF}" type="parTrans" cxnId="{61C37AB5-10A9-453B-B865-B4F7B3437CE3}">
      <dgm:prSet/>
      <dgm:spPr/>
      <dgm:t>
        <a:bodyPr/>
        <a:lstStyle/>
        <a:p>
          <a:endParaRPr lang="ru-RU"/>
        </a:p>
      </dgm:t>
    </dgm:pt>
    <dgm:pt modelId="{5CE4B4D4-2D90-497A-9772-DD2A5159B3CC}" type="sibTrans" cxnId="{61C37AB5-10A9-453B-B865-B4F7B3437CE3}">
      <dgm:prSet/>
      <dgm:spPr/>
      <dgm:t>
        <a:bodyPr/>
        <a:lstStyle/>
        <a:p>
          <a:endParaRPr lang="ru-RU"/>
        </a:p>
      </dgm:t>
    </dgm:pt>
    <dgm:pt modelId="{9BD48720-C6E6-4170-A56C-1F9B058C4F3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latin typeface="+mj-lt"/>
              <a:cs typeface="Times New Roman" pitchFamily="18" charset="0"/>
            </a:rPr>
            <a:t>Робота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latin typeface="+mj-lt"/>
              <a:cs typeface="Times New Roman" pitchFamily="18" charset="0"/>
            </a:rPr>
            <a:t>на єдиною </a:t>
          </a:r>
          <a:r>
            <a:rPr lang="uk-UA" sz="1800" b="1" i="0" noProof="0" dirty="0" smtClean="0">
              <a:latin typeface="+mj-lt"/>
              <a:cs typeface="Times New Roman" pitchFamily="18" charset="0"/>
            </a:rPr>
            <a:t>науково-методичною проблемою</a:t>
          </a:r>
          <a:endParaRPr lang="ru-RU" sz="1800" b="1" dirty="0" smtClean="0">
            <a:latin typeface="+mj-lt"/>
            <a:cs typeface="Times New Roman" pitchFamily="18" charset="0"/>
          </a:endParaRPr>
        </a:p>
      </dgm:t>
    </dgm:pt>
    <dgm:pt modelId="{7A856F91-EAD3-4C2E-81E9-47AE087311A8}" type="sibTrans" cxnId="{CEAD4C33-37A4-4618-8970-4DE8B8A19FD7}">
      <dgm:prSet/>
      <dgm:spPr/>
      <dgm:t>
        <a:bodyPr/>
        <a:lstStyle/>
        <a:p>
          <a:endParaRPr lang="ru-RU"/>
        </a:p>
      </dgm:t>
    </dgm:pt>
    <dgm:pt modelId="{92FF646E-A3D2-47BE-88DB-AD245DC67E8A}" type="parTrans" cxnId="{CEAD4C33-37A4-4618-8970-4DE8B8A19FD7}">
      <dgm:prSet/>
      <dgm:spPr/>
      <dgm:t>
        <a:bodyPr/>
        <a:lstStyle/>
        <a:p>
          <a:endParaRPr lang="ru-RU"/>
        </a:p>
      </dgm:t>
    </dgm:pt>
    <dgm:pt modelId="{A1B49AB3-9123-404F-AB13-2503D11ADF3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0" smtClean="0">
              <a:latin typeface="+mj-lt"/>
              <a:cs typeface="Times New Roman" pitchFamily="18" charset="0"/>
            </a:rPr>
            <a:t>Робота керівника з педагогічними працівниками</a:t>
          </a:r>
          <a:endParaRPr lang="uk-UA" sz="1600" b="0" i="0" noProof="0" dirty="0" smtClean="0">
            <a:latin typeface="+mj-lt"/>
            <a:cs typeface="Times New Roman" pitchFamily="18" charset="0"/>
          </a:endParaRPr>
        </a:p>
      </dgm:t>
    </dgm:pt>
    <dgm:pt modelId="{467905F5-EC2D-4126-AD73-8309806EB5C9}" type="parTrans" cxnId="{DAADC310-E80F-43B5-84C2-5170423898B4}">
      <dgm:prSet/>
      <dgm:spPr/>
      <dgm:t>
        <a:bodyPr/>
        <a:lstStyle/>
        <a:p>
          <a:endParaRPr lang="ru-RU"/>
        </a:p>
      </dgm:t>
    </dgm:pt>
    <dgm:pt modelId="{4A8E2380-E543-44EB-A85A-8BCDBBE74972}" type="sibTrans" cxnId="{DAADC310-E80F-43B5-84C2-5170423898B4}">
      <dgm:prSet/>
      <dgm:spPr/>
      <dgm:t>
        <a:bodyPr/>
        <a:lstStyle/>
        <a:p>
          <a:endParaRPr lang="ru-RU"/>
        </a:p>
      </dgm:t>
    </dgm:pt>
    <dgm:pt modelId="{98A9602A-ED6B-4DFD-B83F-BC6CC20A33D9}">
      <dgm:prSet phldrT="[Текст]" custT="1"/>
      <dgm:spPr/>
      <dgm:t>
        <a:bodyPr/>
        <a:lstStyle/>
        <a:p>
          <a:r>
            <a:rPr lang="uk-UA" sz="1600" b="1" noProof="0" dirty="0" smtClean="0">
              <a:solidFill>
                <a:srgbClr val="FFC000"/>
              </a:solidFill>
              <a:latin typeface="+mj-lt"/>
              <a:cs typeface="Times New Roman" pitchFamily="18" charset="0"/>
            </a:rPr>
            <a:t>Положення </a:t>
          </a:r>
        </a:p>
        <a:p>
          <a:r>
            <a:rPr lang="uk-UA" sz="1600" b="1" noProof="0" dirty="0" smtClean="0">
              <a:solidFill>
                <a:srgbClr val="FFC000"/>
              </a:solidFill>
              <a:latin typeface="+mj-lt"/>
              <a:cs typeface="Times New Roman" pitchFamily="18" charset="0"/>
            </a:rPr>
            <a:t>про методичну роботу в професійно-технічному навчальному закладі</a:t>
          </a:r>
          <a:endParaRPr lang="ru-RU" sz="1600" dirty="0">
            <a:solidFill>
              <a:srgbClr val="FFC000"/>
            </a:solidFill>
            <a:latin typeface="+mj-lt"/>
            <a:cs typeface="Times New Roman" pitchFamily="18" charset="0"/>
          </a:endParaRPr>
        </a:p>
      </dgm:t>
    </dgm:pt>
    <dgm:pt modelId="{4CB382BD-4B65-4342-B42B-A8AA584699AC}" type="sibTrans" cxnId="{A87B710F-55E4-4F8D-85FC-D1093E7AB89F}">
      <dgm:prSet/>
      <dgm:spPr/>
      <dgm:t>
        <a:bodyPr/>
        <a:lstStyle/>
        <a:p>
          <a:endParaRPr lang="ru-RU"/>
        </a:p>
      </dgm:t>
    </dgm:pt>
    <dgm:pt modelId="{BD254BF0-8266-447B-ACA8-557887010E23}" type="parTrans" cxnId="{A87B710F-55E4-4F8D-85FC-D1093E7AB89F}">
      <dgm:prSet/>
      <dgm:spPr/>
      <dgm:t>
        <a:bodyPr/>
        <a:lstStyle/>
        <a:p>
          <a:endParaRPr lang="ru-RU"/>
        </a:p>
      </dgm:t>
    </dgm:pt>
    <dgm:pt modelId="{E0DF9A89-34A1-4AE3-8993-568CBC086D12}" type="pres">
      <dgm:prSet presAssocID="{B2963054-59E3-48CF-9C9A-1B809BEE68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C3FC90-DC2E-40A0-8AF0-FB4966842022}" type="pres">
      <dgm:prSet presAssocID="{98A9602A-ED6B-4DFD-B83F-BC6CC20A33D9}" presName="root1" presStyleCnt="0"/>
      <dgm:spPr/>
      <dgm:t>
        <a:bodyPr/>
        <a:lstStyle/>
        <a:p>
          <a:endParaRPr lang="ru-RU"/>
        </a:p>
      </dgm:t>
    </dgm:pt>
    <dgm:pt modelId="{6A7CD536-CA09-4A78-9A75-0234EA743F46}" type="pres">
      <dgm:prSet presAssocID="{98A9602A-ED6B-4DFD-B83F-BC6CC20A33D9}" presName="LevelOneTextNode" presStyleLbl="node0" presStyleIdx="0" presStyleCnt="2" custScaleX="80068" custScaleY="233118" custLinFactNeighborX="-633" custLinFactNeighborY="-76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8A2581-9D5D-4D2E-B1E8-72EE41AECC7F}" type="pres">
      <dgm:prSet presAssocID="{98A9602A-ED6B-4DFD-B83F-BC6CC20A33D9}" presName="level2hierChild" presStyleCnt="0"/>
      <dgm:spPr/>
      <dgm:t>
        <a:bodyPr/>
        <a:lstStyle/>
        <a:p>
          <a:endParaRPr lang="ru-RU"/>
        </a:p>
      </dgm:t>
    </dgm:pt>
    <dgm:pt modelId="{9BECE20C-1FB6-43DD-A211-D54F55E5C2BC}" type="pres">
      <dgm:prSet presAssocID="{9BD48720-C6E6-4170-A56C-1F9B058C4F32}" presName="root1" presStyleCnt="0"/>
      <dgm:spPr/>
      <dgm:t>
        <a:bodyPr/>
        <a:lstStyle/>
        <a:p>
          <a:endParaRPr lang="ru-RU"/>
        </a:p>
      </dgm:t>
    </dgm:pt>
    <dgm:pt modelId="{5004977D-A7CF-4191-9264-C5CAC7B846D9}" type="pres">
      <dgm:prSet presAssocID="{9BD48720-C6E6-4170-A56C-1F9B058C4F32}" presName="LevelOneTextNode" presStyleLbl="node0" presStyleIdx="1" presStyleCnt="2" custScaleY="160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6504BF-F533-4F28-860F-0AE675C7EBA2}" type="pres">
      <dgm:prSet presAssocID="{9BD48720-C6E6-4170-A56C-1F9B058C4F32}" presName="level2hierChild" presStyleCnt="0"/>
      <dgm:spPr/>
      <dgm:t>
        <a:bodyPr/>
        <a:lstStyle/>
        <a:p>
          <a:endParaRPr lang="ru-RU"/>
        </a:p>
      </dgm:t>
    </dgm:pt>
    <dgm:pt modelId="{5CEEFB65-A187-40BF-B756-D3FE1A5C9A35}" type="pres">
      <dgm:prSet presAssocID="{E9828FAA-BAE1-41C3-A24F-F81A087445E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49E93E0-088B-4009-8CCC-3B88E65E72C9}" type="pres">
      <dgm:prSet presAssocID="{E9828FAA-BAE1-41C3-A24F-F81A087445E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299EDE1-2D06-4EB5-813F-FABFE4CB9303}" type="pres">
      <dgm:prSet presAssocID="{A4FA27E3-FEFF-4CF0-850C-803466A70A9F}" presName="root2" presStyleCnt="0"/>
      <dgm:spPr/>
      <dgm:t>
        <a:bodyPr/>
        <a:lstStyle/>
        <a:p>
          <a:endParaRPr lang="ru-RU"/>
        </a:p>
      </dgm:t>
    </dgm:pt>
    <dgm:pt modelId="{6E3B1EE1-F221-43D0-9981-B9A8DF8CE1F6}" type="pres">
      <dgm:prSet presAssocID="{A4FA27E3-FEFF-4CF0-850C-803466A70A9F}" presName="LevelTwoTextNode" presStyleLbl="node2" presStyleIdx="0" presStyleCnt="3" custLinFactNeighborX="-11287" custLinFactNeighborY="-64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D10F7D-5A43-4D16-9F17-7B2DF14AADA6}" type="pres">
      <dgm:prSet presAssocID="{A4FA27E3-FEFF-4CF0-850C-803466A70A9F}" presName="level3hierChild" presStyleCnt="0"/>
      <dgm:spPr/>
      <dgm:t>
        <a:bodyPr/>
        <a:lstStyle/>
        <a:p>
          <a:endParaRPr lang="ru-RU"/>
        </a:p>
      </dgm:t>
    </dgm:pt>
    <dgm:pt modelId="{2FBFE54C-D0BF-4839-88A0-221E889A4481}" type="pres">
      <dgm:prSet presAssocID="{48FE301D-B6FD-4232-AB32-65DF60190CA7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B5022D65-C2FF-487A-BE41-E1BF1B451F6E}" type="pres">
      <dgm:prSet presAssocID="{48FE301D-B6FD-4232-AB32-65DF60190CA7}" presName="connTx" presStyleLbl="parChTrans1D3" presStyleIdx="0" presStyleCnt="8"/>
      <dgm:spPr/>
      <dgm:t>
        <a:bodyPr/>
        <a:lstStyle/>
        <a:p>
          <a:endParaRPr lang="ru-RU"/>
        </a:p>
      </dgm:t>
    </dgm:pt>
    <dgm:pt modelId="{851D187B-720B-45F4-AE5D-A1ECA33C0A55}" type="pres">
      <dgm:prSet presAssocID="{5F62B719-1BC1-43F8-86D1-85382418AE67}" presName="root2" presStyleCnt="0"/>
      <dgm:spPr/>
      <dgm:t>
        <a:bodyPr/>
        <a:lstStyle/>
        <a:p>
          <a:endParaRPr lang="ru-RU"/>
        </a:p>
      </dgm:t>
    </dgm:pt>
    <dgm:pt modelId="{1D038657-C7AF-45F8-94E0-604837784F8E}" type="pres">
      <dgm:prSet presAssocID="{5F62B719-1BC1-43F8-86D1-85382418AE67}" presName="LevelTwoTextNode" presStyleLbl="node3" presStyleIdx="0" presStyleCnt="8" custScaleX="176111" custScaleY="48945" custLinFactNeighborX="19447" custLinFactNeighborY="-49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7F40B6-3C41-4E97-8060-C61C2FA3A9A8}" type="pres">
      <dgm:prSet presAssocID="{5F62B719-1BC1-43F8-86D1-85382418AE67}" presName="level3hierChild" presStyleCnt="0"/>
      <dgm:spPr/>
      <dgm:t>
        <a:bodyPr/>
        <a:lstStyle/>
        <a:p>
          <a:endParaRPr lang="ru-RU"/>
        </a:p>
      </dgm:t>
    </dgm:pt>
    <dgm:pt modelId="{D6B29D2D-7D43-413C-81D6-8467DA509D23}" type="pres">
      <dgm:prSet presAssocID="{83F6C041-C48D-4A94-83A4-68468417BF2D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BD1644E2-26C0-4001-A42E-065243745E9B}" type="pres">
      <dgm:prSet presAssocID="{83F6C041-C48D-4A94-83A4-68468417BF2D}" presName="connTx" presStyleLbl="parChTrans1D3" presStyleIdx="1" presStyleCnt="8"/>
      <dgm:spPr/>
      <dgm:t>
        <a:bodyPr/>
        <a:lstStyle/>
        <a:p>
          <a:endParaRPr lang="ru-RU"/>
        </a:p>
      </dgm:t>
    </dgm:pt>
    <dgm:pt modelId="{B737E523-2F5E-4045-8B04-7F1CED4E1554}" type="pres">
      <dgm:prSet presAssocID="{DBF5220E-18DC-407F-ADD9-0FD80DADE435}" presName="root2" presStyleCnt="0"/>
      <dgm:spPr/>
      <dgm:t>
        <a:bodyPr/>
        <a:lstStyle/>
        <a:p>
          <a:endParaRPr lang="ru-RU"/>
        </a:p>
      </dgm:t>
    </dgm:pt>
    <dgm:pt modelId="{C610CFDD-40D7-4A8D-AA20-6AA3B80893DC}" type="pres">
      <dgm:prSet presAssocID="{DBF5220E-18DC-407F-ADD9-0FD80DADE435}" presName="LevelTwoTextNode" presStyleLbl="node3" presStyleIdx="1" presStyleCnt="8" custScaleX="177533" custScaleY="48959" custLinFactNeighborX="18025" custLinFactNeighborY="-11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CF43F5-BFFB-46F8-A1DA-39B84AC1DBCF}" type="pres">
      <dgm:prSet presAssocID="{DBF5220E-18DC-407F-ADD9-0FD80DADE435}" presName="level3hierChild" presStyleCnt="0"/>
      <dgm:spPr/>
      <dgm:t>
        <a:bodyPr/>
        <a:lstStyle/>
        <a:p>
          <a:endParaRPr lang="ru-RU"/>
        </a:p>
      </dgm:t>
    </dgm:pt>
    <dgm:pt modelId="{D6BCC3EF-0531-47FF-A7B5-6433EEC7CDF6}" type="pres">
      <dgm:prSet presAssocID="{A1DC4B3E-4CBC-4C3A-89E1-27CE90763FDD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12AD1367-8A97-43C1-A253-6A93F11F5A26}" type="pres">
      <dgm:prSet presAssocID="{A1DC4B3E-4CBC-4C3A-89E1-27CE90763FDD}" presName="connTx" presStyleLbl="parChTrans1D3" presStyleIdx="2" presStyleCnt="8"/>
      <dgm:spPr/>
      <dgm:t>
        <a:bodyPr/>
        <a:lstStyle/>
        <a:p>
          <a:endParaRPr lang="ru-RU"/>
        </a:p>
      </dgm:t>
    </dgm:pt>
    <dgm:pt modelId="{DDF40B78-9C9C-4953-A7A8-370191B391C3}" type="pres">
      <dgm:prSet presAssocID="{464A633E-6204-4375-A63E-B14DE333D1F1}" presName="root2" presStyleCnt="0"/>
      <dgm:spPr/>
      <dgm:t>
        <a:bodyPr/>
        <a:lstStyle/>
        <a:p>
          <a:endParaRPr lang="ru-RU"/>
        </a:p>
      </dgm:t>
    </dgm:pt>
    <dgm:pt modelId="{8B67BB74-1AF8-44AD-8474-EBBC37BFFF75}" type="pres">
      <dgm:prSet presAssocID="{464A633E-6204-4375-A63E-B14DE333D1F1}" presName="LevelTwoTextNode" presStyleLbl="node3" presStyleIdx="2" presStyleCnt="8" custScaleX="178484" custScaleY="46893" custLinFactNeighborX="17074" custLinFactNeighborY="-15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5E6099-73CD-4995-9AE6-8D352C6A02A6}" type="pres">
      <dgm:prSet presAssocID="{464A633E-6204-4375-A63E-B14DE333D1F1}" presName="level3hierChild" presStyleCnt="0"/>
      <dgm:spPr/>
      <dgm:t>
        <a:bodyPr/>
        <a:lstStyle/>
        <a:p>
          <a:endParaRPr lang="ru-RU"/>
        </a:p>
      </dgm:t>
    </dgm:pt>
    <dgm:pt modelId="{74C591EE-3510-414A-92B2-DBBE85F45A72}" type="pres">
      <dgm:prSet presAssocID="{1F0C7CC6-9A99-4EEA-83FC-E7A85660C5AF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919526EC-CBD3-4586-B04E-81549F9FA529}" type="pres">
      <dgm:prSet presAssocID="{1F0C7CC6-9A99-4EEA-83FC-E7A85660C5AF}" presName="connTx" presStyleLbl="parChTrans1D3" presStyleIdx="3" presStyleCnt="8"/>
      <dgm:spPr/>
      <dgm:t>
        <a:bodyPr/>
        <a:lstStyle/>
        <a:p>
          <a:endParaRPr lang="ru-RU"/>
        </a:p>
      </dgm:t>
    </dgm:pt>
    <dgm:pt modelId="{5424532F-DA9D-400B-B67E-29294E42B15E}" type="pres">
      <dgm:prSet presAssocID="{00CA2FF6-DFB3-42CC-B043-40F7B6BA696E}" presName="root2" presStyleCnt="0"/>
      <dgm:spPr/>
      <dgm:t>
        <a:bodyPr/>
        <a:lstStyle/>
        <a:p>
          <a:endParaRPr lang="ru-RU"/>
        </a:p>
      </dgm:t>
    </dgm:pt>
    <dgm:pt modelId="{6776126F-B61C-4FF8-AE59-4E6D88861BD0}" type="pres">
      <dgm:prSet presAssocID="{00CA2FF6-DFB3-42CC-B043-40F7B6BA696E}" presName="LevelTwoTextNode" presStyleLbl="node3" presStyleIdx="3" presStyleCnt="8" custScaleX="194924" custLinFactNeighborX="634" custLinFactNeighborY="-17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94123-A011-4D3F-A994-48F942DFB5EC}" type="pres">
      <dgm:prSet presAssocID="{00CA2FF6-DFB3-42CC-B043-40F7B6BA696E}" presName="level3hierChild" presStyleCnt="0"/>
      <dgm:spPr/>
      <dgm:t>
        <a:bodyPr/>
        <a:lstStyle/>
        <a:p>
          <a:endParaRPr lang="ru-RU"/>
        </a:p>
      </dgm:t>
    </dgm:pt>
    <dgm:pt modelId="{F118882A-4EAF-45D8-9EF7-BA4A2CC5AC48}" type="pres">
      <dgm:prSet presAssocID="{FE350792-3837-4042-BCEE-8A2DD466748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E02C482-9457-4DE0-BDDC-ACBE2376B00E}" type="pres">
      <dgm:prSet presAssocID="{FE350792-3837-4042-BCEE-8A2DD466748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685ED3F-BD9C-48FB-A6E2-5B60DE08A05E}" type="pres">
      <dgm:prSet presAssocID="{02774B58-617A-49E8-8CBD-93960E10AC9E}" presName="root2" presStyleCnt="0"/>
      <dgm:spPr/>
      <dgm:t>
        <a:bodyPr/>
        <a:lstStyle/>
        <a:p>
          <a:endParaRPr lang="ru-RU"/>
        </a:p>
      </dgm:t>
    </dgm:pt>
    <dgm:pt modelId="{88069313-93F2-48E6-B27D-1F1E202D8B9D}" type="pres">
      <dgm:prSet presAssocID="{02774B58-617A-49E8-8CBD-93960E10AC9E}" presName="LevelTwoTextNode" presStyleLbl="node2" presStyleIdx="1" presStyleCnt="3" custLinFactNeighborX="-37" custLinFactNeighborY="-598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3AA47B-D8F0-428F-900F-287D716DE830}" type="pres">
      <dgm:prSet presAssocID="{02774B58-617A-49E8-8CBD-93960E10AC9E}" presName="level3hierChild" presStyleCnt="0"/>
      <dgm:spPr/>
      <dgm:t>
        <a:bodyPr/>
        <a:lstStyle/>
        <a:p>
          <a:endParaRPr lang="ru-RU"/>
        </a:p>
      </dgm:t>
    </dgm:pt>
    <dgm:pt modelId="{78E72A8E-667A-4D59-B404-BDCFEFC4B18C}" type="pres">
      <dgm:prSet presAssocID="{6AA39880-DA46-4F75-B96E-AAAB477D54D3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832FD714-61C9-40CB-9F27-A8329C9718F6}" type="pres">
      <dgm:prSet presAssocID="{6AA39880-DA46-4F75-B96E-AAAB477D54D3}" presName="connTx" presStyleLbl="parChTrans1D3" presStyleIdx="4" presStyleCnt="8"/>
      <dgm:spPr/>
      <dgm:t>
        <a:bodyPr/>
        <a:lstStyle/>
        <a:p>
          <a:endParaRPr lang="ru-RU"/>
        </a:p>
      </dgm:t>
    </dgm:pt>
    <dgm:pt modelId="{4AA49544-034A-4D4C-9D37-C46DC766E2EA}" type="pres">
      <dgm:prSet presAssocID="{3DA1C7BF-DFA0-48E9-9B39-F32316F3E84D}" presName="root2" presStyleCnt="0"/>
      <dgm:spPr/>
      <dgm:t>
        <a:bodyPr/>
        <a:lstStyle/>
        <a:p>
          <a:endParaRPr lang="ru-RU"/>
        </a:p>
      </dgm:t>
    </dgm:pt>
    <dgm:pt modelId="{8099EC54-9AA7-4921-8DA6-4FC3E45535C5}" type="pres">
      <dgm:prSet presAssocID="{3DA1C7BF-DFA0-48E9-9B39-F32316F3E84D}" presName="LevelTwoTextNode" presStyleLbl="node3" presStyleIdx="4" presStyleCnt="8" custLinFactNeighborX="-1288" custLinFactNeighborY="2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FAFEB2-62CF-4C22-8FF9-A184E9B3722B}" type="pres">
      <dgm:prSet presAssocID="{3DA1C7BF-DFA0-48E9-9B39-F32316F3E84D}" presName="level3hierChild" presStyleCnt="0"/>
      <dgm:spPr/>
      <dgm:t>
        <a:bodyPr/>
        <a:lstStyle/>
        <a:p>
          <a:endParaRPr lang="ru-RU"/>
        </a:p>
      </dgm:t>
    </dgm:pt>
    <dgm:pt modelId="{083E737A-5C9E-4F47-9F4D-71C4BE97B635}" type="pres">
      <dgm:prSet presAssocID="{C82B967B-885A-49E1-9671-9446E7528936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3D363305-1B54-4A34-B107-E13D1D34A8FB}" type="pres">
      <dgm:prSet presAssocID="{C82B967B-885A-49E1-9671-9446E7528936}" presName="connTx" presStyleLbl="parChTrans1D3" presStyleIdx="5" presStyleCnt="8"/>
      <dgm:spPr/>
      <dgm:t>
        <a:bodyPr/>
        <a:lstStyle/>
        <a:p>
          <a:endParaRPr lang="ru-RU"/>
        </a:p>
      </dgm:t>
    </dgm:pt>
    <dgm:pt modelId="{7DEA7FE6-5EC2-4448-9774-192868AE255D}" type="pres">
      <dgm:prSet presAssocID="{295448E5-2F79-40D1-8AAD-49A1218CEB33}" presName="root2" presStyleCnt="0"/>
      <dgm:spPr/>
      <dgm:t>
        <a:bodyPr/>
        <a:lstStyle/>
        <a:p>
          <a:endParaRPr lang="ru-RU"/>
        </a:p>
      </dgm:t>
    </dgm:pt>
    <dgm:pt modelId="{53DE1C71-6D6D-4E16-93C8-ECD5F77103D5}" type="pres">
      <dgm:prSet presAssocID="{295448E5-2F79-40D1-8AAD-49A1218CEB33}" presName="LevelTwoTextNode" presStyleLbl="node3" presStyleIdx="5" presStyleCnt="8" custScaleY="55199" custLinFactNeighborX="-1289" custLinFactNeighborY="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0CF279-FE9B-4477-AB24-3AD7AECD5069}" type="pres">
      <dgm:prSet presAssocID="{295448E5-2F79-40D1-8AAD-49A1218CEB33}" presName="level3hierChild" presStyleCnt="0"/>
      <dgm:spPr/>
      <dgm:t>
        <a:bodyPr/>
        <a:lstStyle/>
        <a:p>
          <a:endParaRPr lang="ru-RU"/>
        </a:p>
      </dgm:t>
    </dgm:pt>
    <dgm:pt modelId="{C7691BD3-BBD5-4EC8-84D5-83C6CFA56EFE}" type="pres">
      <dgm:prSet presAssocID="{467905F5-EC2D-4126-AD73-8309806EB5C9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53B65864-CC00-46CC-B3E8-48069DA35BED}" type="pres">
      <dgm:prSet presAssocID="{467905F5-EC2D-4126-AD73-8309806EB5C9}" presName="connTx" presStyleLbl="parChTrans1D3" presStyleIdx="6" presStyleCnt="8"/>
      <dgm:spPr/>
      <dgm:t>
        <a:bodyPr/>
        <a:lstStyle/>
        <a:p>
          <a:endParaRPr lang="ru-RU"/>
        </a:p>
      </dgm:t>
    </dgm:pt>
    <dgm:pt modelId="{3EEA4EBE-D641-4DB3-8CCD-B472660FF4DB}" type="pres">
      <dgm:prSet presAssocID="{A1B49AB3-9123-404F-AB13-2503D11ADF3E}" presName="root2" presStyleCnt="0"/>
      <dgm:spPr/>
      <dgm:t>
        <a:bodyPr/>
        <a:lstStyle/>
        <a:p>
          <a:endParaRPr lang="ru-RU"/>
        </a:p>
      </dgm:t>
    </dgm:pt>
    <dgm:pt modelId="{4172764D-D690-4573-A421-6B5ECED130E0}" type="pres">
      <dgm:prSet presAssocID="{A1B49AB3-9123-404F-AB13-2503D11ADF3E}" presName="LevelTwoTextNode" presStyleLbl="node3" presStyleIdx="6" presStyleCnt="8" custLinFactNeighborX="-1289" custLinFactNeighborY="5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1DAEEB-D420-4AA6-9DEA-D61F15BA2647}" type="pres">
      <dgm:prSet presAssocID="{A1B49AB3-9123-404F-AB13-2503D11ADF3E}" presName="level3hierChild" presStyleCnt="0"/>
      <dgm:spPr/>
      <dgm:t>
        <a:bodyPr/>
        <a:lstStyle/>
        <a:p>
          <a:endParaRPr lang="ru-RU"/>
        </a:p>
      </dgm:t>
    </dgm:pt>
    <dgm:pt modelId="{EE31396B-CEC0-48CC-97B1-B711DC09245B}" type="pres">
      <dgm:prSet presAssocID="{6E486815-0480-455D-A88A-287FBB0CFEF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02984A6-5F25-455C-8260-B94B7823B7B1}" type="pres">
      <dgm:prSet presAssocID="{6E486815-0480-455D-A88A-287FBB0CFEF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62BF39C-F2A1-4903-867D-8CB73E6DB878}" type="pres">
      <dgm:prSet presAssocID="{9CD6246F-9809-4798-AF0D-D5CD2BD2B564}" presName="root2" presStyleCnt="0"/>
      <dgm:spPr/>
      <dgm:t>
        <a:bodyPr/>
        <a:lstStyle/>
        <a:p>
          <a:endParaRPr lang="ru-RU"/>
        </a:p>
      </dgm:t>
    </dgm:pt>
    <dgm:pt modelId="{A12C71D5-FAFE-40F1-A29E-EA8A4635D458}" type="pres">
      <dgm:prSet presAssocID="{9CD6246F-9809-4798-AF0D-D5CD2BD2B564}" presName="LevelTwoTextNode" presStyleLbl="node2" presStyleIdx="2" presStyleCnt="3" custLinFactNeighborX="14963" custLinFactNeighborY="-12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10DD50-36BA-473A-8DCD-306ABFBD0287}" type="pres">
      <dgm:prSet presAssocID="{9CD6246F-9809-4798-AF0D-D5CD2BD2B564}" presName="level3hierChild" presStyleCnt="0"/>
      <dgm:spPr/>
      <dgm:t>
        <a:bodyPr/>
        <a:lstStyle/>
        <a:p>
          <a:endParaRPr lang="ru-RU"/>
        </a:p>
      </dgm:t>
    </dgm:pt>
    <dgm:pt modelId="{5E8043AA-FB50-4BFD-A880-836CE9E8CEDC}" type="pres">
      <dgm:prSet presAssocID="{DFC13214-1C35-46B2-90C4-C25721E689EC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C18129F2-DC34-499A-875B-6E3F37CFEBA0}" type="pres">
      <dgm:prSet presAssocID="{DFC13214-1C35-46B2-90C4-C25721E689EC}" presName="connTx" presStyleLbl="parChTrans1D3" presStyleIdx="7" presStyleCnt="8"/>
      <dgm:spPr/>
      <dgm:t>
        <a:bodyPr/>
        <a:lstStyle/>
        <a:p>
          <a:endParaRPr lang="ru-RU"/>
        </a:p>
      </dgm:t>
    </dgm:pt>
    <dgm:pt modelId="{9F3563A7-DB6A-4BF0-984A-2004C1BE4374}" type="pres">
      <dgm:prSet presAssocID="{4519381F-00B7-4B5C-ABD0-11865DB64259}" presName="root2" presStyleCnt="0"/>
      <dgm:spPr/>
      <dgm:t>
        <a:bodyPr/>
        <a:lstStyle/>
        <a:p>
          <a:endParaRPr lang="ru-RU"/>
        </a:p>
      </dgm:t>
    </dgm:pt>
    <dgm:pt modelId="{D935A7CA-B776-4375-B4DC-4D88F5BD7A71}" type="pres">
      <dgm:prSet presAssocID="{4519381F-00B7-4B5C-ABD0-11865DB64259}" presName="LevelTwoTextNode" presStyleLbl="node3" presStyleIdx="7" presStyleCnt="8" custLinFactNeighborX="66211" custLinFactNeighborY="4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52A696-4E3F-4D9C-AEEB-6BBCEB4AD7EF}" type="pres">
      <dgm:prSet presAssocID="{4519381F-00B7-4B5C-ABD0-11865DB64259}" presName="level3hierChild" presStyleCnt="0"/>
      <dgm:spPr/>
      <dgm:t>
        <a:bodyPr/>
        <a:lstStyle/>
        <a:p>
          <a:endParaRPr lang="ru-RU"/>
        </a:p>
      </dgm:t>
    </dgm:pt>
  </dgm:ptLst>
  <dgm:cxnLst>
    <dgm:cxn modelId="{BC479844-2E57-4495-ABE1-F5C0E6CCB39A}" type="presOf" srcId="{A1DC4B3E-4CBC-4C3A-89E1-27CE90763FDD}" destId="{12AD1367-8A97-43C1-A253-6A93F11F5A26}" srcOrd="1" destOrd="0" presId="urn:microsoft.com/office/officeart/2005/8/layout/hierarchy2"/>
    <dgm:cxn modelId="{CEAD4C33-37A4-4618-8970-4DE8B8A19FD7}" srcId="{B2963054-59E3-48CF-9C9A-1B809BEE6882}" destId="{9BD48720-C6E6-4170-A56C-1F9B058C4F32}" srcOrd="1" destOrd="0" parTransId="{92FF646E-A3D2-47BE-88DB-AD245DC67E8A}" sibTransId="{7A856F91-EAD3-4C2E-81E9-47AE087311A8}"/>
    <dgm:cxn modelId="{7E8D5E15-E35D-485B-9A21-E8431B4FDDA3}" type="presOf" srcId="{DFC13214-1C35-46B2-90C4-C25721E689EC}" destId="{C18129F2-DC34-499A-875B-6E3F37CFEBA0}" srcOrd="1" destOrd="0" presId="urn:microsoft.com/office/officeart/2005/8/layout/hierarchy2"/>
    <dgm:cxn modelId="{EB7691AA-26D3-4393-A4DE-2878422565E6}" type="presOf" srcId="{DBF5220E-18DC-407F-ADD9-0FD80DADE435}" destId="{C610CFDD-40D7-4A8D-AA20-6AA3B80893DC}" srcOrd="0" destOrd="0" presId="urn:microsoft.com/office/officeart/2005/8/layout/hierarchy2"/>
    <dgm:cxn modelId="{A6962433-F255-40EE-A1C0-FE47B16170AB}" type="presOf" srcId="{467905F5-EC2D-4126-AD73-8309806EB5C9}" destId="{C7691BD3-BBD5-4EC8-84D5-83C6CFA56EFE}" srcOrd="0" destOrd="0" presId="urn:microsoft.com/office/officeart/2005/8/layout/hierarchy2"/>
    <dgm:cxn modelId="{D682DE11-F09C-43FF-AA63-FD5665602C7D}" type="presOf" srcId="{1F0C7CC6-9A99-4EEA-83FC-E7A85660C5AF}" destId="{74C591EE-3510-414A-92B2-DBBE85F45A72}" srcOrd="0" destOrd="0" presId="urn:microsoft.com/office/officeart/2005/8/layout/hierarchy2"/>
    <dgm:cxn modelId="{B8D0D954-04E1-4779-B472-AE0B12901504}" type="presOf" srcId="{02774B58-617A-49E8-8CBD-93960E10AC9E}" destId="{88069313-93F2-48E6-B27D-1F1E202D8B9D}" srcOrd="0" destOrd="0" presId="urn:microsoft.com/office/officeart/2005/8/layout/hierarchy2"/>
    <dgm:cxn modelId="{7CF35339-8285-4E01-A987-4A372E856C87}" srcId="{9BD48720-C6E6-4170-A56C-1F9B058C4F32}" destId="{A4FA27E3-FEFF-4CF0-850C-803466A70A9F}" srcOrd="0" destOrd="0" parTransId="{E9828FAA-BAE1-41C3-A24F-F81A087445E1}" sibTransId="{DF47688E-16B9-4E13-B30D-DD87CF1D954A}"/>
    <dgm:cxn modelId="{26A39BA4-A195-465F-BAA2-637CE4C1323C}" type="presOf" srcId="{FE350792-3837-4042-BCEE-8A2DD4667483}" destId="{F118882A-4EAF-45D8-9EF7-BA4A2CC5AC48}" srcOrd="0" destOrd="0" presId="urn:microsoft.com/office/officeart/2005/8/layout/hierarchy2"/>
    <dgm:cxn modelId="{5DAA6835-2129-47C4-BD39-8B7586974F72}" type="presOf" srcId="{3DA1C7BF-DFA0-48E9-9B39-F32316F3E84D}" destId="{8099EC54-9AA7-4921-8DA6-4FC3E45535C5}" srcOrd="0" destOrd="0" presId="urn:microsoft.com/office/officeart/2005/8/layout/hierarchy2"/>
    <dgm:cxn modelId="{EAF299BF-3858-4C15-80CF-056850C3A64B}" type="presOf" srcId="{467905F5-EC2D-4126-AD73-8309806EB5C9}" destId="{53B65864-CC00-46CC-B3E8-48069DA35BED}" srcOrd="1" destOrd="0" presId="urn:microsoft.com/office/officeart/2005/8/layout/hierarchy2"/>
    <dgm:cxn modelId="{EA128572-9B0C-43C5-9ED1-9C3EFDFA651F}" type="presOf" srcId="{98A9602A-ED6B-4DFD-B83F-BC6CC20A33D9}" destId="{6A7CD536-CA09-4A78-9A75-0234EA743F46}" srcOrd="0" destOrd="0" presId="urn:microsoft.com/office/officeart/2005/8/layout/hierarchy2"/>
    <dgm:cxn modelId="{2012C4D3-1717-4464-A76D-46625BF92BC6}" type="presOf" srcId="{9BD48720-C6E6-4170-A56C-1F9B058C4F32}" destId="{5004977D-A7CF-4191-9264-C5CAC7B846D9}" srcOrd="0" destOrd="0" presId="urn:microsoft.com/office/officeart/2005/8/layout/hierarchy2"/>
    <dgm:cxn modelId="{A87B710F-55E4-4F8D-85FC-D1093E7AB89F}" srcId="{B2963054-59E3-48CF-9C9A-1B809BEE6882}" destId="{98A9602A-ED6B-4DFD-B83F-BC6CC20A33D9}" srcOrd="0" destOrd="0" parTransId="{BD254BF0-8266-447B-ACA8-557887010E23}" sibTransId="{4CB382BD-4B65-4342-B42B-A8AA584699AC}"/>
    <dgm:cxn modelId="{448412D1-90A5-4916-AFE0-4D3427F7A512}" type="presOf" srcId="{48FE301D-B6FD-4232-AB32-65DF60190CA7}" destId="{B5022D65-C2FF-487A-BE41-E1BF1B451F6E}" srcOrd="1" destOrd="0" presId="urn:microsoft.com/office/officeart/2005/8/layout/hierarchy2"/>
    <dgm:cxn modelId="{3E255F66-A957-4C90-B069-68D03F032A62}" type="presOf" srcId="{E9828FAA-BAE1-41C3-A24F-F81A087445E1}" destId="{B49E93E0-088B-4009-8CCC-3B88E65E72C9}" srcOrd="1" destOrd="0" presId="urn:microsoft.com/office/officeart/2005/8/layout/hierarchy2"/>
    <dgm:cxn modelId="{DAADC310-E80F-43B5-84C2-5170423898B4}" srcId="{02774B58-617A-49E8-8CBD-93960E10AC9E}" destId="{A1B49AB3-9123-404F-AB13-2503D11ADF3E}" srcOrd="2" destOrd="0" parTransId="{467905F5-EC2D-4126-AD73-8309806EB5C9}" sibTransId="{4A8E2380-E543-44EB-A85A-8BCDBBE74972}"/>
    <dgm:cxn modelId="{79D31DD3-AE71-4F8D-BDC9-4B2345F91BC7}" srcId="{9BD48720-C6E6-4170-A56C-1F9B058C4F32}" destId="{02774B58-617A-49E8-8CBD-93960E10AC9E}" srcOrd="1" destOrd="0" parTransId="{FE350792-3837-4042-BCEE-8A2DD4667483}" sibTransId="{6A92C792-F4FD-4F61-A21F-E0B04DD93ACE}"/>
    <dgm:cxn modelId="{120F1C2D-CC51-4E86-9262-3A1CCB8A67E8}" type="presOf" srcId="{00CA2FF6-DFB3-42CC-B043-40F7B6BA696E}" destId="{6776126F-B61C-4FF8-AE59-4E6D88861BD0}" srcOrd="0" destOrd="0" presId="urn:microsoft.com/office/officeart/2005/8/layout/hierarchy2"/>
    <dgm:cxn modelId="{FE08F822-78EA-4EAE-999A-39A6D8C7D8FC}" type="presOf" srcId="{295448E5-2F79-40D1-8AAD-49A1218CEB33}" destId="{53DE1C71-6D6D-4E16-93C8-ECD5F77103D5}" srcOrd="0" destOrd="0" presId="urn:microsoft.com/office/officeart/2005/8/layout/hierarchy2"/>
    <dgm:cxn modelId="{58331CEB-139B-4BD8-88AA-F8B79F73F505}" type="presOf" srcId="{A1B49AB3-9123-404F-AB13-2503D11ADF3E}" destId="{4172764D-D690-4573-A421-6B5ECED130E0}" srcOrd="0" destOrd="0" presId="urn:microsoft.com/office/officeart/2005/8/layout/hierarchy2"/>
    <dgm:cxn modelId="{A232AEF7-34DF-49F7-B54E-55F8A1E97E00}" type="presOf" srcId="{A1DC4B3E-4CBC-4C3A-89E1-27CE90763FDD}" destId="{D6BCC3EF-0531-47FF-A7B5-6433EEC7CDF6}" srcOrd="0" destOrd="0" presId="urn:microsoft.com/office/officeart/2005/8/layout/hierarchy2"/>
    <dgm:cxn modelId="{EC13B790-DDFF-4D8D-94DB-152AA8E96CEE}" srcId="{9CD6246F-9809-4798-AF0D-D5CD2BD2B564}" destId="{4519381F-00B7-4B5C-ABD0-11865DB64259}" srcOrd="0" destOrd="0" parTransId="{DFC13214-1C35-46B2-90C4-C25721E689EC}" sibTransId="{35E6CB76-1141-4CC6-8F95-B4E83797AFA3}"/>
    <dgm:cxn modelId="{BA30E3D5-C4A9-417F-82B6-B3F2845BC70A}" type="presOf" srcId="{83F6C041-C48D-4A94-83A4-68468417BF2D}" destId="{D6B29D2D-7D43-413C-81D6-8467DA509D23}" srcOrd="0" destOrd="0" presId="urn:microsoft.com/office/officeart/2005/8/layout/hierarchy2"/>
    <dgm:cxn modelId="{DEC61006-8151-4A3E-8EF1-22F8C1E61E27}" type="presOf" srcId="{6AA39880-DA46-4F75-B96E-AAAB477D54D3}" destId="{832FD714-61C9-40CB-9F27-A8329C9718F6}" srcOrd="1" destOrd="0" presId="urn:microsoft.com/office/officeart/2005/8/layout/hierarchy2"/>
    <dgm:cxn modelId="{66FEB721-260A-461C-9075-651843BB3921}" srcId="{A4FA27E3-FEFF-4CF0-850C-803466A70A9F}" destId="{464A633E-6204-4375-A63E-B14DE333D1F1}" srcOrd="2" destOrd="0" parTransId="{A1DC4B3E-4CBC-4C3A-89E1-27CE90763FDD}" sibTransId="{9DC92779-D5FD-4D3C-BC50-D1B8AE1FB264}"/>
    <dgm:cxn modelId="{61C37AB5-10A9-453B-B865-B4F7B3437CE3}" srcId="{A4FA27E3-FEFF-4CF0-850C-803466A70A9F}" destId="{00CA2FF6-DFB3-42CC-B043-40F7B6BA696E}" srcOrd="3" destOrd="0" parTransId="{1F0C7CC6-9A99-4EEA-83FC-E7A85660C5AF}" sibTransId="{5CE4B4D4-2D90-497A-9772-DD2A5159B3CC}"/>
    <dgm:cxn modelId="{A84755B9-FDF7-41D6-8372-DBCD40551E5A}" type="presOf" srcId="{E9828FAA-BAE1-41C3-A24F-F81A087445E1}" destId="{5CEEFB65-A187-40BF-B756-D3FE1A5C9A35}" srcOrd="0" destOrd="0" presId="urn:microsoft.com/office/officeart/2005/8/layout/hierarchy2"/>
    <dgm:cxn modelId="{3C8FBA37-0C5D-401D-A068-C5320434C2A3}" type="presOf" srcId="{C82B967B-885A-49E1-9671-9446E7528936}" destId="{083E737A-5C9E-4F47-9F4D-71C4BE97B635}" srcOrd="0" destOrd="0" presId="urn:microsoft.com/office/officeart/2005/8/layout/hierarchy2"/>
    <dgm:cxn modelId="{16340F31-314D-4863-9510-5374F4EF8E27}" type="presOf" srcId="{9CD6246F-9809-4798-AF0D-D5CD2BD2B564}" destId="{A12C71D5-FAFE-40F1-A29E-EA8A4635D458}" srcOrd="0" destOrd="0" presId="urn:microsoft.com/office/officeart/2005/8/layout/hierarchy2"/>
    <dgm:cxn modelId="{436D4773-A3DE-44B5-8B77-A9872B4CF682}" type="presOf" srcId="{464A633E-6204-4375-A63E-B14DE333D1F1}" destId="{8B67BB74-1AF8-44AD-8474-EBBC37BFFF75}" srcOrd="0" destOrd="0" presId="urn:microsoft.com/office/officeart/2005/8/layout/hierarchy2"/>
    <dgm:cxn modelId="{84379A1D-8CE5-43EA-AFE1-28B2FB5C757A}" type="presOf" srcId="{6AA39880-DA46-4F75-B96E-AAAB477D54D3}" destId="{78E72A8E-667A-4D59-B404-BDCFEFC4B18C}" srcOrd="0" destOrd="0" presId="urn:microsoft.com/office/officeart/2005/8/layout/hierarchy2"/>
    <dgm:cxn modelId="{5CCA6183-4C7F-4C53-A613-4D7609C51E21}" type="presOf" srcId="{83F6C041-C48D-4A94-83A4-68468417BF2D}" destId="{BD1644E2-26C0-4001-A42E-065243745E9B}" srcOrd="1" destOrd="0" presId="urn:microsoft.com/office/officeart/2005/8/layout/hierarchy2"/>
    <dgm:cxn modelId="{6972F1DC-77C1-4322-A238-AEDD2AEAEF25}" srcId="{A4FA27E3-FEFF-4CF0-850C-803466A70A9F}" destId="{DBF5220E-18DC-407F-ADD9-0FD80DADE435}" srcOrd="1" destOrd="0" parTransId="{83F6C041-C48D-4A94-83A4-68468417BF2D}" sibTransId="{BAAB71A1-0978-4CE6-B5BF-D2103909C3CC}"/>
    <dgm:cxn modelId="{E2135E38-593B-422C-960B-8F613D6AB5F0}" type="presOf" srcId="{C82B967B-885A-49E1-9671-9446E7528936}" destId="{3D363305-1B54-4A34-B107-E13D1D34A8FB}" srcOrd="1" destOrd="0" presId="urn:microsoft.com/office/officeart/2005/8/layout/hierarchy2"/>
    <dgm:cxn modelId="{92E2BD3B-1C97-437F-BA3D-BBF0D14289F4}" type="presOf" srcId="{5F62B719-1BC1-43F8-86D1-85382418AE67}" destId="{1D038657-C7AF-45F8-94E0-604837784F8E}" srcOrd="0" destOrd="0" presId="urn:microsoft.com/office/officeart/2005/8/layout/hierarchy2"/>
    <dgm:cxn modelId="{D4233AB0-DD8A-40F4-A8E2-63B29632638A}" type="presOf" srcId="{1F0C7CC6-9A99-4EEA-83FC-E7A85660C5AF}" destId="{919526EC-CBD3-4586-B04E-81549F9FA529}" srcOrd="1" destOrd="0" presId="urn:microsoft.com/office/officeart/2005/8/layout/hierarchy2"/>
    <dgm:cxn modelId="{15ED486C-09D8-4D34-9D2F-ECBD93B31A38}" type="presOf" srcId="{6E486815-0480-455D-A88A-287FBB0CFEF8}" destId="{002984A6-5F25-455C-8260-B94B7823B7B1}" srcOrd="1" destOrd="0" presId="urn:microsoft.com/office/officeart/2005/8/layout/hierarchy2"/>
    <dgm:cxn modelId="{B7D55B8C-7049-48AA-BD7B-7D9F25B82E66}" srcId="{A4FA27E3-FEFF-4CF0-850C-803466A70A9F}" destId="{5F62B719-1BC1-43F8-86D1-85382418AE67}" srcOrd="0" destOrd="0" parTransId="{48FE301D-B6FD-4232-AB32-65DF60190CA7}" sibTransId="{69E9E8CB-A66E-4A63-A3E7-D693979537FD}"/>
    <dgm:cxn modelId="{01BDF200-6550-4629-A120-6CD2333E6E03}" type="presOf" srcId="{B2963054-59E3-48CF-9C9A-1B809BEE6882}" destId="{E0DF9A89-34A1-4AE3-8993-568CBC086D12}" srcOrd="0" destOrd="0" presId="urn:microsoft.com/office/officeart/2005/8/layout/hierarchy2"/>
    <dgm:cxn modelId="{6FA71F0B-6AF5-40A2-B392-5CA00FBFE1A5}" srcId="{02774B58-617A-49E8-8CBD-93960E10AC9E}" destId="{3DA1C7BF-DFA0-48E9-9B39-F32316F3E84D}" srcOrd="0" destOrd="0" parTransId="{6AA39880-DA46-4F75-B96E-AAAB477D54D3}" sibTransId="{7645E540-6495-46C8-9676-86C7855C80C6}"/>
    <dgm:cxn modelId="{A81F4910-0E2E-45AE-B09C-F7225F093FE3}" type="presOf" srcId="{4519381F-00B7-4B5C-ABD0-11865DB64259}" destId="{D935A7CA-B776-4375-B4DC-4D88F5BD7A71}" srcOrd="0" destOrd="0" presId="urn:microsoft.com/office/officeart/2005/8/layout/hierarchy2"/>
    <dgm:cxn modelId="{302B9DFD-BDD6-4343-AF1C-82D77C3FF99A}" type="presOf" srcId="{DFC13214-1C35-46B2-90C4-C25721E689EC}" destId="{5E8043AA-FB50-4BFD-A880-836CE9E8CEDC}" srcOrd="0" destOrd="0" presId="urn:microsoft.com/office/officeart/2005/8/layout/hierarchy2"/>
    <dgm:cxn modelId="{79CF4CC2-2365-481D-B787-7F6E517039A7}" srcId="{9BD48720-C6E6-4170-A56C-1F9B058C4F32}" destId="{9CD6246F-9809-4798-AF0D-D5CD2BD2B564}" srcOrd="2" destOrd="0" parTransId="{6E486815-0480-455D-A88A-287FBB0CFEF8}" sibTransId="{E8954B67-FDE2-4BAB-BE0F-A2D5D49BE898}"/>
    <dgm:cxn modelId="{9108C03C-36E0-4CB2-8476-52E3120C2F24}" type="presOf" srcId="{48FE301D-B6FD-4232-AB32-65DF60190CA7}" destId="{2FBFE54C-D0BF-4839-88A0-221E889A4481}" srcOrd="0" destOrd="0" presId="urn:microsoft.com/office/officeart/2005/8/layout/hierarchy2"/>
    <dgm:cxn modelId="{E8D7919C-3096-4F2C-BDF3-7CDBDCBC5252}" type="presOf" srcId="{6E486815-0480-455D-A88A-287FBB0CFEF8}" destId="{EE31396B-CEC0-48CC-97B1-B711DC09245B}" srcOrd="0" destOrd="0" presId="urn:microsoft.com/office/officeart/2005/8/layout/hierarchy2"/>
    <dgm:cxn modelId="{82F48478-7A41-46A7-B959-3AC0957DBD39}" srcId="{02774B58-617A-49E8-8CBD-93960E10AC9E}" destId="{295448E5-2F79-40D1-8AAD-49A1218CEB33}" srcOrd="1" destOrd="0" parTransId="{C82B967B-885A-49E1-9671-9446E7528936}" sibTransId="{CE4156E7-746C-47E7-8A22-88209B397CEB}"/>
    <dgm:cxn modelId="{E7114266-1E0C-437F-B1B5-5C605576DBA1}" type="presOf" srcId="{A4FA27E3-FEFF-4CF0-850C-803466A70A9F}" destId="{6E3B1EE1-F221-43D0-9981-B9A8DF8CE1F6}" srcOrd="0" destOrd="0" presId="urn:microsoft.com/office/officeart/2005/8/layout/hierarchy2"/>
    <dgm:cxn modelId="{A215F817-A77F-4C48-B022-BEB2B16AED5C}" type="presOf" srcId="{FE350792-3837-4042-BCEE-8A2DD4667483}" destId="{BE02C482-9457-4DE0-BDDC-ACBE2376B00E}" srcOrd="1" destOrd="0" presId="urn:microsoft.com/office/officeart/2005/8/layout/hierarchy2"/>
    <dgm:cxn modelId="{EFAE7FB1-3FE5-467E-B161-6E2D49406E76}" type="presParOf" srcId="{E0DF9A89-34A1-4AE3-8993-568CBC086D12}" destId="{53C3FC90-DC2E-40A0-8AF0-FB4966842022}" srcOrd="0" destOrd="0" presId="urn:microsoft.com/office/officeart/2005/8/layout/hierarchy2"/>
    <dgm:cxn modelId="{2D26472A-34E8-477A-80E2-16163C88C87D}" type="presParOf" srcId="{53C3FC90-DC2E-40A0-8AF0-FB4966842022}" destId="{6A7CD536-CA09-4A78-9A75-0234EA743F46}" srcOrd="0" destOrd="0" presId="urn:microsoft.com/office/officeart/2005/8/layout/hierarchy2"/>
    <dgm:cxn modelId="{607740EB-A8E6-4BB2-9E22-55A4114420E0}" type="presParOf" srcId="{53C3FC90-DC2E-40A0-8AF0-FB4966842022}" destId="{398A2581-9D5D-4D2E-B1E8-72EE41AECC7F}" srcOrd="1" destOrd="0" presId="urn:microsoft.com/office/officeart/2005/8/layout/hierarchy2"/>
    <dgm:cxn modelId="{9C9AD960-A76E-43C1-8795-A7AC1A5DBBA2}" type="presParOf" srcId="{E0DF9A89-34A1-4AE3-8993-568CBC086D12}" destId="{9BECE20C-1FB6-43DD-A211-D54F55E5C2BC}" srcOrd="1" destOrd="0" presId="urn:microsoft.com/office/officeart/2005/8/layout/hierarchy2"/>
    <dgm:cxn modelId="{9A3CFE6F-23D7-4B83-BB2A-862C3F764081}" type="presParOf" srcId="{9BECE20C-1FB6-43DD-A211-D54F55E5C2BC}" destId="{5004977D-A7CF-4191-9264-C5CAC7B846D9}" srcOrd="0" destOrd="0" presId="urn:microsoft.com/office/officeart/2005/8/layout/hierarchy2"/>
    <dgm:cxn modelId="{97F42498-D94D-4B15-9F5F-4AFDB42B87C1}" type="presParOf" srcId="{9BECE20C-1FB6-43DD-A211-D54F55E5C2BC}" destId="{826504BF-F533-4F28-860F-0AE675C7EBA2}" srcOrd="1" destOrd="0" presId="urn:microsoft.com/office/officeart/2005/8/layout/hierarchy2"/>
    <dgm:cxn modelId="{7A4ECE37-D14E-4983-87BC-5B452866CC4D}" type="presParOf" srcId="{826504BF-F533-4F28-860F-0AE675C7EBA2}" destId="{5CEEFB65-A187-40BF-B756-D3FE1A5C9A35}" srcOrd="0" destOrd="0" presId="urn:microsoft.com/office/officeart/2005/8/layout/hierarchy2"/>
    <dgm:cxn modelId="{33DEEFF2-8B63-4079-9F85-60FAEDEDA790}" type="presParOf" srcId="{5CEEFB65-A187-40BF-B756-D3FE1A5C9A35}" destId="{B49E93E0-088B-4009-8CCC-3B88E65E72C9}" srcOrd="0" destOrd="0" presId="urn:microsoft.com/office/officeart/2005/8/layout/hierarchy2"/>
    <dgm:cxn modelId="{C5D1FCF8-4C37-444A-A40A-6E25E42FE534}" type="presParOf" srcId="{826504BF-F533-4F28-860F-0AE675C7EBA2}" destId="{8299EDE1-2D06-4EB5-813F-FABFE4CB9303}" srcOrd="1" destOrd="0" presId="urn:microsoft.com/office/officeart/2005/8/layout/hierarchy2"/>
    <dgm:cxn modelId="{0529AEC7-D4DD-4F3A-8D23-5A2BC6E46C31}" type="presParOf" srcId="{8299EDE1-2D06-4EB5-813F-FABFE4CB9303}" destId="{6E3B1EE1-F221-43D0-9981-B9A8DF8CE1F6}" srcOrd="0" destOrd="0" presId="urn:microsoft.com/office/officeart/2005/8/layout/hierarchy2"/>
    <dgm:cxn modelId="{337DEB85-678D-40AE-8BAD-BEB51F2BDB5E}" type="presParOf" srcId="{8299EDE1-2D06-4EB5-813F-FABFE4CB9303}" destId="{A9D10F7D-5A43-4D16-9F17-7B2DF14AADA6}" srcOrd="1" destOrd="0" presId="urn:microsoft.com/office/officeart/2005/8/layout/hierarchy2"/>
    <dgm:cxn modelId="{040CFC0A-C706-4BCB-85F8-B67555CCA349}" type="presParOf" srcId="{A9D10F7D-5A43-4D16-9F17-7B2DF14AADA6}" destId="{2FBFE54C-D0BF-4839-88A0-221E889A4481}" srcOrd="0" destOrd="0" presId="urn:microsoft.com/office/officeart/2005/8/layout/hierarchy2"/>
    <dgm:cxn modelId="{0AE37C7A-1F61-4D45-9408-0427BB664909}" type="presParOf" srcId="{2FBFE54C-D0BF-4839-88A0-221E889A4481}" destId="{B5022D65-C2FF-487A-BE41-E1BF1B451F6E}" srcOrd="0" destOrd="0" presId="urn:microsoft.com/office/officeart/2005/8/layout/hierarchy2"/>
    <dgm:cxn modelId="{E0596054-11BE-480F-8BC9-9AD8045E4008}" type="presParOf" srcId="{A9D10F7D-5A43-4D16-9F17-7B2DF14AADA6}" destId="{851D187B-720B-45F4-AE5D-A1ECA33C0A55}" srcOrd="1" destOrd="0" presId="urn:microsoft.com/office/officeart/2005/8/layout/hierarchy2"/>
    <dgm:cxn modelId="{01B2EB68-C075-49F7-8E79-4BCD7B1C7CC9}" type="presParOf" srcId="{851D187B-720B-45F4-AE5D-A1ECA33C0A55}" destId="{1D038657-C7AF-45F8-94E0-604837784F8E}" srcOrd="0" destOrd="0" presId="urn:microsoft.com/office/officeart/2005/8/layout/hierarchy2"/>
    <dgm:cxn modelId="{DB636A16-0BBC-4E23-88F3-EA87068470BE}" type="presParOf" srcId="{851D187B-720B-45F4-AE5D-A1ECA33C0A55}" destId="{607F40B6-3C41-4E97-8060-C61C2FA3A9A8}" srcOrd="1" destOrd="0" presId="urn:microsoft.com/office/officeart/2005/8/layout/hierarchy2"/>
    <dgm:cxn modelId="{D5C39F64-C235-4DCD-AFA5-E110CF2EF290}" type="presParOf" srcId="{A9D10F7D-5A43-4D16-9F17-7B2DF14AADA6}" destId="{D6B29D2D-7D43-413C-81D6-8467DA509D23}" srcOrd="2" destOrd="0" presId="urn:microsoft.com/office/officeart/2005/8/layout/hierarchy2"/>
    <dgm:cxn modelId="{322DB290-D5B5-412E-A300-BE76BFDD1389}" type="presParOf" srcId="{D6B29D2D-7D43-413C-81D6-8467DA509D23}" destId="{BD1644E2-26C0-4001-A42E-065243745E9B}" srcOrd="0" destOrd="0" presId="urn:microsoft.com/office/officeart/2005/8/layout/hierarchy2"/>
    <dgm:cxn modelId="{C25391B0-B8AD-4E90-8A71-1BA13E4F0DA1}" type="presParOf" srcId="{A9D10F7D-5A43-4D16-9F17-7B2DF14AADA6}" destId="{B737E523-2F5E-4045-8B04-7F1CED4E1554}" srcOrd="3" destOrd="0" presId="urn:microsoft.com/office/officeart/2005/8/layout/hierarchy2"/>
    <dgm:cxn modelId="{DC19D6F0-2893-45CD-BB90-AB88A187C93D}" type="presParOf" srcId="{B737E523-2F5E-4045-8B04-7F1CED4E1554}" destId="{C610CFDD-40D7-4A8D-AA20-6AA3B80893DC}" srcOrd="0" destOrd="0" presId="urn:microsoft.com/office/officeart/2005/8/layout/hierarchy2"/>
    <dgm:cxn modelId="{B4F4BED9-00EA-4E52-87B1-E37611E55027}" type="presParOf" srcId="{B737E523-2F5E-4045-8B04-7F1CED4E1554}" destId="{AECF43F5-BFFB-46F8-A1DA-39B84AC1DBCF}" srcOrd="1" destOrd="0" presId="urn:microsoft.com/office/officeart/2005/8/layout/hierarchy2"/>
    <dgm:cxn modelId="{8B8E1635-3BDC-459C-AB8A-5EB6B2B181E0}" type="presParOf" srcId="{A9D10F7D-5A43-4D16-9F17-7B2DF14AADA6}" destId="{D6BCC3EF-0531-47FF-A7B5-6433EEC7CDF6}" srcOrd="4" destOrd="0" presId="urn:microsoft.com/office/officeart/2005/8/layout/hierarchy2"/>
    <dgm:cxn modelId="{AAE73172-BE99-48ED-B443-09981103C2B5}" type="presParOf" srcId="{D6BCC3EF-0531-47FF-A7B5-6433EEC7CDF6}" destId="{12AD1367-8A97-43C1-A253-6A93F11F5A26}" srcOrd="0" destOrd="0" presId="urn:microsoft.com/office/officeart/2005/8/layout/hierarchy2"/>
    <dgm:cxn modelId="{39DECDBA-481B-4D5F-B402-0BC7092747AD}" type="presParOf" srcId="{A9D10F7D-5A43-4D16-9F17-7B2DF14AADA6}" destId="{DDF40B78-9C9C-4953-A7A8-370191B391C3}" srcOrd="5" destOrd="0" presId="urn:microsoft.com/office/officeart/2005/8/layout/hierarchy2"/>
    <dgm:cxn modelId="{3C35E2C9-A5A3-42BC-BD3F-8A92E5B2A0E9}" type="presParOf" srcId="{DDF40B78-9C9C-4953-A7A8-370191B391C3}" destId="{8B67BB74-1AF8-44AD-8474-EBBC37BFFF75}" srcOrd="0" destOrd="0" presId="urn:microsoft.com/office/officeart/2005/8/layout/hierarchy2"/>
    <dgm:cxn modelId="{1902BE65-F868-440C-B305-261E886B56A2}" type="presParOf" srcId="{DDF40B78-9C9C-4953-A7A8-370191B391C3}" destId="{485E6099-73CD-4995-9AE6-8D352C6A02A6}" srcOrd="1" destOrd="0" presId="urn:microsoft.com/office/officeart/2005/8/layout/hierarchy2"/>
    <dgm:cxn modelId="{0217205B-B608-4880-9067-272741149D5B}" type="presParOf" srcId="{A9D10F7D-5A43-4D16-9F17-7B2DF14AADA6}" destId="{74C591EE-3510-414A-92B2-DBBE85F45A72}" srcOrd="6" destOrd="0" presId="urn:microsoft.com/office/officeart/2005/8/layout/hierarchy2"/>
    <dgm:cxn modelId="{754D4493-23A9-46D1-BC8A-4C2E9A7F8DEF}" type="presParOf" srcId="{74C591EE-3510-414A-92B2-DBBE85F45A72}" destId="{919526EC-CBD3-4586-B04E-81549F9FA529}" srcOrd="0" destOrd="0" presId="urn:microsoft.com/office/officeart/2005/8/layout/hierarchy2"/>
    <dgm:cxn modelId="{D7C17F48-F252-4148-A7CE-2E1AA77F20F7}" type="presParOf" srcId="{A9D10F7D-5A43-4D16-9F17-7B2DF14AADA6}" destId="{5424532F-DA9D-400B-B67E-29294E42B15E}" srcOrd="7" destOrd="0" presId="urn:microsoft.com/office/officeart/2005/8/layout/hierarchy2"/>
    <dgm:cxn modelId="{F20482BB-6186-4218-88FC-110FCD99117A}" type="presParOf" srcId="{5424532F-DA9D-400B-B67E-29294E42B15E}" destId="{6776126F-B61C-4FF8-AE59-4E6D88861BD0}" srcOrd="0" destOrd="0" presId="urn:microsoft.com/office/officeart/2005/8/layout/hierarchy2"/>
    <dgm:cxn modelId="{2A5C3EDB-F60D-479B-97D9-EA585C2C9278}" type="presParOf" srcId="{5424532F-DA9D-400B-B67E-29294E42B15E}" destId="{A0594123-A011-4D3F-A994-48F942DFB5EC}" srcOrd="1" destOrd="0" presId="urn:microsoft.com/office/officeart/2005/8/layout/hierarchy2"/>
    <dgm:cxn modelId="{B65D67E5-BDB4-45B0-9FF8-739FAFBBCDDC}" type="presParOf" srcId="{826504BF-F533-4F28-860F-0AE675C7EBA2}" destId="{F118882A-4EAF-45D8-9EF7-BA4A2CC5AC48}" srcOrd="2" destOrd="0" presId="urn:microsoft.com/office/officeart/2005/8/layout/hierarchy2"/>
    <dgm:cxn modelId="{451BC83A-9565-4F8A-9C85-7F4E802ADCE0}" type="presParOf" srcId="{F118882A-4EAF-45D8-9EF7-BA4A2CC5AC48}" destId="{BE02C482-9457-4DE0-BDDC-ACBE2376B00E}" srcOrd="0" destOrd="0" presId="urn:microsoft.com/office/officeart/2005/8/layout/hierarchy2"/>
    <dgm:cxn modelId="{77A4CAD0-E376-4519-AE9B-DC42BAF401A3}" type="presParOf" srcId="{826504BF-F533-4F28-860F-0AE675C7EBA2}" destId="{9685ED3F-BD9C-48FB-A6E2-5B60DE08A05E}" srcOrd="3" destOrd="0" presId="urn:microsoft.com/office/officeart/2005/8/layout/hierarchy2"/>
    <dgm:cxn modelId="{D8BBCD8D-CA4A-4E70-BB53-26EA86F67FEE}" type="presParOf" srcId="{9685ED3F-BD9C-48FB-A6E2-5B60DE08A05E}" destId="{88069313-93F2-48E6-B27D-1F1E202D8B9D}" srcOrd="0" destOrd="0" presId="urn:microsoft.com/office/officeart/2005/8/layout/hierarchy2"/>
    <dgm:cxn modelId="{615BE545-79AE-49EC-B4D4-D49CF07EE663}" type="presParOf" srcId="{9685ED3F-BD9C-48FB-A6E2-5B60DE08A05E}" destId="{253AA47B-D8F0-428F-900F-287D716DE830}" srcOrd="1" destOrd="0" presId="urn:microsoft.com/office/officeart/2005/8/layout/hierarchy2"/>
    <dgm:cxn modelId="{4CFF0025-2BCC-4525-A15B-78527ADC5A49}" type="presParOf" srcId="{253AA47B-D8F0-428F-900F-287D716DE830}" destId="{78E72A8E-667A-4D59-B404-BDCFEFC4B18C}" srcOrd="0" destOrd="0" presId="urn:microsoft.com/office/officeart/2005/8/layout/hierarchy2"/>
    <dgm:cxn modelId="{30F11974-A512-49D1-8B20-3105D7A78BF7}" type="presParOf" srcId="{78E72A8E-667A-4D59-B404-BDCFEFC4B18C}" destId="{832FD714-61C9-40CB-9F27-A8329C9718F6}" srcOrd="0" destOrd="0" presId="urn:microsoft.com/office/officeart/2005/8/layout/hierarchy2"/>
    <dgm:cxn modelId="{6393AC6E-DEA0-4E51-AA2B-F61A397291C1}" type="presParOf" srcId="{253AA47B-D8F0-428F-900F-287D716DE830}" destId="{4AA49544-034A-4D4C-9D37-C46DC766E2EA}" srcOrd="1" destOrd="0" presId="urn:microsoft.com/office/officeart/2005/8/layout/hierarchy2"/>
    <dgm:cxn modelId="{43944C1C-A1DF-4029-9D7B-6060AEEBBBB7}" type="presParOf" srcId="{4AA49544-034A-4D4C-9D37-C46DC766E2EA}" destId="{8099EC54-9AA7-4921-8DA6-4FC3E45535C5}" srcOrd="0" destOrd="0" presId="urn:microsoft.com/office/officeart/2005/8/layout/hierarchy2"/>
    <dgm:cxn modelId="{76C165C0-78D2-45DE-BC12-E0EAA09DD5BC}" type="presParOf" srcId="{4AA49544-034A-4D4C-9D37-C46DC766E2EA}" destId="{77FAFEB2-62CF-4C22-8FF9-A184E9B3722B}" srcOrd="1" destOrd="0" presId="urn:microsoft.com/office/officeart/2005/8/layout/hierarchy2"/>
    <dgm:cxn modelId="{BC5D9A2C-5FAA-4F81-9430-77B74DE7C300}" type="presParOf" srcId="{253AA47B-D8F0-428F-900F-287D716DE830}" destId="{083E737A-5C9E-4F47-9F4D-71C4BE97B635}" srcOrd="2" destOrd="0" presId="urn:microsoft.com/office/officeart/2005/8/layout/hierarchy2"/>
    <dgm:cxn modelId="{032B5327-9380-4547-822D-252AEEB7A1F1}" type="presParOf" srcId="{083E737A-5C9E-4F47-9F4D-71C4BE97B635}" destId="{3D363305-1B54-4A34-B107-E13D1D34A8FB}" srcOrd="0" destOrd="0" presId="urn:microsoft.com/office/officeart/2005/8/layout/hierarchy2"/>
    <dgm:cxn modelId="{10CA7125-C50C-4404-B9CD-CC7C3DFE0363}" type="presParOf" srcId="{253AA47B-D8F0-428F-900F-287D716DE830}" destId="{7DEA7FE6-5EC2-4448-9774-192868AE255D}" srcOrd="3" destOrd="0" presId="urn:microsoft.com/office/officeart/2005/8/layout/hierarchy2"/>
    <dgm:cxn modelId="{612F29A8-934C-4421-A7E8-CB6929C26CCA}" type="presParOf" srcId="{7DEA7FE6-5EC2-4448-9774-192868AE255D}" destId="{53DE1C71-6D6D-4E16-93C8-ECD5F77103D5}" srcOrd="0" destOrd="0" presId="urn:microsoft.com/office/officeart/2005/8/layout/hierarchy2"/>
    <dgm:cxn modelId="{D60B4F8E-988C-43B2-AB12-7078DDE96EC1}" type="presParOf" srcId="{7DEA7FE6-5EC2-4448-9774-192868AE255D}" destId="{700CF279-FE9B-4477-AB24-3AD7AECD5069}" srcOrd="1" destOrd="0" presId="urn:microsoft.com/office/officeart/2005/8/layout/hierarchy2"/>
    <dgm:cxn modelId="{5E2FC54F-7687-41CC-9FA2-22FB82CAB5D0}" type="presParOf" srcId="{253AA47B-D8F0-428F-900F-287D716DE830}" destId="{C7691BD3-BBD5-4EC8-84D5-83C6CFA56EFE}" srcOrd="4" destOrd="0" presId="urn:microsoft.com/office/officeart/2005/8/layout/hierarchy2"/>
    <dgm:cxn modelId="{CB8375B7-077B-4B0C-9296-CDD89C4A9002}" type="presParOf" srcId="{C7691BD3-BBD5-4EC8-84D5-83C6CFA56EFE}" destId="{53B65864-CC00-46CC-B3E8-48069DA35BED}" srcOrd="0" destOrd="0" presId="urn:microsoft.com/office/officeart/2005/8/layout/hierarchy2"/>
    <dgm:cxn modelId="{78977066-7583-4D6B-8FF7-2183CF7E776F}" type="presParOf" srcId="{253AA47B-D8F0-428F-900F-287D716DE830}" destId="{3EEA4EBE-D641-4DB3-8CCD-B472660FF4DB}" srcOrd="5" destOrd="0" presId="urn:microsoft.com/office/officeart/2005/8/layout/hierarchy2"/>
    <dgm:cxn modelId="{53A79EAF-E939-4936-B9BD-6E5EB9DC2679}" type="presParOf" srcId="{3EEA4EBE-D641-4DB3-8CCD-B472660FF4DB}" destId="{4172764D-D690-4573-A421-6B5ECED130E0}" srcOrd="0" destOrd="0" presId="urn:microsoft.com/office/officeart/2005/8/layout/hierarchy2"/>
    <dgm:cxn modelId="{0237978E-89A2-4C29-A3BA-E92AD2A43CF1}" type="presParOf" srcId="{3EEA4EBE-D641-4DB3-8CCD-B472660FF4DB}" destId="{421DAEEB-D420-4AA6-9DEA-D61F15BA2647}" srcOrd="1" destOrd="0" presId="urn:microsoft.com/office/officeart/2005/8/layout/hierarchy2"/>
    <dgm:cxn modelId="{76991E16-2002-4CEF-A590-7A4DEBA14EB0}" type="presParOf" srcId="{826504BF-F533-4F28-860F-0AE675C7EBA2}" destId="{EE31396B-CEC0-48CC-97B1-B711DC09245B}" srcOrd="4" destOrd="0" presId="urn:microsoft.com/office/officeart/2005/8/layout/hierarchy2"/>
    <dgm:cxn modelId="{7DE27674-D50A-44EC-B705-F692C38F1382}" type="presParOf" srcId="{EE31396B-CEC0-48CC-97B1-B711DC09245B}" destId="{002984A6-5F25-455C-8260-B94B7823B7B1}" srcOrd="0" destOrd="0" presId="urn:microsoft.com/office/officeart/2005/8/layout/hierarchy2"/>
    <dgm:cxn modelId="{1D0980E3-7085-4AD0-A9CD-6F3ABEAD4FF8}" type="presParOf" srcId="{826504BF-F533-4F28-860F-0AE675C7EBA2}" destId="{462BF39C-F2A1-4903-867D-8CB73E6DB878}" srcOrd="5" destOrd="0" presId="urn:microsoft.com/office/officeart/2005/8/layout/hierarchy2"/>
    <dgm:cxn modelId="{FE34F2B9-D71A-418B-9C7C-16C0A054C6F9}" type="presParOf" srcId="{462BF39C-F2A1-4903-867D-8CB73E6DB878}" destId="{A12C71D5-FAFE-40F1-A29E-EA8A4635D458}" srcOrd="0" destOrd="0" presId="urn:microsoft.com/office/officeart/2005/8/layout/hierarchy2"/>
    <dgm:cxn modelId="{25172173-793B-48A1-8CA5-760C3536C1CB}" type="presParOf" srcId="{462BF39C-F2A1-4903-867D-8CB73E6DB878}" destId="{E610DD50-36BA-473A-8DCD-306ABFBD0287}" srcOrd="1" destOrd="0" presId="urn:microsoft.com/office/officeart/2005/8/layout/hierarchy2"/>
    <dgm:cxn modelId="{FE58F55B-9FCA-44AB-86A8-11C55C3B0841}" type="presParOf" srcId="{E610DD50-36BA-473A-8DCD-306ABFBD0287}" destId="{5E8043AA-FB50-4BFD-A880-836CE9E8CEDC}" srcOrd="0" destOrd="0" presId="urn:microsoft.com/office/officeart/2005/8/layout/hierarchy2"/>
    <dgm:cxn modelId="{C4A9EC34-4426-4289-A1A8-44E5AD981754}" type="presParOf" srcId="{5E8043AA-FB50-4BFD-A880-836CE9E8CEDC}" destId="{C18129F2-DC34-499A-875B-6E3F37CFEBA0}" srcOrd="0" destOrd="0" presId="urn:microsoft.com/office/officeart/2005/8/layout/hierarchy2"/>
    <dgm:cxn modelId="{B5780391-4208-4A6C-873F-65EDDBE0E38B}" type="presParOf" srcId="{E610DD50-36BA-473A-8DCD-306ABFBD0287}" destId="{9F3563A7-DB6A-4BF0-984A-2004C1BE4374}" srcOrd="1" destOrd="0" presId="urn:microsoft.com/office/officeart/2005/8/layout/hierarchy2"/>
    <dgm:cxn modelId="{00DB801A-4E39-4918-A4E9-4E20E908DD7B}" type="presParOf" srcId="{9F3563A7-DB6A-4BF0-984A-2004C1BE4374}" destId="{D935A7CA-B776-4375-B4DC-4D88F5BD7A71}" srcOrd="0" destOrd="0" presId="urn:microsoft.com/office/officeart/2005/8/layout/hierarchy2"/>
    <dgm:cxn modelId="{B4A4DD3B-1BCB-4A62-861E-1F839140AE86}" type="presParOf" srcId="{9F3563A7-DB6A-4BF0-984A-2004C1BE4374}" destId="{9452A696-4E3F-4D9C-AEEB-6BBCEB4AD7EF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3BA9982-285B-40F0-A130-DCB6526B7BBC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12C120-683E-4C45-81F0-05D7C2E6B11E}">
      <dgm:prSet phldrT="[Текст]" custT="1"/>
      <dgm:spPr/>
      <dgm:t>
        <a:bodyPr/>
        <a:lstStyle/>
        <a:p>
          <a:pPr indent="0" algn="ctr">
            <a:lnSpc>
              <a:spcPct val="100000"/>
            </a:lnSpc>
          </a:pPr>
          <a:r>
            <a:rPr lang="uk-UA" sz="2000" dirty="0" smtClean="0">
              <a:latin typeface="+mj-lt"/>
              <a:ea typeface="Times New Roman"/>
            </a:rPr>
            <a:t>Положення про педагогічну раду</a:t>
          </a:r>
          <a:endParaRPr lang="ru-RU" sz="2000" dirty="0">
            <a:latin typeface="+mj-lt"/>
          </a:endParaRPr>
        </a:p>
      </dgm:t>
    </dgm:pt>
    <dgm:pt modelId="{0A9B80CE-F27E-463A-A072-24B1B31CE3EA}" type="parTrans" cxnId="{35980820-B0F3-4B82-B5CD-F9343655943A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94C332AC-C2F1-4206-9EC6-756709F56478}" type="sibTrans" cxnId="{35980820-B0F3-4B82-B5CD-F9343655943A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4330D52D-A5FB-4895-8A17-0D1270887E3E}">
      <dgm:prSet phldrT="[Текст]" custT="1"/>
      <dgm:spPr/>
      <dgm:t>
        <a:bodyPr/>
        <a:lstStyle/>
        <a:p>
          <a:pPr indent="0" algn="ctr">
            <a:lnSpc>
              <a:spcPct val="100000"/>
            </a:lnSpc>
          </a:pPr>
          <a:r>
            <a:rPr lang="uk-UA" sz="2000" dirty="0" smtClean="0">
              <a:latin typeface="+mj-lt"/>
              <a:cs typeface="Times New Roman" pitchFamily="18" charset="0"/>
            </a:rPr>
            <a:t>Контроль виконання рішень</a:t>
          </a:r>
          <a:endParaRPr lang="ru-RU" sz="2000" dirty="0">
            <a:latin typeface="+mj-lt"/>
          </a:endParaRPr>
        </a:p>
      </dgm:t>
    </dgm:pt>
    <dgm:pt modelId="{F9C2B311-3E49-4BE4-A306-27A897F3EC9C}" type="parTrans" cxnId="{093EBD9E-56DC-4D32-9B58-1293F1FC1724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F4BBEA50-8E54-4C9C-8DA8-9CC5A3713C43}" type="sibTrans" cxnId="{093EBD9E-56DC-4D32-9B58-1293F1FC1724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0D243F37-81AB-4FB6-903D-33E32F8CA6A7}">
      <dgm:prSet custT="1"/>
      <dgm:spPr/>
      <dgm:t>
        <a:bodyPr/>
        <a:lstStyle/>
        <a:p>
          <a:pPr indent="0" algn="ctr">
            <a:lnSpc>
              <a:spcPct val="100000"/>
            </a:lnSpc>
          </a:pPr>
          <a:r>
            <a:rPr lang="uk-UA" sz="2000" dirty="0" smtClean="0">
              <a:latin typeface="+mj-lt"/>
              <a:ea typeface="Times New Roman"/>
            </a:rPr>
            <a:t>Перспективний план педагогічної ради</a:t>
          </a:r>
          <a:endParaRPr lang="ru-RU" sz="2000" dirty="0">
            <a:latin typeface="+mj-lt"/>
          </a:endParaRPr>
        </a:p>
      </dgm:t>
    </dgm:pt>
    <dgm:pt modelId="{10127FFD-573F-44B4-A279-FCA53172CBB7}" type="parTrans" cxnId="{48C255A3-5427-4D8D-A744-CA0AAD16FF78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FED2328F-1D97-4C57-9ABF-E563BDFB1F95}" type="sibTrans" cxnId="{48C255A3-5427-4D8D-A744-CA0AAD16FF78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F718D477-9403-4495-81F5-E6881957E1E6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+mj-lt"/>
              <a:ea typeface="Times New Roman"/>
            </a:rPr>
            <a:t>Секретар педагогічної ради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+mj-lt"/>
              <a:ea typeface="Times New Roman"/>
            </a:rPr>
            <a:t>(вибирається на навчальний рік)</a:t>
          </a:r>
        </a:p>
      </dgm:t>
    </dgm:pt>
    <dgm:pt modelId="{85813CDE-6D9B-433B-814D-9A9AB058B2C3}" type="parTrans" cxnId="{62F4F5AA-AAFD-435A-9A9F-F180F6460080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6E931AF7-DFBE-4A08-B849-2AB512493874}" type="sibTrans" cxnId="{62F4F5AA-AAFD-435A-9A9F-F180F6460080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8BB6C5F8-6FB9-4989-BB35-12BF51A7C16C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+mj-lt"/>
              <a:ea typeface="Times New Roman"/>
            </a:rPr>
            <a:t>План роботи педагогічної ради на навчальний рік </a:t>
          </a:r>
        </a:p>
      </dgm:t>
    </dgm:pt>
    <dgm:pt modelId="{F34B1E1E-5126-4539-9F0F-9E57DA6D6EA9}" type="parTrans" cxnId="{F7CB7C77-35F1-4323-A713-34FE94DAD5CF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A253D826-A86E-4915-AB8F-B9A5561F5077}" type="sibTrans" cxnId="{F7CB7C77-35F1-4323-A713-34FE94DAD5CF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82061577-67CC-4924-8AB7-BF3B053EA9FF}">
      <dgm:prSet custT="1"/>
      <dgm:spPr/>
      <dgm:t>
        <a:bodyPr/>
        <a:lstStyle/>
        <a:p>
          <a:pPr indent="0" algn="ctr">
            <a:lnSpc>
              <a:spcPct val="100000"/>
            </a:lnSpc>
          </a:pPr>
          <a:r>
            <a:rPr lang="uk-UA" sz="2000" dirty="0" smtClean="0">
              <a:latin typeface="+mj-lt"/>
              <a:ea typeface="Times New Roman"/>
            </a:rPr>
            <a:t>Засідання педагогічної ради,</a:t>
          </a:r>
        </a:p>
        <a:p>
          <a:pPr indent="0" algn="ctr">
            <a:lnSpc>
              <a:spcPct val="100000"/>
            </a:lnSpc>
          </a:pPr>
          <a:r>
            <a:rPr lang="uk-UA" sz="2000" dirty="0" smtClean="0">
              <a:latin typeface="+mj-lt"/>
              <a:ea typeface="Times New Roman"/>
            </a:rPr>
            <a:t> протокол засідання  </a:t>
          </a:r>
          <a:endParaRPr lang="ru-RU" sz="2000" dirty="0">
            <a:latin typeface="+mj-lt"/>
          </a:endParaRPr>
        </a:p>
      </dgm:t>
    </dgm:pt>
    <dgm:pt modelId="{837B344E-5C5C-48A7-AC48-E987E84EB75B}" type="parTrans" cxnId="{71C5FC01-B34C-42B0-885D-F07A2023B630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516E6DA8-4A1A-4842-9105-5F2024CFE191}" type="sibTrans" cxnId="{71C5FC01-B34C-42B0-885D-F07A2023B630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4E9CD52F-2B00-4BB0-9FB1-47AE2F35F231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noProof="0" dirty="0" smtClean="0">
              <a:latin typeface="+mj-lt"/>
              <a:ea typeface="Times New Roman"/>
              <a:cs typeface="Times New Roman" pitchFamily="18" charset="0"/>
            </a:rPr>
            <a:t>Накази </a:t>
          </a:r>
          <a:r>
            <a:rPr lang="uk-UA" sz="1800" b="0" noProof="0" dirty="0" smtClean="0">
              <a:latin typeface="+mj-lt"/>
              <a:cs typeface="Times New Roman" pitchFamily="18" charset="0"/>
            </a:rPr>
            <a:t>про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0" noProof="0" dirty="0" smtClean="0">
              <a:latin typeface="+mj-lt"/>
              <a:cs typeface="Times New Roman" pitchFamily="18" charset="0"/>
            </a:rPr>
            <a:t>підготовку питань на розгляд педагогічної ради,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0" dirty="0" smtClean="0">
              <a:latin typeface="+mj-lt"/>
              <a:cs typeface="Times New Roman" pitchFamily="18" charset="0"/>
            </a:rPr>
            <a:t>виконання рішень педагогічної ради</a:t>
          </a:r>
          <a:endParaRPr lang="uk-UA" sz="2000" dirty="0" smtClean="0">
            <a:latin typeface="+mj-lt"/>
            <a:cs typeface="Times New Roman" pitchFamily="18" charset="0"/>
          </a:endParaRPr>
        </a:p>
      </dgm:t>
    </dgm:pt>
    <dgm:pt modelId="{444F826E-0E03-4551-BF45-9511FD456638}" type="parTrans" cxnId="{547CB1CB-3BB6-40C9-8C9C-812CD4DA583C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927647BE-0E46-40BC-8780-B3BB9913A61D}" type="sibTrans" cxnId="{547CB1CB-3BB6-40C9-8C9C-812CD4DA583C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5EE0030B-7433-4531-9C5A-F4B2E166C176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+mj-lt"/>
              <a:cs typeface="Times New Roman" pitchFamily="18" charset="0"/>
            </a:rPr>
            <a:t>Зберігання протоколів педагогічної ради в закладі 10 років</a:t>
          </a:r>
        </a:p>
      </dgm:t>
    </dgm:pt>
    <dgm:pt modelId="{16661B75-FA1A-49E9-A5FE-D07E5C0DFB10}" type="parTrans" cxnId="{759E65FB-0C5A-40D6-A5ED-5FC6567CA5E0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884520E3-318D-4187-8EDE-388FEE915941}" type="sibTrans" cxnId="{759E65FB-0C5A-40D6-A5ED-5FC6567CA5E0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13269201-75DB-431D-BC50-B7C50276F1CC}">
      <dgm:prSet custT="1"/>
      <dgm:spPr/>
      <dgm:t>
        <a:bodyPr/>
        <a:lstStyle/>
        <a:p>
          <a:pPr indent="0" algn="ctr">
            <a:lnSpc>
              <a:spcPct val="100000"/>
            </a:lnSpc>
          </a:pPr>
          <a:r>
            <a:rPr lang="uk-UA" sz="1800" dirty="0" smtClean="0">
              <a:latin typeface="+mj-lt"/>
              <a:ea typeface="Times New Roman"/>
            </a:rPr>
            <a:t>Накази </a:t>
          </a:r>
        </a:p>
        <a:p>
          <a:pPr indent="0" algn="ctr">
            <a:lnSpc>
              <a:spcPct val="100000"/>
            </a:lnSpc>
          </a:pPr>
          <a:r>
            <a:rPr lang="uk-UA" sz="1800" dirty="0" smtClean="0">
              <a:latin typeface="+mj-lt"/>
              <a:ea typeface="Times New Roman"/>
            </a:rPr>
            <a:t>про склад педагогічної ради на навчальний рік,</a:t>
          </a:r>
        </a:p>
        <a:p>
          <a:pPr indent="0" algn="ctr">
            <a:lnSpc>
              <a:spcPct val="100000"/>
            </a:lnSpc>
          </a:pPr>
          <a:r>
            <a:rPr lang="uk-UA" sz="1800" b="0" noProof="0" dirty="0" smtClean="0">
              <a:latin typeface="+mj-lt"/>
              <a:cs typeface="Times New Roman" pitchFamily="18" charset="0"/>
            </a:rPr>
            <a:t>про внесення змін до складу педагогічної ради</a:t>
          </a:r>
          <a:endParaRPr lang="ru-RU" sz="1800" dirty="0" smtClean="0">
            <a:latin typeface="+mj-lt"/>
          </a:endParaRPr>
        </a:p>
      </dgm:t>
    </dgm:pt>
    <dgm:pt modelId="{BC06AA33-2AB9-46A4-96B2-B4191509A0DF}" type="parTrans" cxnId="{4B377D3E-4E3B-4751-93D1-473404767E78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15B36207-78B6-49DE-BBAE-978C8B515076}" type="sibTrans" cxnId="{4B377D3E-4E3B-4751-93D1-473404767E78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947FA5B4-CBA2-4D22-A964-FBB96B63A0A6}" type="pres">
      <dgm:prSet presAssocID="{33BA9982-285B-40F0-A130-DCB6526B7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B91AF1-4938-41ED-B5C0-783CBE724B9A}" type="pres">
      <dgm:prSet presAssocID="{4612C120-683E-4C45-81F0-05D7C2E6B11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B84FC-022A-433B-B845-A111A828CA55}" type="pres">
      <dgm:prSet presAssocID="{94C332AC-C2F1-4206-9EC6-756709F56478}" presName="sibTrans" presStyleCnt="0"/>
      <dgm:spPr/>
      <dgm:t>
        <a:bodyPr/>
        <a:lstStyle/>
        <a:p>
          <a:endParaRPr lang="ru-RU"/>
        </a:p>
      </dgm:t>
    </dgm:pt>
    <dgm:pt modelId="{EE9B0FFF-4EC5-40E8-B4FE-3989E0DCE044}" type="pres">
      <dgm:prSet presAssocID="{0D243F37-81AB-4FB6-903D-33E32F8CA6A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486AB-3FE9-48B9-B365-E66E8A84992E}" type="pres">
      <dgm:prSet presAssocID="{FED2328F-1D97-4C57-9ABF-E563BDFB1F95}" presName="sibTrans" presStyleCnt="0"/>
      <dgm:spPr/>
      <dgm:t>
        <a:bodyPr/>
        <a:lstStyle/>
        <a:p>
          <a:endParaRPr lang="ru-RU"/>
        </a:p>
      </dgm:t>
    </dgm:pt>
    <dgm:pt modelId="{C0C5AB39-406B-4EDC-9E89-B4A5961A0C48}" type="pres">
      <dgm:prSet presAssocID="{F718D477-9403-4495-81F5-E6881957E1E6}" presName="node" presStyleLbl="node1" presStyleIdx="2" presStyleCnt="9" custScaleY="93242" custLinFactX="-10604" custLinFactY="1564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2709F-3166-4950-899F-414BE9676BE7}" type="pres">
      <dgm:prSet presAssocID="{6E931AF7-DFBE-4A08-B849-2AB512493874}" presName="sibTrans" presStyleCnt="0"/>
      <dgm:spPr/>
      <dgm:t>
        <a:bodyPr/>
        <a:lstStyle/>
        <a:p>
          <a:endParaRPr lang="ru-RU"/>
        </a:p>
      </dgm:t>
    </dgm:pt>
    <dgm:pt modelId="{FFA4AA5A-5B90-4B68-A0A2-D9CCA2EB152E}" type="pres">
      <dgm:prSet presAssocID="{13269201-75DB-431D-BC50-B7C50276F1C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C2F4E-CA35-4E1C-A1A0-297F8542F87A}" type="pres">
      <dgm:prSet presAssocID="{15B36207-78B6-49DE-BBAE-978C8B515076}" presName="sibTrans" presStyleCnt="0"/>
      <dgm:spPr/>
      <dgm:t>
        <a:bodyPr/>
        <a:lstStyle/>
        <a:p>
          <a:endParaRPr lang="ru-RU"/>
        </a:p>
      </dgm:t>
    </dgm:pt>
    <dgm:pt modelId="{5DBF1B64-20C9-4300-8295-6C7D2D5A6BCE}" type="pres">
      <dgm:prSet presAssocID="{8BB6C5F8-6FB9-4989-BB35-12BF51A7C16C}" presName="node" presStyleLbl="node1" presStyleIdx="4" presStyleCnt="9" custLinFactX="9534" custLinFactY="-1670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DCA0D-FE12-4AE5-BF00-15CE34B07D30}" type="pres">
      <dgm:prSet presAssocID="{A253D826-A86E-4915-AB8F-B9A5561F5077}" presName="sibTrans" presStyleCnt="0"/>
      <dgm:spPr/>
      <dgm:t>
        <a:bodyPr/>
        <a:lstStyle/>
        <a:p>
          <a:endParaRPr lang="ru-RU"/>
        </a:p>
      </dgm:t>
    </dgm:pt>
    <dgm:pt modelId="{B214A5E1-20F2-41EC-8E2C-ABF8A43CE05F}" type="pres">
      <dgm:prSet presAssocID="{82061577-67CC-4924-8AB7-BF3B053EA9F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4A53-9484-4E23-910F-566904DDCA87}" type="pres">
      <dgm:prSet presAssocID="{516E6DA8-4A1A-4842-9105-5F2024CFE191}" presName="sibTrans" presStyleCnt="0"/>
      <dgm:spPr/>
      <dgm:t>
        <a:bodyPr/>
        <a:lstStyle/>
        <a:p>
          <a:endParaRPr lang="ru-RU"/>
        </a:p>
      </dgm:t>
    </dgm:pt>
    <dgm:pt modelId="{9EAED805-DC85-4C91-8D2E-00A2056D23FA}" type="pres">
      <dgm:prSet presAssocID="{4E9CD52F-2B00-4BB0-9FB1-47AE2F35F23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672B0-E9EC-4951-A552-FA25F45D0BB5}" type="pres">
      <dgm:prSet presAssocID="{927647BE-0E46-40BC-8780-B3BB9913A61D}" presName="sibTrans" presStyleCnt="0"/>
      <dgm:spPr/>
      <dgm:t>
        <a:bodyPr/>
        <a:lstStyle/>
        <a:p>
          <a:endParaRPr lang="ru-RU"/>
        </a:p>
      </dgm:t>
    </dgm:pt>
    <dgm:pt modelId="{00FFD26B-003E-4264-8A6A-35B5C3697376}" type="pres">
      <dgm:prSet presAssocID="{4330D52D-A5FB-4895-8A17-0D1270887E3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6C297-346D-43EB-ADE4-AB2A2AB57987}" type="pres">
      <dgm:prSet presAssocID="{F4BBEA50-8E54-4C9C-8DA8-9CC5A3713C43}" presName="sibTrans" presStyleCnt="0"/>
      <dgm:spPr/>
      <dgm:t>
        <a:bodyPr/>
        <a:lstStyle/>
        <a:p>
          <a:endParaRPr lang="ru-RU"/>
        </a:p>
      </dgm:t>
    </dgm:pt>
    <dgm:pt modelId="{1D910F83-CAB9-4024-9F82-36E4810DEE21}" type="pres">
      <dgm:prSet presAssocID="{5EE0030B-7433-4531-9C5A-F4B2E166C176}" presName="node" presStyleLbl="node1" presStyleIdx="8" presStyleCnt="9" custLinFactNeighborX="-466" custLinFactNeighborY="-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5FC01-B34C-42B0-885D-F07A2023B630}" srcId="{33BA9982-285B-40F0-A130-DCB6526B7BBC}" destId="{82061577-67CC-4924-8AB7-BF3B053EA9FF}" srcOrd="5" destOrd="0" parTransId="{837B344E-5C5C-48A7-AC48-E987E84EB75B}" sibTransId="{516E6DA8-4A1A-4842-9105-5F2024CFE191}"/>
    <dgm:cxn modelId="{390F2CBA-504A-4FA4-B875-BF85A6F28E61}" type="presOf" srcId="{8BB6C5F8-6FB9-4989-BB35-12BF51A7C16C}" destId="{5DBF1B64-20C9-4300-8295-6C7D2D5A6BCE}" srcOrd="0" destOrd="0" presId="urn:microsoft.com/office/officeart/2005/8/layout/default#1"/>
    <dgm:cxn modelId="{35980820-B0F3-4B82-B5CD-F9343655943A}" srcId="{33BA9982-285B-40F0-A130-DCB6526B7BBC}" destId="{4612C120-683E-4C45-81F0-05D7C2E6B11E}" srcOrd="0" destOrd="0" parTransId="{0A9B80CE-F27E-463A-A072-24B1B31CE3EA}" sibTransId="{94C332AC-C2F1-4206-9EC6-756709F56478}"/>
    <dgm:cxn modelId="{62F4F5AA-AAFD-435A-9A9F-F180F6460080}" srcId="{33BA9982-285B-40F0-A130-DCB6526B7BBC}" destId="{F718D477-9403-4495-81F5-E6881957E1E6}" srcOrd="2" destOrd="0" parTransId="{85813CDE-6D9B-433B-814D-9A9AB058B2C3}" sibTransId="{6E931AF7-DFBE-4A08-B849-2AB512493874}"/>
    <dgm:cxn modelId="{547CB1CB-3BB6-40C9-8C9C-812CD4DA583C}" srcId="{33BA9982-285B-40F0-A130-DCB6526B7BBC}" destId="{4E9CD52F-2B00-4BB0-9FB1-47AE2F35F231}" srcOrd="6" destOrd="0" parTransId="{444F826E-0E03-4551-BF45-9511FD456638}" sibTransId="{927647BE-0E46-40BC-8780-B3BB9913A61D}"/>
    <dgm:cxn modelId="{4B377D3E-4E3B-4751-93D1-473404767E78}" srcId="{33BA9982-285B-40F0-A130-DCB6526B7BBC}" destId="{13269201-75DB-431D-BC50-B7C50276F1CC}" srcOrd="3" destOrd="0" parTransId="{BC06AA33-2AB9-46A4-96B2-B4191509A0DF}" sibTransId="{15B36207-78B6-49DE-BBAE-978C8B515076}"/>
    <dgm:cxn modelId="{19336A11-D479-47E7-9FFB-80B03CFFB652}" type="presOf" srcId="{13269201-75DB-431D-BC50-B7C50276F1CC}" destId="{FFA4AA5A-5B90-4B68-A0A2-D9CCA2EB152E}" srcOrd="0" destOrd="0" presId="urn:microsoft.com/office/officeart/2005/8/layout/default#1"/>
    <dgm:cxn modelId="{4FC3CF16-BB46-4B38-A83D-4A5C4BEC3B35}" type="presOf" srcId="{4330D52D-A5FB-4895-8A17-0D1270887E3E}" destId="{00FFD26B-003E-4264-8A6A-35B5C3697376}" srcOrd="0" destOrd="0" presId="urn:microsoft.com/office/officeart/2005/8/layout/default#1"/>
    <dgm:cxn modelId="{68872023-0417-41C3-9684-12C6BDF81A47}" type="presOf" srcId="{33BA9982-285B-40F0-A130-DCB6526B7BBC}" destId="{947FA5B4-CBA2-4D22-A964-FBB96B63A0A6}" srcOrd="0" destOrd="0" presId="urn:microsoft.com/office/officeart/2005/8/layout/default#1"/>
    <dgm:cxn modelId="{9D1D293F-919C-41C9-91FD-8CD38F56ED56}" type="presOf" srcId="{5EE0030B-7433-4531-9C5A-F4B2E166C176}" destId="{1D910F83-CAB9-4024-9F82-36E4810DEE21}" srcOrd="0" destOrd="0" presId="urn:microsoft.com/office/officeart/2005/8/layout/default#1"/>
    <dgm:cxn modelId="{FF400AB9-52D1-4510-B423-C97581BE44BF}" type="presOf" srcId="{82061577-67CC-4924-8AB7-BF3B053EA9FF}" destId="{B214A5E1-20F2-41EC-8E2C-ABF8A43CE05F}" srcOrd="0" destOrd="0" presId="urn:microsoft.com/office/officeart/2005/8/layout/default#1"/>
    <dgm:cxn modelId="{B691D885-D293-4A7B-A05A-B65DD6EC8524}" type="presOf" srcId="{4612C120-683E-4C45-81F0-05D7C2E6B11E}" destId="{3EB91AF1-4938-41ED-B5C0-783CBE724B9A}" srcOrd="0" destOrd="0" presId="urn:microsoft.com/office/officeart/2005/8/layout/default#1"/>
    <dgm:cxn modelId="{3AB5F333-5A15-47FF-9186-36C1C6D18898}" type="presOf" srcId="{0D243F37-81AB-4FB6-903D-33E32F8CA6A7}" destId="{EE9B0FFF-4EC5-40E8-B4FE-3989E0DCE044}" srcOrd="0" destOrd="0" presId="urn:microsoft.com/office/officeart/2005/8/layout/default#1"/>
    <dgm:cxn modelId="{F7CB7C77-35F1-4323-A713-34FE94DAD5CF}" srcId="{33BA9982-285B-40F0-A130-DCB6526B7BBC}" destId="{8BB6C5F8-6FB9-4989-BB35-12BF51A7C16C}" srcOrd="4" destOrd="0" parTransId="{F34B1E1E-5126-4539-9F0F-9E57DA6D6EA9}" sibTransId="{A253D826-A86E-4915-AB8F-B9A5561F5077}"/>
    <dgm:cxn modelId="{E43741E9-A37A-4082-8190-8361E7FDC42E}" type="presOf" srcId="{4E9CD52F-2B00-4BB0-9FB1-47AE2F35F231}" destId="{9EAED805-DC85-4C91-8D2E-00A2056D23FA}" srcOrd="0" destOrd="0" presId="urn:microsoft.com/office/officeart/2005/8/layout/default#1"/>
    <dgm:cxn modelId="{093EBD9E-56DC-4D32-9B58-1293F1FC1724}" srcId="{33BA9982-285B-40F0-A130-DCB6526B7BBC}" destId="{4330D52D-A5FB-4895-8A17-0D1270887E3E}" srcOrd="7" destOrd="0" parTransId="{F9C2B311-3E49-4BE4-A306-27A897F3EC9C}" sibTransId="{F4BBEA50-8E54-4C9C-8DA8-9CC5A3713C43}"/>
    <dgm:cxn modelId="{759E65FB-0C5A-40D6-A5ED-5FC6567CA5E0}" srcId="{33BA9982-285B-40F0-A130-DCB6526B7BBC}" destId="{5EE0030B-7433-4531-9C5A-F4B2E166C176}" srcOrd="8" destOrd="0" parTransId="{16661B75-FA1A-49E9-A5FE-D07E5C0DFB10}" sibTransId="{884520E3-318D-4187-8EDE-388FEE915941}"/>
    <dgm:cxn modelId="{7113D094-2288-46EE-AF29-3475D3C08E15}" type="presOf" srcId="{F718D477-9403-4495-81F5-E6881957E1E6}" destId="{C0C5AB39-406B-4EDC-9E89-B4A5961A0C48}" srcOrd="0" destOrd="0" presId="urn:microsoft.com/office/officeart/2005/8/layout/default#1"/>
    <dgm:cxn modelId="{48C255A3-5427-4D8D-A744-CA0AAD16FF78}" srcId="{33BA9982-285B-40F0-A130-DCB6526B7BBC}" destId="{0D243F37-81AB-4FB6-903D-33E32F8CA6A7}" srcOrd="1" destOrd="0" parTransId="{10127FFD-573F-44B4-A279-FCA53172CBB7}" sibTransId="{FED2328F-1D97-4C57-9ABF-E563BDFB1F95}"/>
    <dgm:cxn modelId="{AF0252F0-5AE1-4392-A718-A63F7A0E4DDC}" type="presParOf" srcId="{947FA5B4-CBA2-4D22-A964-FBB96B63A0A6}" destId="{3EB91AF1-4938-41ED-B5C0-783CBE724B9A}" srcOrd="0" destOrd="0" presId="urn:microsoft.com/office/officeart/2005/8/layout/default#1"/>
    <dgm:cxn modelId="{DE8C5670-87C9-49C7-8617-7E8F40B13191}" type="presParOf" srcId="{947FA5B4-CBA2-4D22-A964-FBB96B63A0A6}" destId="{48EB84FC-022A-433B-B845-A111A828CA55}" srcOrd="1" destOrd="0" presId="urn:microsoft.com/office/officeart/2005/8/layout/default#1"/>
    <dgm:cxn modelId="{FAD12F9B-B672-4105-9B3D-988219A2167E}" type="presParOf" srcId="{947FA5B4-CBA2-4D22-A964-FBB96B63A0A6}" destId="{EE9B0FFF-4EC5-40E8-B4FE-3989E0DCE044}" srcOrd="2" destOrd="0" presId="urn:microsoft.com/office/officeart/2005/8/layout/default#1"/>
    <dgm:cxn modelId="{B440620F-CA6B-4B55-9066-77DB0336A11E}" type="presParOf" srcId="{947FA5B4-CBA2-4D22-A964-FBB96B63A0A6}" destId="{844486AB-3FE9-48B9-B365-E66E8A84992E}" srcOrd="3" destOrd="0" presId="urn:microsoft.com/office/officeart/2005/8/layout/default#1"/>
    <dgm:cxn modelId="{FD410090-8156-4B10-BA7A-6A9A07A1972D}" type="presParOf" srcId="{947FA5B4-CBA2-4D22-A964-FBB96B63A0A6}" destId="{C0C5AB39-406B-4EDC-9E89-B4A5961A0C48}" srcOrd="4" destOrd="0" presId="urn:microsoft.com/office/officeart/2005/8/layout/default#1"/>
    <dgm:cxn modelId="{542DCD75-3F54-40D2-966E-C2ED90C688A8}" type="presParOf" srcId="{947FA5B4-CBA2-4D22-A964-FBB96B63A0A6}" destId="{CC62709F-3166-4950-899F-414BE9676BE7}" srcOrd="5" destOrd="0" presId="urn:microsoft.com/office/officeart/2005/8/layout/default#1"/>
    <dgm:cxn modelId="{C129B781-7D4D-4900-BCB4-74731BF3B583}" type="presParOf" srcId="{947FA5B4-CBA2-4D22-A964-FBB96B63A0A6}" destId="{FFA4AA5A-5B90-4B68-A0A2-D9CCA2EB152E}" srcOrd="6" destOrd="0" presId="urn:microsoft.com/office/officeart/2005/8/layout/default#1"/>
    <dgm:cxn modelId="{DC3C02BF-BA8E-4330-83BD-8F166092F5F8}" type="presParOf" srcId="{947FA5B4-CBA2-4D22-A964-FBB96B63A0A6}" destId="{740C2F4E-CA35-4E1C-A1A0-297F8542F87A}" srcOrd="7" destOrd="0" presId="urn:microsoft.com/office/officeart/2005/8/layout/default#1"/>
    <dgm:cxn modelId="{D72CDF76-FD3C-410E-ADE3-A7AE9DBE1D6A}" type="presParOf" srcId="{947FA5B4-CBA2-4D22-A964-FBB96B63A0A6}" destId="{5DBF1B64-20C9-4300-8295-6C7D2D5A6BCE}" srcOrd="8" destOrd="0" presId="urn:microsoft.com/office/officeart/2005/8/layout/default#1"/>
    <dgm:cxn modelId="{A2A9FBDE-1120-4B80-81CF-01DFDE3F73C1}" type="presParOf" srcId="{947FA5B4-CBA2-4D22-A964-FBB96B63A0A6}" destId="{407DCA0D-FE12-4AE5-BF00-15CE34B07D30}" srcOrd="9" destOrd="0" presId="urn:microsoft.com/office/officeart/2005/8/layout/default#1"/>
    <dgm:cxn modelId="{E119DDA7-2CB9-402F-845B-6C4895077C21}" type="presParOf" srcId="{947FA5B4-CBA2-4D22-A964-FBB96B63A0A6}" destId="{B214A5E1-20F2-41EC-8E2C-ABF8A43CE05F}" srcOrd="10" destOrd="0" presId="urn:microsoft.com/office/officeart/2005/8/layout/default#1"/>
    <dgm:cxn modelId="{F4568087-8F05-4242-B565-02EE66104E49}" type="presParOf" srcId="{947FA5B4-CBA2-4D22-A964-FBB96B63A0A6}" destId="{E7E14A53-9484-4E23-910F-566904DDCA87}" srcOrd="11" destOrd="0" presId="urn:microsoft.com/office/officeart/2005/8/layout/default#1"/>
    <dgm:cxn modelId="{E24FF012-2932-4C9F-B2E9-FF335DF7F8C5}" type="presParOf" srcId="{947FA5B4-CBA2-4D22-A964-FBB96B63A0A6}" destId="{9EAED805-DC85-4C91-8D2E-00A2056D23FA}" srcOrd="12" destOrd="0" presId="urn:microsoft.com/office/officeart/2005/8/layout/default#1"/>
    <dgm:cxn modelId="{4B42FAD7-0814-47B4-8406-BF7406BF6A86}" type="presParOf" srcId="{947FA5B4-CBA2-4D22-A964-FBB96B63A0A6}" destId="{E84672B0-E9EC-4951-A552-FA25F45D0BB5}" srcOrd="13" destOrd="0" presId="urn:microsoft.com/office/officeart/2005/8/layout/default#1"/>
    <dgm:cxn modelId="{93CAFFD0-1359-486F-B451-417502C969AB}" type="presParOf" srcId="{947FA5B4-CBA2-4D22-A964-FBB96B63A0A6}" destId="{00FFD26B-003E-4264-8A6A-35B5C3697376}" srcOrd="14" destOrd="0" presId="urn:microsoft.com/office/officeart/2005/8/layout/default#1"/>
    <dgm:cxn modelId="{57ABDE83-15B0-4E61-B19A-38E177727895}" type="presParOf" srcId="{947FA5B4-CBA2-4D22-A964-FBB96B63A0A6}" destId="{9696C297-346D-43EB-ADE4-AB2A2AB57987}" srcOrd="15" destOrd="0" presId="urn:microsoft.com/office/officeart/2005/8/layout/default#1"/>
    <dgm:cxn modelId="{500BE75B-60FE-49C1-8537-983D37099A3E}" type="presParOf" srcId="{947FA5B4-CBA2-4D22-A964-FBB96B63A0A6}" destId="{1D910F83-CAB9-4024-9F82-36E4810DEE21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3BA9982-285B-40F0-A130-DCB6526B7BBC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B6C5F8-6FB9-4989-BB35-12BF51A7C16C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+mj-lt"/>
              <a:ea typeface="Times New Roman"/>
              <a:cs typeface="Times New Roman" pitchFamily="18" charset="0"/>
            </a:rPr>
            <a:t>План роботи методичної (циклової) комісії на навчальний рік </a:t>
          </a:r>
        </a:p>
      </dgm:t>
    </dgm:pt>
    <dgm:pt modelId="{F34B1E1E-5126-4539-9F0F-9E57DA6D6EA9}" type="parTrans" cxnId="{F7CB7C77-35F1-4323-A713-34FE94DAD5CF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253D826-A86E-4915-AB8F-B9A5561F5077}" type="sibTrans" cxnId="{F7CB7C77-35F1-4323-A713-34FE94DAD5CF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2061577-67CC-4924-8AB7-BF3B053EA9FF}">
      <dgm:prSet custT="1"/>
      <dgm:spPr/>
      <dgm:t>
        <a:bodyPr/>
        <a:lstStyle/>
        <a:p>
          <a:pPr indent="0" algn="ctr">
            <a:lnSpc>
              <a:spcPct val="100000"/>
            </a:lnSpc>
          </a:pPr>
          <a:r>
            <a:rPr lang="uk-UA" sz="2000" dirty="0" smtClean="0">
              <a:latin typeface="+mj-lt"/>
              <a:ea typeface="Times New Roman"/>
              <a:cs typeface="Times New Roman" pitchFamily="18" charset="0"/>
            </a:rPr>
            <a:t>Засідання методичної (циклової) комісії  щомісяця,</a:t>
          </a:r>
        </a:p>
        <a:p>
          <a:pPr indent="0" algn="ctr">
            <a:lnSpc>
              <a:spcPct val="100000"/>
            </a:lnSpc>
          </a:pPr>
          <a:r>
            <a:rPr lang="uk-UA" sz="2000" dirty="0" smtClean="0">
              <a:latin typeface="+mj-lt"/>
              <a:ea typeface="Times New Roman"/>
              <a:cs typeface="Times New Roman" pitchFamily="18" charset="0"/>
            </a:rPr>
            <a:t> протокол засідання  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837B344E-5C5C-48A7-AC48-E987E84EB75B}" type="parTrans" cxnId="{71C5FC01-B34C-42B0-885D-F07A2023B630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16E6DA8-4A1A-4842-9105-5F2024CFE191}" type="sibTrans" cxnId="{71C5FC01-B34C-42B0-885D-F07A2023B630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269201-75DB-431D-BC50-B7C50276F1CC}">
      <dgm:prSet custT="1"/>
      <dgm:spPr/>
      <dgm:t>
        <a:bodyPr/>
        <a:lstStyle/>
        <a:p>
          <a:pPr indent="0" algn="ctr">
            <a:lnSpc>
              <a:spcPct val="100000"/>
            </a:lnSpc>
          </a:pPr>
          <a:r>
            <a:rPr lang="uk-UA" sz="2000" dirty="0" smtClean="0">
              <a:latin typeface="+mj-lt"/>
              <a:ea typeface="Times New Roman"/>
              <a:cs typeface="Times New Roman" pitchFamily="18" charset="0"/>
            </a:rPr>
            <a:t>Наказ про </a:t>
          </a:r>
          <a:r>
            <a:rPr lang="uk-UA" sz="2000" b="0" i="0" noProof="0" dirty="0" smtClean="0">
              <a:latin typeface="+mj-lt"/>
              <a:cs typeface="Times New Roman" pitchFamily="18" charset="0"/>
            </a:rPr>
            <a:t>персональний</a:t>
          </a:r>
          <a:r>
            <a:rPr lang="uk-UA" sz="2000" b="0" i="0" dirty="0" smtClean="0">
              <a:latin typeface="+mj-lt"/>
              <a:cs typeface="Times New Roman" pitchFamily="18" charset="0"/>
            </a:rPr>
            <a:t> </a:t>
          </a:r>
          <a:r>
            <a:rPr lang="uk-UA" sz="2000" dirty="0" smtClean="0">
              <a:latin typeface="+mj-lt"/>
              <a:ea typeface="Times New Roman"/>
              <a:cs typeface="Times New Roman" pitchFamily="18" charset="0"/>
            </a:rPr>
            <a:t>склад методичної (циклової) комісії на початок навчального року</a:t>
          </a:r>
          <a:endParaRPr lang="ru-RU" sz="2000" dirty="0" smtClean="0">
            <a:latin typeface="+mj-lt"/>
            <a:cs typeface="Times New Roman" pitchFamily="18" charset="0"/>
          </a:endParaRPr>
        </a:p>
      </dgm:t>
    </dgm:pt>
    <dgm:pt modelId="{BC06AA33-2AB9-46A4-96B2-B4191509A0DF}" type="parTrans" cxnId="{4B377D3E-4E3B-4751-93D1-473404767E78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5B36207-78B6-49DE-BBAE-978C8B515076}" type="sibTrans" cxnId="{4B377D3E-4E3B-4751-93D1-473404767E78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8185C5E-C887-49A4-B264-18A9A395E03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000" b="0" i="0" noProof="0" dirty="0" smtClean="0">
              <a:latin typeface="+mj-lt"/>
              <a:cs typeface="Times New Roman" pitchFamily="18" charset="0"/>
            </a:rPr>
            <a:t>Керівники закладу є членами методичних (циклових) комісій</a:t>
          </a:r>
          <a:r>
            <a:rPr lang="ru-RU" sz="2000" b="0" i="0" dirty="0" smtClean="0">
              <a:latin typeface="+mj-lt"/>
              <a:cs typeface="Times New Roman" pitchFamily="18" charset="0"/>
            </a:rPr>
            <a:t> 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026B6C79-140D-4F70-BB36-F4F3CC9DB6F0}" type="parTrans" cxnId="{3D20B9FB-0E34-4A46-A299-ACEF0F4862F2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02BF58B-BD05-4095-884D-B5157BFE2DFB}" type="sibTrans" cxnId="{3D20B9FB-0E34-4A46-A299-ACEF0F4862F2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47FA5B4-CBA2-4D22-A964-FBB96B63A0A6}" type="pres">
      <dgm:prSet presAssocID="{33BA9982-285B-40F0-A130-DCB6526B7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4AA5A-5B90-4B68-A0A2-D9CCA2EB152E}" type="pres">
      <dgm:prSet presAssocID="{13269201-75DB-431D-BC50-B7C50276F1CC}" presName="node" presStyleLbl="node1" presStyleIdx="0" presStyleCnt="4" custLinFactNeighborX="-26" custLinFactNeighborY="-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C2F4E-CA35-4E1C-A1A0-297F8542F87A}" type="pres">
      <dgm:prSet presAssocID="{15B36207-78B6-49DE-BBAE-978C8B515076}" presName="sibTrans" presStyleCnt="0"/>
      <dgm:spPr/>
      <dgm:t>
        <a:bodyPr/>
        <a:lstStyle/>
        <a:p>
          <a:endParaRPr lang="ru-RU"/>
        </a:p>
      </dgm:t>
    </dgm:pt>
    <dgm:pt modelId="{5DBF1B64-20C9-4300-8295-6C7D2D5A6BCE}" type="pres">
      <dgm:prSet presAssocID="{8BB6C5F8-6FB9-4989-BB35-12BF51A7C16C}" presName="node" presStyleLbl="node1" presStyleIdx="1" presStyleCnt="4" custLinFactNeighborX="2225" custLinFactNeighborY="-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DCA0D-FE12-4AE5-BF00-15CE34B07D30}" type="pres">
      <dgm:prSet presAssocID="{A253D826-A86E-4915-AB8F-B9A5561F5077}" presName="sibTrans" presStyleCnt="0"/>
      <dgm:spPr/>
      <dgm:t>
        <a:bodyPr/>
        <a:lstStyle/>
        <a:p>
          <a:endParaRPr lang="ru-RU"/>
        </a:p>
      </dgm:t>
    </dgm:pt>
    <dgm:pt modelId="{B214A5E1-20F2-41EC-8E2C-ABF8A43CE05F}" type="pres">
      <dgm:prSet presAssocID="{82061577-67CC-4924-8AB7-BF3B053EA9FF}" presName="node" presStyleLbl="node1" presStyleIdx="2" presStyleCnt="4" custLinFactNeighborX="0" custLinFactNeighborY="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4A53-9484-4E23-910F-566904DDCA87}" type="pres">
      <dgm:prSet presAssocID="{516E6DA8-4A1A-4842-9105-5F2024CFE191}" presName="sibTrans" presStyleCnt="0"/>
      <dgm:spPr/>
      <dgm:t>
        <a:bodyPr/>
        <a:lstStyle/>
        <a:p>
          <a:endParaRPr lang="ru-RU"/>
        </a:p>
      </dgm:t>
    </dgm:pt>
    <dgm:pt modelId="{9BCEEAF7-D5D5-439C-85D4-8137C7813B57}" type="pres">
      <dgm:prSet presAssocID="{78185C5E-C887-49A4-B264-18A9A395E0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7AF74-91A3-4852-930E-BC37FAA1C023}" type="presOf" srcId="{8BB6C5F8-6FB9-4989-BB35-12BF51A7C16C}" destId="{5DBF1B64-20C9-4300-8295-6C7D2D5A6BCE}" srcOrd="0" destOrd="0" presId="urn:microsoft.com/office/officeart/2005/8/layout/default#2"/>
    <dgm:cxn modelId="{4CBF0C3C-EAE5-441A-B1C9-2F1033D55ABF}" type="presOf" srcId="{13269201-75DB-431D-BC50-B7C50276F1CC}" destId="{FFA4AA5A-5B90-4B68-A0A2-D9CCA2EB152E}" srcOrd="0" destOrd="0" presId="urn:microsoft.com/office/officeart/2005/8/layout/default#2"/>
    <dgm:cxn modelId="{3D20B9FB-0E34-4A46-A299-ACEF0F4862F2}" srcId="{33BA9982-285B-40F0-A130-DCB6526B7BBC}" destId="{78185C5E-C887-49A4-B264-18A9A395E035}" srcOrd="3" destOrd="0" parTransId="{026B6C79-140D-4F70-BB36-F4F3CC9DB6F0}" sibTransId="{402BF58B-BD05-4095-884D-B5157BFE2DFB}"/>
    <dgm:cxn modelId="{4B377D3E-4E3B-4751-93D1-473404767E78}" srcId="{33BA9982-285B-40F0-A130-DCB6526B7BBC}" destId="{13269201-75DB-431D-BC50-B7C50276F1CC}" srcOrd="0" destOrd="0" parTransId="{BC06AA33-2AB9-46A4-96B2-B4191509A0DF}" sibTransId="{15B36207-78B6-49DE-BBAE-978C8B515076}"/>
    <dgm:cxn modelId="{E86ABA80-C3A9-4B81-AC39-9E0BEBB1E002}" type="presOf" srcId="{78185C5E-C887-49A4-B264-18A9A395E035}" destId="{9BCEEAF7-D5D5-439C-85D4-8137C7813B57}" srcOrd="0" destOrd="0" presId="urn:microsoft.com/office/officeart/2005/8/layout/default#2"/>
    <dgm:cxn modelId="{71C5FC01-B34C-42B0-885D-F07A2023B630}" srcId="{33BA9982-285B-40F0-A130-DCB6526B7BBC}" destId="{82061577-67CC-4924-8AB7-BF3B053EA9FF}" srcOrd="2" destOrd="0" parTransId="{837B344E-5C5C-48A7-AC48-E987E84EB75B}" sibTransId="{516E6DA8-4A1A-4842-9105-5F2024CFE191}"/>
    <dgm:cxn modelId="{A966132B-3678-4FB5-A6DC-9276E420519F}" type="presOf" srcId="{82061577-67CC-4924-8AB7-BF3B053EA9FF}" destId="{B214A5E1-20F2-41EC-8E2C-ABF8A43CE05F}" srcOrd="0" destOrd="0" presId="urn:microsoft.com/office/officeart/2005/8/layout/default#2"/>
    <dgm:cxn modelId="{6791C57A-BAF7-45BF-9E4C-4AF1ED0AFE31}" type="presOf" srcId="{33BA9982-285B-40F0-A130-DCB6526B7BBC}" destId="{947FA5B4-CBA2-4D22-A964-FBB96B63A0A6}" srcOrd="0" destOrd="0" presId="urn:microsoft.com/office/officeart/2005/8/layout/default#2"/>
    <dgm:cxn modelId="{F7CB7C77-35F1-4323-A713-34FE94DAD5CF}" srcId="{33BA9982-285B-40F0-A130-DCB6526B7BBC}" destId="{8BB6C5F8-6FB9-4989-BB35-12BF51A7C16C}" srcOrd="1" destOrd="0" parTransId="{F34B1E1E-5126-4539-9F0F-9E57DA6D6EA9}" sibTransId="{A253D826-A86E-4915-AB8F-B9A5561F5077}"/>
    <dgm:cxn modelId="{6BCA8302-77A2-4275-87AD-4CE95338AF4A}" type="presParOf" srcId="{947FA5B4-CBA2-4D22-A964-FBB96B63A0A6}" destId="{FFA4AA5A-5B90-4B68-A0A2-D9CCA2EB152E}" srcOrd="0" destOrd="0" presId="urn:microsoft.com/office/officeart/2005/8/layout/default#2"/>
    <dgm:cxn modelId="{09B61901-6A74-4D27-998F-797C80ABDA0E}" type="presParOf" srcId="{947FA5B4-CBA2-4D22-A964-FBB96B63A0A6}" destId="{740C2F4E-CA35-4E1C-A1A0-297F8542F87A}" srcOrd="1" destOrd="0" presId="urn:microsoft.com/office/officeart/2005/8/layout/default#2"/>
    <dgm:cxn modelId="{C1ECD528-A0D7-4BAE-ACCB-778478F70260}" type="presParOf" srcId="{947FA5B4-CBA2-4D22-A964-FBB96B63A0A6}" destId="{5DBF1B64-20C9-4300-8295-6C7D2D5A6BCE}" srcOrd="2" destOrd="0" presId="urn:microsoft.com/office/officeart/2005/8/layout/default#2"/>
    <dgm:cxn modelId="{42425D76-59BD-4EE3-AB8A-DF5CB7B49678}" type="presParOf" srcId="{947FA5B4-CBA2-4D22-A964-FBB96B63A0A6}" destId="{407DCA0D-FE12-4AE5-BF00-15CE34B07D30}" srcOrd="3" destOrd="0" presId="urn:microsoft.com/office/officeart/2005/8/layout/default#2"/>
    <dgm:cxn modelId="{E3D14B62-C4E1-4070-8230-62F24A7F6500}" type="presParOf" srcId="{947FA5B4-CBA2-4D22-A964-FBB96B63A0A6}" destId="{B214A5E1-20F2-41EC-8E2C-ABF8A43CE05F}" srcOrd="4" destOrd="0" presId="urn:microsoft.com/office/officeart/2005/8/layout/default#2"/>
    <dgm:cxn modelId="{B0C7C8FD-0EFB-4AFB-9CFB-6D23C8D6B58E}" type="presParOf" srcId="{947FA5B4-CBA2-4D22-A964-FBB96B63A0A6}" destId="{E7E14A53-9484-4E23-910F-566904DDCA87}" srcOrd="5" destOrd="0" presId="urn:microsoft.com/office/officeart/2005/8/layout/default#2"/>
    <dgm:cxn modelId="{381ABED3-B382-4783-8FE8-4A1F99E74E88}" type="presParOf" srcId="{947FA5B4-CBA2-4D22-A964-FBB96B63A0A6}" destId="{9BCEEAF7-D5D5-439C-85D4-8137C7813B57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3B02A63-D97B-4540-9333-B2C216DDBD56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366ED6-E293-4B40-A02B-912BB033FCDE}">
      <dgm:prSet phldrT="[Текст]" custT="1"/>
      <dgm:spPr/>
      <dgm:t>
        <a:bodyPr/>
        <a:lstStyle/>
        <a:p>
          <a:r>
            <a:rPr lang="uk-UA" sz="4000" dirty="0" smtClean="0">
              <a:latin typeface="+mj-lt"/>
              <a:ea typeface="Times New Roman"/>
            </a:rPr>
            <a:t>Наказ про створення методичної (циклової) комісії</a:t>
          </a:r>
          <a:endParaRPr lang="ru-RU" sz="4000" dirty="0">
            <a:latin typeface="+mj-lt"/>
          </a:endParaRPr>
        </a:p>
      </dgm:t>
    </dgm:pt>
    <dgm:pt modelId="{C6EEFD5B-A421-496D-AC0C-6E555B663487}" type="parTrans" cxnId="{97800ED2-6150-4517-B58E-7981F66273AF}">
      <dgm:prSet/>
      <dgm:spPr/>
      <dgm:t>
        <a:bodyPr/>
        <a:lstStyle/>
        <a:p>
          <a:endParaRPr lang="ru-RU"/>
        </a:p>
      </dgm:t>
    </dgm:pt>
    <dgm:pt modelId="{1628A5CB-D383-4AB8-9D7A-4A28B53FA232}" type="sibTrans" cxnId="{97800ED2-6150-4517-B58E-7981F66273AF}">
      <dgm:prSet/>
      <dgm:spPr/>
      <dgm:t>
        <a:bodyPr/>
        <a:lstStyle/>
        <a:p>
          <a:endParaRPr lang="ru-RU"/>
        </a:p>
      </dgm:t>
    </dgm:pt>
    <dgm:pt modelId="{0532D37E-C52B-4FA2-8C30-21487CF5DEE0}">
      <dgm:prSet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2400" dirty="0" smtClean="0">
              <a:latin typeface="+mj-lt"/>
              <a:cs typeface="Times New Roman" pitchFamily="18" charset="0"/>
            </a:rPr>
            <a:t>три і більше педагогічних працівники</a:t>
          </a:r>
          <a:endParaRPr lang="ru-RU" sz="2400" dirty="0">
            <a:latin typeface="+mj-lt"/>
          </a:endParaRPr>
        </a:p>
      </dgm:t>
    </dgm:pt>
    <dgm:pt modelId="{56F433E0-2A19-4D65-82F3-753E875BAA1B}" type="parTrans" cxnId="{7F1A522F-67DC-4265-A0A7-DC23C34A10F0}">
      <dgm:prSet/>
      <dgm:spPr/>
      <dgm:t>
        <a:bodyPr/>
        <a:lstStyle/>
        <a:p>
          <a:endParaRPr lang="ru-RU"/>
        </a:p>
      </dgm:t>
    </dgm:pt>
    <dgm:pt modelId="{31CA9459-4C35-4BA1-8EB2-611C49F2393C}" type="sibTrans" cxnId="{7F1A522F-67DC-4265-A0A7-DC23C34A10F0}">
      <dgm:prSet/>
      <dgm:spPr/>
      <dgm:t>
        <a:bodyPr/>
        <a:lstStyle/>
        <a:p>
          <a:endParaRPr lang="ru-RU"/>
        </a:p>
      </dgm:t>
    </dgm:pt>
    <dgm:pt modelId="{9398C1C2-CE9E-44E0-A703-EF74E3EE490D}">
      <dgm:prSet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2400" dirty="0" smtClean="0">
              <a:latin typeface="+mj-lt"/>
              <a:cs typeface="Times New Roman" pitchFamily="18" charset="0"/>
            </a:rPr>
            <a:t>створюється на навчальний рік</a:t>
          </a:r>
          <a:endParaRPr lang="ru-RU" sz="2400" dirty="0">
            <a:latin typeface="+mj-lt"/>
          </a:endParaRPr>
        </a:p>
      </dgm:t>
    </dgm:pt>
    <dgm:pt modelId="{6987E762-D55A-4213-A559-453E61A1399A}" type="parTrans" cxnId="{8925C918-67F5-4B90-BB4D-7031C8A565AE}">
      <dgm:prSet/>
      <dgm:spPr/>
      <dgm:t>
        <a:bodyPr/>
        <a:lstStyle/>
        <a:p>
          <a:endParaRPr lang="ru-RU"/>
        </a:p>
      </dgm:t>
    </dgm:pt>
    <dgm:pt modelId="{901320D0-D050-4F6F-BE53-8D21643E1F18}" type="sibTrans" cxnId="{8925C918-67F5-4B90-BB4D-7031C8A565AE}">
      <dgm:prSet/>
      <dgm:spPr/>
      <dgm:t>
        <a:bodyPr/>
        <a:lstStyle/>
        <a:p>
          <a:endParaRPr lang="ru-RU"/>
        </a:p>
      </dgm:t>
    </dgm:pt>
    <dgm:pt modelId="{74860DFE-F3DC-4E7E-8627-81F78E8C2898}">
      <dgm:prSet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2400" dirty="0" smtClean="0">
              <a:latin typeface="+mj-lt"/>
              <a:cs typeface="Times New Roman" pitchFamily="18" charset="0"/>
            </a:rPr>
            <a:t>затверджується персональний склад </a:t>
          </a:r>
          <a:endParaRPr lang="ru-RU" sz="2400" dirty="0">
            <a:latin typeface="+mj-lt"/>
          </a:endParaRPr>
        </a:p>
      </dgm:t>
    </dgm:pt>
    <dgm:pt modelId="{6DDA7D92-93E9-47D0-9B31-C9341EC05E0A}" type="parTrans" cxnId="{6343C1B9-E0F2-4056-AFD1-5703EDEFAEDB}">
      <dgm:prSet/>
      <dgm:spPr/>
      <dgm:t>
        <a:bodyPr/>
        <a:lstStyle/>
        <a:p>
          <a:endParaRPr lang="ru-RU"/>
        </a:p>
      </dgm:t>
    </dgm:pt>
    <dgm:pt modelId="{A00E48CE-BE51-4313-B742-4E18E9AEEA90}" type="sibTrans" cxnId="{6343C1B9-E0F2-4056-AFD1-5703EDEFAEDB}">
      <dgm:prSet/>
      <dgm:spPr/>
      <dgm:t>
        <a:bodyPr/>
        <a:lstStyle/>
        <a:p>
          <a:endParaRPr lang="ru-RU"/>
        </a:p>
      </dgm:t>
    </dgm:pt>
    <dgm:pt modelId="{C5655427-7E5B-4D03-B7A3-B109CFA16071}">
      <dgm:prSet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2400" dirty="0" smtClean="0">
              <a:latin typeface="+mj-lt"/>
              <a:cs typeface="Times New Roman" pitchFamily="18" charset="0"/>
            </a:rPr>
            <a:t>керівники закладу є членами методичної (циклової) комісії</a:t>
          </a:r>
          <a:endParaRPr lang="ru-RU" sz="2400" dirty="0">
            <a:latin typeface="+mj-lt"/>
          </a:endParaRPr>
        </a:p>
      </dgm:t>
    </dgm:pt>
    <dgm:pt modelId="{E9A0E156-9230-49D1-A8A6-0D555E610CC8}" type="parTrans" cxnId="{9D1EF330-B19F-4AC4-8A8F-B9B81E17E99E}">
      <dgm:prSet/>
      <dgm:spPr/>
      <dgm:t>
        <a:bodyPr/>
        <a:lstStyle/>
        <a:p>
          <a:endParaRPr lang="ru-RU"/>
        </a:p>
      </dgm:t>
    </dgm:pt>
    <dgm:pt modelId="{D03FB38B-3EB9-4825-8F86-2F89AC5C5023}" type="sibTrans" cxnId="{9D1EF330-B19F-4AC4-8A8F-B9B81E17E99E}">
      <dgm:prSet/>
      <dgm:spPr/>
      <dgm:t>
        <a:bodyPr/>
        <a:lstStyle/>
        <a:p>
          <a:endParaRPr lang="ru-RU"/>
        </a:p>
      </dgm:t>
    </dgm:pt>
    <dgm:pt modelId="{6836C22A-70D1-4DA8-A035-37A63262D461}" type="pres">
      <dgm:prSet presAssocID="{53B02A63-D97B-4540-9333-B2C216DDBD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79E0E3-DF34-4BF7-8862-4C84E7D52B19}" type="pres">
      <dgm:prSet presAssocID="{73366ED6-E293-4B40-A02B-912BB033FCDE}" presName="root" presStyleCnt="0"/>
      <dgm:spPr/>
      <dgm:t>
        <a:bodyPr/>
        <a:lstStyle/>
        <a:p>
          <a:endParaRPr lang="ru-RU"/>
        </a:p>
      </dgm:t>
    </dgm:pt>
    <dgm:pt modelId="{5186F710-B402-4A4E-9BD1-5F8E0051DBBA}" type="pres">
      <dgm:prSet presAssocID="{73366ED6-E293-4B40-A02B-912BB033FCDE}" presName="rootComposite" presStyleCnt="0"/>
      <dgm:spPr/>
      <dgm:t>
        <a:bodyPr/>
        <a:lstStyle/>
        <a:p>
          <a:endParaRPr lang="ru-RU"/>
        </a:p>
      </dgm:t>
    </dgm:pt>
    <dgm:pt modelId="{06B04B4D-FEAD-40F5-A236-2A4864A01945}" type="pres">
      <dgm:prSet presAssocID="{73366ED6-E293-4B40-A02B-912BB033FCDE}" presName="rootText" presStyleLbl="node1" presStyleIdx="0" presStyleCnt="1" custScaleX="182314" custScaleY="76887" custLinFactNeighborX="7395" custLinFactNeighborY="-158"/>
      <dgm:spPr/>
      <dgm:t>
        <a:bodyPr/>
        <a:lstStyle/>
        <a:p>
          <a:endParaRPr lang="ru-RU"/>
        </a:p>
      </dgm:t>
    </dgm:pt>
    <dgm:pt modelId="{6E7905E0-CC0E-4836-AF27-B55B248C8E95}" type="pres">
      <dgm:prSet presAssocID="{73366ED6-E293-4B40-A02B-912BB033FCDE}" presName="rootConnector" presStyleLbl="node1" presStyleIdx="0" presStyleCnt="1"/>
      <dgm:spPr/>
      <dgm:t>
        <a:bodyPr/>
        <a:lstStyle/>
        <a:p>
          <a:endParaRPr lang="ru-RU"/>
        </a:p>
      </dgm:t>
    </dgm:pt>
    <dgm:pt modelId="{B892EE97-0F67-4A59-96C5-1A0DE501D1D0}" type="pres">
      <dgm:prSet presAssocID="{73366ED6-E293-4B40-A02B-912BB033FCDE}" presName="childShape" presStyleCnt="0"/>
      <dgm:spPr/>
      <dgm:t>
        <a:bodyPr/>
        <a:lstStyle/>
        <a:p>
          <a:endParaRPr lang="ru-RU"/>
        </a:p>
      </dgm:t>
    </dgm:pt>
    <dgm:pt modelId="{607F5CEC-4B69-45CF-8875-0225D6DA121C}" type="pres">
      <dgm:prSet presAssocID="{56F433E0-2A19-4D65-82F3-753E875BAA1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E32EC6B-F01B-4151-8884-9ACCC6512B3F}" type="pres">
      <dgm:prSet presAssocID="{0532D37E-C52B-4FA2-8C30-21487CF5DEE0}" presName="childText" presStyleLbl="bgAcc1" presStyleIdx="0" presStyleCnt="4" custScaleX="152255" custScaleY="37953" custLinFactNeighborX="14668" custLinFactNeighborY="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A7109-7434-4937-8F03-E1C517F07812}" type="pres">
      <dgm:prSet presAssocID="{6987E762-D55A-4213-A559-453E61A1399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2D3B75A-A4B1-484A-85A3-F0744B416571}" type="pres">
      <dgm:prSet presAssocID="{9398C1C2-CE9E-44E0-A703-EF74E3EE490D}" presName="childText" presStyleLbl="bgAcc1" presStyleIdx="1" presStyleCnt="4" custScaleX="153853" custScaleY="37053" custLinFactNeighborX="14668" custLinFactNeighborY="-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80B7B-0846-4627-8ED4-7A85F35EAE42}" type="pres">
      <dgm:prSet presAssocID="{6DDA7D92-93E9-47D0-9B31-C9341EC05E0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4A247750-5CB4-48FA-813D-0C54496D62B1}" type="pres">
      <dgm:prSet presAssocID="{74860DFE-F3DC-4E7E-8627-81F78E8C2898}" presName="childText" presStyleLbl="bgAcc1" presStyleIdx="2" presStyleCnt="4" custScaleX="157942" custScaleY="40509" custLinFactNeighborX="14668" custLinFactNeighborY="-13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21F62-E78F-4930-AB34-28F44AC58DF4}" type="pres">
      <dgm:prSet presAssocID="{E9A0E156-9230-49D1-A8A6-0D555E610CC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1C5B280-90C7-47DA-84B0-F53F509F32D6}" type="pres">
      <dgm:prSet presAssocID="{C5655427-7E5B-4D03-B7A3-B109CFA16071}" presName="childText" presStyleLbl="bgAcc1" presStyleIdx="3" presStyleCnt="4" custScaleX="159939" custScaleY="48205" custLinFactNeighborX="14668" custLinFactNeighborY="-21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23307-A480-4E89-8C8A-3DFEBB1E2DD4}" type="presOf" srcId="{53B02A63-D97B-4540-9333-B2C216DDBD56}" destId="{6836C22A-70D1-4DA8-A035-37A63262D461}" srcOrd="0" destOrd="0" presId="urn:microsoft.com/office/officeart/2005/8/layout/hierarchy3"/>
    <dgm:cxn modelId="{7F1A522F-67DC-4265-A0A7-DC23C34A10F0}" srcId="{73366ED6-E293-4B40-A02B-912BB033FCDE}" destId="{0532D37E-C52B-4FA2-8C30-21487CF5DEE0}" srcOrd="0" destOrd="0" parTransId="{56F433E0-2A19-4D65-82F3-753E875BAA1B}" sibTransId="{31CA9459-4C35-4BA1-8EB2-611C49F2393C}"/>
    <dgm:cxn modelId="{9568759E-0068-4BF2-B99E-8DBD2F44BBB0}" type="presOf" srcId="{73366ED6-E293-4B40-A02B-912BB033FCDE}" destId="{6E7905E0-CC0E-4836-AF27-B55B248C8E95}" srcOrd="1" destOrd="0" presId="urn:microsoft.com/office/officeart/2005/8/layout/hierarchy3"/>
    <dgm:cxn modelId="{69120F6F-CBE0-45B1-AEC0-E7BC2920DE2F}" type="presOf" srcId="{56F433E0-2A19-4D65-82F3-753E875BAA1B}" destId="{607F5CEC-4B69-45CF-8875-0225D6DA121C}" srcOrd="0" destOrd="0" presId="urn:microsoft.com/office/officeart/2005/8/layout/hierarchy3"/>
    <dgm:cxn modelId="{322F79BE-9A2C-4293-8262-9BB5735AC0DE}" type="presOf" srcId="{73366ED6-E293-4B40-A02B-912BB033FCDE}" destId="{06B04B4D-FEAD-40F5-A236-2A4864A01945}" srcOrd="0" destOrd="0" presId="urn:microsoft.com/office/officeart/2005/8/layout/hierarchy3"/>
    <dgm:cxn modelId="{8925C918-67F5-4B90-BB4D-7031C8A565AE}" srcId="{73366ED6-E293-4B40-A02B-912BB033FCDE}" destId="{9398C1C2-CE9E-44E0-A703-EF74E3EE490D}" srcOrd="1" destOrd="0" parTransId="{6987E762-D55A-4213-A559-453E61A1399A}" sibTransId="{901320D0-D050-4F6F-BE53-8D21643E1F18}"/>
    <dgm:cxn modelId="{CD914CFD-5E70-4E29-B80F-CC6032FF76C7}" type="presOf" srcId="{74860DFE-F3DC-4E7E-8627-81F78E8C2898}" destId="{4A247750-5CB4-48FA-813D-0C54496D62B1}" srcOrd="0" destOrd="0" presId="urn:microsoft.com/office/officeart/2005/8/layout/hierarchy3"/>
    <dgm:cxn modelId="{D5DB8A6C-225A-4B56-A8A8-3B68C5760F81}" type="presOf" srcId="{0532D37E-C52B-4FA2-8C30-21487CF5DEE0}" destId="{6E32EC6B-F01B-4151-8884-9ACCC6512B3F}" srcOrd="0" destOrd="0" presId="urn:microsoft.com/office/officeart/2005/8/layout/hierarchy3"/>
    <dgm:cxn modelId="{760EF944-3683-4E53-B7AE-296B05DF206C}" type="presOf" srcId="{E9A0E156-9230-49D1-A8A6-0D555E610CC8}" destId="{30221F62-E78F-4930-AB34-28F44AC58DF4}" srcOrd="0" destOrd="0" presId="urn:microsoft.com/office/officeart/2005/8/layout/hierarchy3"/>
    <dgm:cxn modelId="{6343C1B9-E0F2-4056-AFD1-5703EDEFAEDB}" srcId="{73366ED6-E293-4B40-A02B-912BB033FCDE}" destId="{74860DFE-F3DC-4E7E-8627-81F78E8C2898}" srcOrd="2" destOrd="0" parTransId="{6DDA7D92-93E9-47D0-9B31-C9341EC05E0A}" sibTransId="{A00E48CE-BE51-4313-B742-4E18E9AEEA90}"/>
    <dgm:cxn modelId="{97800ED2-6150-4517-B58E-7981F66273AF}" srcId="{53B02A63-D97B-4540-9333-B2C216DDBD56}" destId="{73366ED6-E293-4B40-A02B-912BB033FCDE}" srcOrd="0" destOrd="0" parTransId="{C6EEFD5B-A421-496D-AC0C-6E555B663487}" sibTransId="{1628A5CB-D383-4AB8-9D7A-4A28B53FA232}"/>
    <dgm:cxn modelId="{94A74B87-076C-4557-961C-FA95CE41AF58}" type="presOf" srcId="{9398C1C2-CE9E-44E0-A703-EF74E3EE490D}" destId="{D2D3B75A-A4B1-484A-85A3-F0744B416571}" srcOrd="0" destOrd="0" presId="urn:microsoft.com/office/officeart/2005/8/layout/hierarchy3"/>
    <dgm:cxn modelId="{9D1EF330-B19F-4AC4-8A8F-B9B81E17E99E}" srcId="{73366ED6-E293-4B40-A02B-912BB033FCDE}" destId="{C5655427-7E5B-4D03-B7A3-B109CFA16071}" srcOrd="3" destOrd="0" parTransId="{E9A0E156-9230-49D1-A8A6-0D555E610CC8}" sibTransId="{D03FB38B-3EB9-4825-8F86-2F89AC5C5023}"/>
    <dgm:cxn modelId="{D393713E-0B8D-4498-9FC6-482DA13C9113}" type="presOf" srcId="{C5655427-7E5B-4D03-B7A3-B109CFA16071}" destId="{61C5B280-90C7-47DA-84B0-F53F509F32D6}" srcOrd="0" destOrd="0" presId="urn:microsoft.com/office/officeart/2005/8/layout/hierarchy3"/>
    <dgm:cxn modelId="{202B51F0-4C4B-461B-8A38-2D916F954C3F}" type="presOf" srcId="{6987E762-D55A-4213-A559-453E61A1399A}" destId="{B41A7109-7434-4937-8F03-E1C517F07812}" srcOrd="0" destOrd="0" presId="urn:microsoft.com/office/officeart/2005/8/layout/hierarchy3"/>
    <dgm:cxn modelId="{6400956B-18E2-4818-8492-48B8C28DD504}" type="presOf" srcId="{6DDA7D92-93E9-47D0-9B31-C9341EC05E0A}" destId="{58A80B7B-0846-4627-8ED4-7A85F35EAE42}" srcOrd="0" destOrd="0" presId="urn:microsoft.com/office/officeart/2005/8/layout/hierarchy3"/>
    <dgm:cxn modelId="{B3EA73DC-E9A8-4186-99C6-56FCEAA29783}" type="presParOf" srcId="{6836C22A-70D1-4DA8-A035-37A63262D461}" destId="{6179E0E3-DF34-4BF7-8862-4C84E7D52B19}" srcOrd="0" destOrd="0" presId="urn:microsoft.com/office/officeart/2005/8/layout/hierarchy3"/>
    <dgm:cxn modelId="{A84FBC9C-1FA9-4030-9335-0649351C8B4E}" type="presParOf" srcId="{6179E0E3-DF34-4BF7-8862-4C84E7D52B19}" destId="{5186F710-B402-4A4E-9BD1-5F8E0051DBBA}" srcOrd="0" destOrd="0" presId="urn:microsoft.com/office/officeart/2005/8/layout/hierarchy3"/>
    <dgm:cxn modelId="{A0DC69EF-3BC2-4767-9FAD-6FA08E2F9869}" type="presParOf" srcId="{5186F710-B402-4A4E-9BD1-5F8E0051DBBA}" destId="{06B04B4D-FEAD-40F5-A236-2A4864A01945}" srcOrd="0" destOrd="0" presId="urn:microsoft.com/office/officeart/2005/8/layout/hierarchy3"/>
    <dgm:cxn modelId="{8B9EB92D-1966-413B-B14A-293A83F5E5C8}" type="presParOf" srcId="{5186F710-B402-4A4E-9BD1-5F8E0051DBBA}" destId="{6E7905E0-CC0E-4836-AF27-B55B248C8E95}" srcOrd="1" destOrd="0" presId="urn:microsoft.com/office/officeart/2005/8/layout/hierarchy3"/>
    <dgm:cxn modelId="{C0166C2C-065B-4EE1-97EF-D1C848F3AD07}" type="presParOf" srcId="{6179E0E3-DF34-4BF7-8862-4C84E7D52B19}" destId="{B892EE97-0F67-4A59-96C5-1A0DE501D1D0}" srcOrd="1" destOrd="0" presId="urn:microsoft.com/office/officeart/2005/8/layout/hierarchy3"/>
    <dgm:cxn modelId="{F06962BF-9BF9-4D80-BA96-60FD1002F333}" type="presParOf" srcId="{B892EE97-0F67-4A59-96C5-1A0DE501D1D0}" destId="{607F5CEC-4B69-45CF-8875-0225D6DA121C}" srcOrd="0" destOrd="0" presId="urn:microsoft.com/office/officeart/2005/8/layout/hierarchy3"/>
    <dgm:cxn modelId="{C025748D-2275-42DB-B8DA-56DDE889EAA8}" type="presParOf" srcId="{B892EE97-0F67-4A59-96C5-1A0DE501D1D0}" destId="{6E32EC6B-F01B-4151-8884-9ACCC6512B3F}" srcOrd="1" destOrd="0" presId="urn:microsoft.com/office/officeart/2005/8/layout/hierarchy3"/>
    <dgm:cxn modelId="{133A9F6F-8EB0-44BB-B154-48CA4EB4FAD3}" type="presParOf" srcId="{B892EE97-0F67-4A59-96C5-1A0DE501D1D0}" destId="{B41A7109-7434-4937-8F03-E1C517F07812}" srcOrd="2" destOrd="0" presId="urn:microsoft.com/office/officeart/2005/8/layout/hierarchy3"/>
    <dgm:cxn modelId="{2702D388-C102-44A2-B56C-C2CEDB95D75F}" type="presParOf" srcId="{B892EE97-0F67-4A59-96C5-1A0DE501D1D0}" destId="{D2D3B75A-A4B1-484A-85A3-F0744B416571}" srcOrd="3" destOrd="0" presId="urn:microsoft.com/office/officeart/2005/8/layout/hierarchy3"/>
    <dgm:cxn modelId="{BED2A48D-7117-46E5-BA29-BA053F225469}" type="presParOf" srcId="{B892EE97-0F67-4A59-96C5-1A0DE501D1D0}" destId="{58A80B7B-0846-4627-8ED4-7A85F35EAE42}" srcOrd="4" destOrd="0" presId="urn:microsoft.com/office/officeart/2005/8/layout/hierarchy3"/>
    <dgm:cxn modelId="{EA5D980A-9944-497D-8917-A46F5CEA48EE}" type="presParOf" srcId="{B892EE97-0F67-4A59-96C5-1A0DE501D1D0}" destId="{4A247750-5CB4-48FA-813D-0C54496D62B1}" srcOrd="5" destOrd="0" presId="urn:microsoft.com/office/officeart/2005/8/layout/hierarchy3"/>
    <dgm:cxn modelId="{5299B71D-9D23-46B8-8C76-B0D3CDA474E3}" type="presParOf" srcId="{B892EE97-0F67-4A59-96C5-1A0DE501D1D0}" destId="{30221F62-E78F-4930-AB34-28F44AC58DF4}" srcOrd="6" destOrd="0" presId="urn:microsoft.com/office/officeart/2005/8/layout/hierarchy3"/>
    <dgm:cxn modelId="{5DAE9212-AE19-43A0-AC5B-A29D00066578}" type="presParOf" srcId="{B892EE97-0F67-4A59-96C5-1A0DE501D1D0}" destId="{61C5B280-90C7-47DA-84B0-F53F509F32D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3BA9982-285B-40F0-A130-DCB6526B7BBC}" type="doc">
      <dgm:prSet loTypeId="urn:microsoft.com/office/officeart/2005/8/layout/default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B6C5F8-6FB9-4989-BB35-12BF51A7C16C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noProof="0" dirty="0" smtClean="0">
              <a:latin typeface="+mj-lt"/>
              <a:ea typeface="Times New Roman"/>
            </a:rPr>
            <a:t>План роботи на навчальний рік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noProof="0" dirty="0" smtClean="0">
              <a:latin typeface="+mj-lt"/>
              <a:ea typeface="Times New Roman"/>
            </a:rPr>
            <a:t>+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noProof="0" dirty="0" smtClean="0">
              <a:latin typeface="+mj-lt"/>
              <a:ea typeface="Times New Roman"/>
            </a:rPr>
            <a:t>поточні питання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noProof="0" dirty="0" smtClean="0">
              <a:latin typeface="+mj-lt"/>
              <a:ea typeface="Times New Roman"/>
            </a:rPr>
            <a:t>(</a:t>
          </a:r>
          <a:r>
            <a:rPr lang="uk-UA" sz="2000" b="0" i="0" noProof="0" dirty="0" smtClean="0">
              <a:latin typeface="+mj-lt"/>
              <a:cs typeface="Times New Roman" pitchFamily="18" charset="0"/>
            </a:rPr>
            <a:t>оперативне вивчення та обговорення нормативних актів, документів</a:t>
          </a:r>
          <a:r>
            <a:rPr lang="uk-UA" sz="2000" noProof="0" dirty="0" smtClean="0">
              <a:latin typeface="+mj-lt"/>
              <a:ea typeface="Times New Roman"/>
            </a:rPr>
            <a:t>) </a:t>
          </a:r>
        </a:p>
      </dgm:t>
    </dgm:pt>
    <dgm:pt modelId="{F34B1E1E-5126-4539-9F0F-9E57DA6D6EA9}" type="parTrans" cxnId="{F7CB7C77-35F1-4323-A713-34FE94DAD5CF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A253D826-A86E-4915-AB8F-B9A5561F5077}" type="sibTrans" cxnId="{F7CB7C77-35F1-4323-A713-34FE94DAD5CF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82061577-67CC-4924-8AB7-BF3B053EA9FF}">
      <dgm:prSet custT="1"/>
      <dgm:spPr/>
      <dgm:t>
        <a:bodyPr/>
        <a:lstStyle/>
        <a:p>
          <a:pPr indent="0" algn="ctr">
            <a:lnSpc>
              <a:spcPct val="100000"/>
            </a:lnSpc>
          </a:pPr>
          <a:r>
            <a:rPr lang="uk-UA" sz="2000" dirty="0" smtClean="0">
              <a:latin typeface="+mj-lt"/>
              <a:ea typeface="Times New Roman"/>
            </a:rPr>
            <a:t>Протокол засідання</a:t>
          </a:r>
        </a:p>
        <a:p>
          <a:pPr indent="0" algn="ctr">
            <a:lnSpc>
              <a:spcPct val="100000"/>
            </a:lnSpc>
          </a:pPr>
          <a:r>
            <a:rPr lang="uk-UA" sz="2000" dirty="0" smtClean="0">
              <a:latin typeface="+mj-lt"/>
              <a:ea typeface="Times New Roman"/>
            </a:rPr>
            <a:t>(протокольні доручення)  </a:t>
          </a:r>
          <a:endParaRPr lang="ru-RU" sz="2000" dirty="0">
            <a:latin typeface="+mj-lt"/>
          </a:endParaRPr>
        </a:p>
      </dgm:t>
    </dgm:pt>
    <dgm:pt modelId="{837B344E-5C5C-48A7-AC48-E987E84EB75B}" type="parTrans" cxnId="{71C5FC01-B34C-42B0-885D-F07A2023B630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516E6DA8-4A1A-4842-9105-5F2024CFE191}" type="sibTrans" cxnId="{71C5FC01-B34C-42B0-885D-F07A2023B630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ru-RU" sz="2000"/>
        </a:p>
      </dgm:t>
    </dgm:pt>
    <dgm:pt modelId="{947FA5B4-CBA2-4D22-A964-FBB96B63A0A6}" type="pres">
      <dgm:prSet presAssocID="{33BA9982-285B-40F0-A130-DCB6526B7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BF1B64-20C9-4300-8295-6C7D2D5A6BCE}" type="pres">
      <dgm:prSet presAssocID="{8BB6C5F8-6FB9-4989-BB35-12BF51A7C16C}" presName="node" presStyleLbl="node1" presStyleIdx="0" presStyleCnt="2" custScaleX="125057" custLinFactNeighborX="2482" custLinFactNeighborY="-2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DCA0D-FE12-4AE5-BF00-15CE34B07D30}" type="pres">
      <dgm:prSet presAssocID="{A253D826-A86E-4915-AB8F-B9A5561F5077}" presName="sibTrans" presStyleCnt="0"/>
      <dgm:spPr/>
      <dgm:t>
        <a:bodyPr/>
        <a:lstStyle/>
        <a:p>
          <a:endParaRPr lang="ru-RU"/>
        </a:p>
      </dgm:t>
    </dgm:pt>
    <dgm:pt modelId="{B214A5E1-20F2-41EC-8E2C-ABF8A43CE05F}" type="pres">
      <dgm:prSet presAssocID="{82061577-67CC-4924-8AB7-BF3B053EA9FF}" presName="node" presStyleLbl="node1" presStyleIdx="1" presStyleCnt="2" custScaleX="110133" custLinFactNeighborX="2355" custLinFactNeighborY="-5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3BBF80-0E6A-402A-9DF4-FF10269110BB}" type="presOf" srcId="{82061577-67CC-4924-8AB7-BF3B053EA9FF}" destId="{B214A5E1-20F2-41EC-8E2C-ABF8A43CE05F}" srcOrd="0" destOrd="0" presId="urn:microsoft.com/office/officeart/2005/8/layout/default#3"/>
    <dgm:cxn modelId="{71C5FC01-B34C-42B0-885D-F07A2023B630}" srcId="{33BA9982-285B-40F0-A130-DCB6526B7BBC}" destId="{82061577-67CC-4924-8AB7-BF3B053EA9FF}" srcOrd="1" destOrd="0" parTransId="{837B344E-5C5C-48A7-AC48-E987E84EB75B}" sibTransId="{516E6DA8-4A1A-4842-9105-5F2024CFE191}"/>
    <dgm:cxn modelId="{F7CB7C77-35F1-4323-A713-34FE94DAD5CF}" srcId="{33BA9982-285B-40F0-A130-DCB6526B7BBC}" destId="{8BB6C5F8-6FB9-4989-BB35-12BF51A7C16C}" srcOrd="0" destOrd="0" parTransId="{F34B1E1E-5126-4539-9F0F-9E57DA6D6EA9}" sibTransId="{A253D826-A86E-4915-AB8F-B9A5561F5077}"/>
    <dgm:cxn modelId="{4D67769C-F2B9-48E7-92B7-0E6C2B490AF8}" type="presOf" srcId="{33BA9982-285B-40F0-A130-DCB6526B7BBC}" destId="{947FA5B4-CBA2-4D22-A964-FBB96B63A0A6}" srcOrd="0" destOrd="0" presId="urn:microsoft.com/office/officeart/2005/8/layout/default#3"/>
    <dgm:cxn modelId="{E13EAA36-13FB-4DE8-B305-B7F65E45B1F9}" type="presOf" srcId="{8BB6C5F8-6FB9-4989-BB35-12BF51A7C16C}" destId="{5DBF1B64-20C9-4300-8295-6C7D2D5A6BCE}" srcOrd="0" destOrd="0" presId="urn:microsoft.com/office/officeart/2005/8/layout/default#3"/>
    <dgm:cxn modelId="{E4D45E44-FC3F-4174-9FDF-E2579998AB41}" type="presParOf" srcId="{947FA5B4-CBA2-4D22-A964-FBB96B63A0A6}" destId="{5DBF1B64-20C9-4300-8295-6C7D2D5A6BCE}" srcOrd="0" destOrd="0" presId="urn:microsoft.com/office/officeart/2005/8/layout/default#3"/>
    <dgm:cxn modelId="{E983C08D-4D0B-4AB4-8853-579A55485FDC}" type="presParOf" srcId="{947FA5B4-CBA2-4D22-A964-FBB96B63A0A6}" destId="{407DCA0D-FE12-4AE5-BF00-15CE34B07D30}" srcOrd="1" destOrd="0" presId="urn:microsoft.com/office/officeart/2005/8/layout/default#3"/>
    <dgm:cxn modelId="{9240A631-4751-42AA-8F9F-2F86438F1C69}" type="presParOf" srcId="{947FA5B4-CBA2-4D22-A964-FBB96B63A0A6}" destId="{B214A5E1-20F2-41EC-8E2C-ABF8A43CE05F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3BA9982-285B-40F0-A130-DCB6526B7BBC}" type="doc">
      <dgm:prSet loTypeId="urn:microsoft.com/office/officeart/2005/8/layout/default#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B6C5F8-6FB9-4989-BB35-12BF51A7C16C}">
      <dgm:prSet custT="1"/>
      <dgm:spPr/>
      <dgm:t>
        <a:bodyPr/>
        <a:lstStyle/>
        <a:p>
          <a:pPr algn="ctr"/>
          <a:r>
            <a:rPr lang="uk-UA" sz="2000" b="0" i="0" noProof="0" dirty="0" smtClean="0">
              <a:latin typeface="+mj-lt"/>
              <a:cs typeface="Times New Roman" pitchFamily="18" charset="0"/>
            </a:rPr>
            <a:t>Проводяться диференційовано </a:t>
          </a:r>
        </a:p>
        <a:p>
          <a:pPr algn="ctr"/>
          <a:endParaRPr lang="uk-UA" sz="2000" b="0" i="0" noProof="0" dirty="0" smtClean="0">
            <a:latin typeface="+mj-lt"/>
            <a:cs typeface="Times New Roman" pitchFamily="18" charset="0"/>
          </a:endParaRPr>
        </a:p>
        <a:p>
          <a:pPr algn="ctr"/>
          <a:r>
            <a:rPr lang="uk-UA" sz="2000" b="0" i="0" noProof="0" dirty="0" smtClean="0">
              <a:latin typeface="+mj-lt"/>
              <a:cs typeface="Times New Roman" pitchFamily="18" charset="0"/>
            </a:rPr>
            <a:t>залежно від поставлених завдань, складу педагогічних працівників, рівня їх професійної компетентності</a:t>
          </a:r>
          <a:endParaRPr lang="uk-UA" sz="2000" noProof="0" dirty="0" smtClean="0">
            <a:latin typeface="+mj-lt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noProof="0" dirty="0" smtClean="0">
            <a:latin typeface="+mj-lt"/>
            <a:ea typeface="Times New Roman"/>
          </a:endParaRPr>
        </a:p>
      </dgm:t>
    </dgm:pt>
    <dgm:pt modelId="{F34B1E1E-5126-4539-9F0F-9E57DA6D6EA9}" type="parTrans" cxnId="{F7CB7C77-35F1-4323-A713-34FE94DAD5CF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uk-UA" sz="2000" noProof="0"/>
        </a:p>
      </dgm:t>
    </dgm:pt>
    <dgm:pt modelId="{A253D826-A86E-4915-AB8F-B9A5561F5077}" type="sibTrans" cxnId="{F7CB7C77-35F1-4323-A713-34FE94DAD5CF}">
      <dgm:prSet/>
      <dgm:spPr/>
      <dgm:t>
        <a:bodyPr/>
        <a:lstStyle/>
        <a:p>
          <a:pPr indent="0" algn="ctr">
            <a:lnSpc>
              <a:spcPct val="100000"/>
            </a:lnSpc>
          </a:pPr>
          <a:endParaRPr lang="uk-UA" sz="2000" noProof="0"/>
        </a:p>
      </dgm:t>
    </dgm:pt>
    <dgm:pt modelId="{E3B93F7A-8F46-46B0-BAB6-01EEAB130967}">
      <dgm:prSet custT="1"/>
      <dgm:spPr/>
      <dgm:t>
        <a:bodyPr/>
        <a:lstStyle/>
        <a:p>
          <a:r>
            <a:rPr lang="uk-UA" sz="2800" noProof="0" dirty="0" smtClean="0">
              <a:latin typeface="+mj-lt"/>
              <a:ea typeface="Times New Roman"/>
            </a:rPr>
            <a:t>План роботи </a:t>
          </a:r>
          <a:endParaRPr lang="uk-UA" sz="2800" noProof="0" dirty="0">
            <a:latin typeface="+mj-lt"/>
          </a:endParaRPr>
        </a:p>
      </dgm:t>
    </dgm:pt>
    <dgm:pt modelId="{89849D88-A43D-40BF-AC8B-4BBBC7BA7A65}" type="parTrans" cxnId="{FE04775D-A390-4512-B53E-5D5315E618CA}">
      <dgm:prSet/>
      <dgm:spPr/>
      <dgm:t>
        <a:bodyPr/>
        <a:lstStyle/>
        <a:p>
          <a:endParaRPr lang="uk-UA" noProof="0"/>
        </a:p>
      </dgm:t>
    </dgm:pt>
    <dgm:pt modelId="{CF1B325E-4760-4E70-9098-4D27BB53C548}" type="sibTrans" cxnId="{FE04775D-A390-4512-B53E-5D5315E618CA}">
      <dgm:prSet/>
      <dgm:spPr/>
      <dgm:t>
        <a:bodyPr/>
        <a:lstStyle/>
        <a:p>
          <a:endParaRPr lang="uk-UA" noProof="0"/>
        </a:p>
      </dgm:t>
    </dgm:pt>
    <dgm:pt modelId="{2472AE76-4469-4781-A691-76914CBEEB30}">
      <dgm:prSet custT="1"/>
      <dgm:spPr/>
      <dgm:t>
        <a:bodyPr/>
        <a:lstStyle/>
        <a:p>
          <a:r>
            <a:rPr lang="uk-UA" sz="2800" noProof="0" dirty="0" smtClean="0">
              <a:latin typeface="+mj-lt"/>
              <a:ea typeface="Times New Roman"/>
            </a:rPr>
            <a:t>Результат роботи </a:t>
          </a:r>
          <a:endParaRPr lang="uk-UA" sz="2800" noProof="0" dirty="0">
            <a:latin typeface="+mj-lt"/>
          </a:endParaRPr>
        </a:p>
      </dgm:t>
    </dgm:pt>
    <dgm:pt modelId="{E0CB671F-7FD5-4E83-B7F1-72B76A3D63E4}" type="parTrans" cxnId="{0351499A-059C-456D-9501-FD47E9B4FF95}">
      <dgm:prSet/>
      <dgm:spPr/>
      <dgm:t>
        <a:bodyPr/>
        <a:lstStyle/>
        <a:p>
          <a:endParaRPr lang="ru-RU"/>
        </a:p>
      </dgm:t>
    </dgm:pt>
    <dgm:pt modelId="{9D62EDAA-83E5-4CA2-BF37-22D5DCA08318}" type="sibTrans" cxnId="{0351499A-059C-456D-9501-FD47E9B4FF95}">
      <dgm:prSet/>
      <dgm:spPr/>
      <dgm:t>
        <a:bodyPr/>
        <a:lstStyle/>
        <a:p>
          <a:endParaRPr lang="ru-RU"/>
        </a:p>
      </dgm:t>
    </dgm:pt>
    <dgm:pt modelId="{947FA5B4-CBA2-4D22-A964-FBB96B63A0A6}" type="pres">
      <dgm:prSet presAssocID="{33BA9982-285B-40F0-A130-DCB6526B7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BF1B64-20C9-4300-8295-6C7D2D5A6BCE}" type="pres">
      <dgm:prSet presAssocID="{8BB6C5F8-6FB9-4989-BB35-12BF51A7C16C}" presName="node" presStyleLbl="node1" presStyleIdx="0" presStyleCnt="3" custScaleX="205803" custScaleY="147773" custLinFactNeighborX="6238" custLinFactNeighborY="-28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DCA0D-FE12-4AE5-BF00-15CE34B07D30}" type="pres">
      <dgm:prSet presAssocID="{A253D826-A86E-4915-AB8F-B9A5561F5077}" presName="sibTrans" presStyleCnt="0"/>
      <dgm:spPr/>
      <dgm:t>
        <a:bodyPr/>
        <a:lstStyle/>
        <a:p>
          <a:endParaRPr lang="ru-RU"/>
        </a:p>
      </dgm:t>
    </dgm:pt>
    <dgm:pt modelId="{37E262C0-00BE-48BE-8577-10A7E567CBA5}" type="pres">
      <dgm:prSet presAssocID="{E3B93F7A-8F46-46B0-BAB6-01EEAB130967}" presName="node" presStyleLbl="node1" presStyleIdx="1" presStyleCnt="3" custScaleX="201605" custLinFactNeighborX="-55" custLinFactNeighborY="-3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5B4C9-E61E-46C7-A306-2E154E5D42C3}" type="pres">
      <dgm:prSet presAssocID="{CF1B325E-4760-4E70-9098-4D27BB53C548}" presName="sibTrans" presStyleCnt="0"/>
      <dgm:spPr/>
      <dgm:t>
        <a:bodyPr/>
        <a:lstStyle/>
        <a:p>
          <a:endParaRPr lang="ru-RU"/>
        </a:p>
      </dgm:t>
    </dgm:pt>
    <dgm:pt modelId="{4CC9DE68-7A00-4E22-8D8F-6126F114FB48}" type="pres">
      <dgm:prSet presAssocID="{2472AE76-4469-4781-A691-76914CBEEB30}" presName="node" presStyleLbl="node1" presStyleIdx="2" presStyleCnt="3" custScaleX="201605" custLinFactNeighborX="-5000" custLinFactNeighborY="34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7A5D1-0379-4727-99D5-48FD1D2539EE}" type="presOf" srcId="{33BA9982-285B-40F0-A130-DCB6526B7BBC}" destId="{947FA5B4-CBA2-4D22-A964-FBB96B63A0A6}" srcOrd="0" destOrd="0" presId="urn:microsoft.com/office/officeart/2005/8/layout/default#4"/>
    <dgm:cxn modelId="{17594A84-E8F2-4E2F-82B8-7D59B3FA7F24}" type="presOf" srcId="{8BB6C5F8-6FB9-4989-BB35-12BF51A7C16C}" destId="{5DBF1B64-20C9-4300-8295-6C7D2D5A6BCE}" srcOrd="0" destOrd="0" presId="urn:microsoft.com/office/officeart/2005/8/layout/default#4"/>
    <dgm:cxn modelId="{FE04775D-A390-4512-B53E-5D5315E618CA}" srcId="{33BA9982-285B-40F0-A130-DCB6526B7BBC}" destId="{E3B93F7A-8F46-46B0-BAB6-01EEAB130967}" srcOrd="1" destOrd="0" parTransId="{89849D88-A43D-40BF-AC8B-4BBBC7BA7A65}" sibTransId="{CF1B325E-4760-4E70-9098-4D27BB53C548}"/>
    <dgm:cxn modelId="{6D4C42E7-C4C0-44BE-ACCC-1965FCEDC5AD}" type="presOf" srcId="{2472AE76-4469-4781-A691-76914CBEEB30}" destId="{4CC9DE68-7A00-4E22-8D8F-6126F114FB48}" srcOrd="0" destOrd="0" presId="urn:microsoft.com/office/officeart/2005/8/layout/default#4"/>
    <dgm:cxn modelId="{D6C9211D-1AA6-446D-9D76-AC4F7994A6C2}" type="presOf" srcId="{E3B93F7A-8F46-46B0-BAB6-01EEAB130967}" destId="{37E262C0-00BE-48BE-8577-10A7E567CBA5}" srcOrd="0" destOrd="0" presId="urn:microsoft.com/office/officeart/2005/8/layout/default#4"/>
    <dgm:cxn modelId="{0351499A-059C-456D-9501-FD47E9B4FF95}" srcId="{33BA9982-285B-40F0-A130-DCB6526B7BBC}" destId="{2472AE76-4469-4781-A691-76914CBEEB30}" srcOrd="2" destOrd="0" parTransId="{E0CB671F-7FD5-4E83-B7F1-72B76A3D63E4}" sibTransId="{9D62EDAA-83E5-4CA2-BF37-22D5DCA08318}"/>
    <dgm:cxn modelId="{F7CB7C77-35F1-4323-A713-34FE94DAD5CF}" srcId="{33BA9982-285B-40F0-A130-DCB6526B7BBC}" destId="{8BB6C5F8-6FB9-4989-BB35-12BF51A7C16C}" srcOrd="0" destOrd="0" parTransId="{F34B1E1E-5126-4539-9F0F-9E57DA6D6EA9}" sibTransId="{A253D826-A86E-4915-AB8F-B9A5561F5077}"/>
    <dgm:cxn modelId="{7E646209-5F34-4BA5-9F0E-116202BA0140}" type="presParOf" srcId="{947FA5B4-CBA2-4D22-A964-FBB96B63A0A6}" destId="{5DBF1B64-20C9-4300-8295-6C7D2D5A6BCE}" srcOrd="0" destOrd="0" presId="urn:microsoft.com/office/officeart/2005/8/layout/default#4"/>
    <dgm:cxn modelId="{84966B04-35E7-4E2F-ACAD-5953734DFD4B}" type="presParOf" srcId="{947FA5B4-CBA2-4D22-A964-FBB96B63A0A6}" destId="{407DCA0D-FE12-4AE5-BF00-15CE34B07D30}" srcOrd="1" destOrd="0" presId="urn:microsoft.com/office/officeart/2005/8/layout/default#4"/>
    <dgm:cxn modelId="{9DAD5995-2AE8-4CE1-A7D6-6A3705F58354}" type="presParOf" srcId="{947FA5B4-CBA2-4D22-A964-FBB96B63A0A6}" destId="{37E262C0-00BE-48BE-8577-10A7E567CBA5}" srcOrd="2" destOrd="0" presId="urn:microsoft.com/office/officeart/2005/8/layout/default#4"/>
    <dgm:cxn modelId="{D46F1AFC-F299-4BCB-925E-ECA413D36EBC}" type="presParOf" srcId="{947FA5B4-CBA2-4D22-A964-FBB96B63A0A6}" destId="{4715B4C9-E61E-46C7-A306-2E154E5D42C3}" srcOrd="3" destOrd="0" presId="urn:microsoft.com/office/officeart/2005/8/layout/default#4"/>
    <dgm:cxn modelId="{334F4AE6-E7A3-4C73-8CFA-86EB7638A4FD}" type="presParOf" srcId="{947FA5B4-CBA2-4D22-A964-FBB96B63A0A6}" destId="{4CC9DE68-7A00-4E22-8D8F-6126F114FB48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A4820F-8E10-4CC3-ADE1-091CF4BF48E1}" type="doc">
      <dgm:prSet loTypeId="urn:microsoft.com/office/officeart/2005/8/layout/vList6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ADC3B33-2F3F-4598-972F-53AE37BE184C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  <a:cs typeface="Times New Roman" pitchFamily="18" charset="0"/>
            </a:rPr>
            <a:t>Закон України </a:t>
          </a:r>
          <a:endParaRPr lang="ru-RU" sz="3200" b="1" dirty="0">
            <a:latin typeface="+mj-lt"/>
            <a:cs typeface="Times New Roman" pitchFamily="18" charset="0"/>
          </a:endParaRPr>
        </a:p>
      </dgm:t>
    </dgm:pt>
    <dgm:pt modelId="{CBE090BA-F0F8-4246-80C8-A82B661BECF0}" type="parTrans" cxnId="{6674DD4D-7C46-4EDD-956C-EA09FDEE3858}">
      <dgm:prSet/>
      <dgm:spPr/>
      <dgm:t>
        <a:bodyPr/>
        <a:lstStyle/>
        <a:p>
          <a:endParaRPr lang="ru-RU"/>
        </a:p>
      </dgm:t>
    </dgm:pt>
    <dgm:pt modelId="{0E902509-091F-4967-81AA-7CC160BD7577}" type="sibTrans" cxnId="{6674DD4D-7C46-4EDD-956C-EA09FDEE3858}">
      <dgm:prSet/>
      <dgm:spPr/>
      <dgm:t>
        <a:bodyPr/>
        <a:lstStyle/>
        <a:p>
          <a:endParaRPr lang="ru-RU"/>
        </a:p>
      </dgm:t>
    </dgm:pt>
    <dgm:pt modelId="{D9B37994-781E-4A49-A479-69AE982397A5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Про освіту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064955C0-80B6-49A7-BCE2-AB62B22C1B8F}" type="parTrans" cxnId="{89FA8818-0D45-4F33-8FB0-3E1394A108C9}">
      <dgm:prSet/>
      <dgm:spPr/>
      <dgm:t>
        <a:bodyPr/>
        <a:lstStyle/>
        <a:p>
          <a:endParaRPr lang="ru-RU"/>
        </a:p>
      </dgm:t>
    </dgm:pt>
    <dgm:pt modelId="{86FF2928-A786-4473-B1F0-E4E46809861A}" type="sibTrans" cxnId="{89FA8818-0D45-4F33-8FB0-3E1394A108C9}">
      <dgm:prSet/>
      <dgm:spPr/>
      <dgm:t>
        <a:bodyPr/>
        <a:lstStyle/>
        <a:p>
          <a:endParaRPr lang="ru-RU"/>
        </a:p>
      </dgm:t>
    </dgm:pt>
    <dgm:pt modelId="{1B207D51-EFCA-428E-9752-C89C5AA7F181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Про професійну (професійно-технічну) освіту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E407A008-0536-4212-9E32-679E326D9F45}" type="parTrans" cxnId="{BEEBBF2D-5058-4B74-8B57-E4B5A5891321}">
      <dgm:prSet/>
      <dgm:spPr/>
      <dgm:t>
        <a:bodyPr/>
        <a:lstStyle/>
        <a:p>
          <a:endParaRPr lang="ru-RU"/>
        </a:p>
      </dgm:t>
    </dgm:pt>
    <dgm:pt modelId="{8AECC0F0-DEB6-4510-A540-B9D7641BC1D7}" type="sibTrans" cxnId="{BEEBBF2D-5058-4B74-8B57-E4B5A5891321}">
      <dgm:prSet/>
      <dgm:spPr/>
      <dgm:t>
        <a:bodyPr/>
        <a:lstStyle/>
        <a:p>
          <a:endParaRPr lang="ru-RU"/>
        </a:p>
      </dgm:t>
    </dgm:pt>
    <dgm:pt modelId="{934B261F-F478-4795-A9D1-9ACE5713F4A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b="1" dirty="0" smtClean="0">
              <a:latin typeface="+mj-lt"/>
              <a:cs typeface="Times New Roman" pitchFamily="18" charset="0"/>
            </a:rPr>
            <a:t>Постанова</a:t>
          </a:r>
          <a:r>
            <a:rPr lang="uk-UA" sz="3200" b="1" dirty="0" smtClean="0">
              <a:latin typeface="+mj-lt"/>
              <a:cs typeface="Times New Roman" pitchFamily="18" charset="0"/>
            </a:rPr>
            <a:t> КМУ</a:t>
          </a:r>
          <a:endParaRPr lang="ru-RU" sz="3200" b="1" dirty="0" smtClean="0">
            <a:latin typeface="+mj-lt"/>
            <a:cs typeface="Times New Roman" pitchFamily="18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dirty="0">
            <a:latin typeface="+mj-lt"/>
            <a:cs typeface="Times New Roman" pitchFamily="18" charset="0"/>
          </a:endParaRPr>
        </a:p>
      </dgm:t>
    </dgm:pt>
    <dgm:pt modelId="{8CD0AA26-7595-42ED-A6B6-81CAE0EC7333}" type="parTrans" cxnId="{2C8934EB-39A1-4819-9DCD-BD4B4A93806B}">
      <dgm:prSet/>
      <dgm:spPr/>
      <dgm:t>
        <a:bodyPr/>
        <a:lstStyle/>
        <a:p>
          <a:endParaRPr lang="ru-RU"/>
        </a:p>
      </dgm:t>
    </dgm:pt>
    <dgm:pt modelId="{EF6B7ACC-EF65-4377-A8A1-40E3436F2CB3}" type="sibTrans" cxnId="{2C8934EB-39A1-4819-9DCD-BD4B4A93806B}">
      <dgm:prSet/>
      <dgm:spPr/>
      <dgm:t>
        <a:bodyPr/>
        <a:lstStyle/>
        <a:p>
          <a:endParaRPr lang="ru-RU"/>
        </a:p>
      </dgm:t>
    </dgm:pt>
    <dgm:pt modelId="{0164107D-F81B-49B7-8CBD-434C1B1092DD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Про загальну середню освіту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56D14DA2-DE62-48B6-A834-6C113DCA1E41}" type="parTrans" cxnId="{2B117084-A296-4603-85F5-71F1EDDDDDD2}">
      <dgm:prSet/>
      <dgm:spPr/>
      <dgm:t>
        <a:bodyPr/>
        <a:lstStyle/>
        <a:p>
          <a:endParaRPr lang="ru-RU"/>
        </a:p>
      </dgm:t>
    </dgm:pt>
    <dgm:pt modelId="{DE0E9005-5DD1-4460-B951-2B7DE31B815D}" type="sibTrans" cxnId="{2B117084-A296-4603-85F5-71F1EDDDDDD2}">
      <dgm:prSet/>
      <dgm:spPr/>
      <dgm:t>
        <a:bodyPr/>
        <a:lstStyle/>
        <a:p>
          <a:endParaRPr lang="ru-RU"/>
        </a:p>
      </dgm:t>
    </dgm:pt>
    <dgm:pt modelId="{305265E1-4B64-41A8-92BD-C16CDECF7548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>
              <a:latin typeface="+mj-lt"/>
              <a:cs typeface="Times New Roman" pitchFamily="18" charset="0"/>
            </a:rPr>
            <a:t>Про затвердження Ліцензійних умов провадження освітньої діяльності</a:t>
          </a:r>
          <a:endParaRPr lang="ru-RU" sz="2400" dirty="0" smtClean="0">
            <a:latin typeface="+mj-lt"/>
            <a:cs typeface="Times New Roman" pitchFamily="18" charset="0"/>
          </a:endParaRPr>
        </a:p>
        <a:p>
          <a:pPr marL="228600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>
            <a:latin typeface="+mj-lt"/>
          </a:endParaRPr>
        </a:p>
      </dgm:t>
    </dgm:pt>
    <dgm:pt modelId="{E84983CC-2E13-4DB9-9C4A-C90A3005E564}" type="parTrans" cxnId="{B9CC832C-2B76-45A0-86F2-AE4D90E70808}">
      <dgm:prSet/>
      <dgm:spPr/>
      <dgm:t>
        <a:bodyPr/>
        <a:lstStyle/>
        <a:p>
          <a:endParaRPr lang="ru-RU"/>
        </a:p>
      </dgm:t>
    </dgm:pt>
    <dgm:pt modelId="{FC1855BF-DFBB-4D7C-AEDF-083092578326}" type="sibTrans" cxnId="{B9CC832C-2B76-45A0-86F2-AE4D90E70808}">
      <dgm:prSet/>
      <dgm:spPr/>
      <dgm:t>
        <a:bodyPr/>
        <a:lstStyle/>
        <a:p>
          <a:endParaRPr lang="ru-RU"/>
        </a:p>
      </dgm:t>
    </dgm:pt>
    <dgm:pt modelId="{6BB27D29-351D-4C3A-8397-2872AE963E60}">
      <dgm:prSet custT="1"/>
      <dgm:spPr/>
      <dgm:t>
        <a:bodyPr/>
        <a:lstStyle/>
        <a:p>
          <a:r>
            <a:rPr lang="uk-UA" sz="3200" b="1" dirty="0" smtClean="0">
              <a:latin typeface="+mj-lt"/>
              <a:cs typeface="Times New Roman" pitchFamily="18" charset="0"/>
            </a:rPr>
            <a:t>Наказ МОН</a:t>
          </a:r>
          <a:endParaRPr lang="ru-RU" sz="3200" b="1" dirty="0">
            <a:latin typeface="+mj-lt"/>
            <a:cs typeface="Times New Roman" pitchFamily="18" charset="0"/>
          </a:endParaRPr>
        </a:p>
      </dgm:t>
    </dgm:pt>
    <dgm:pt modelId="{8215DF74-E989-4872-94F3-9CEFEEF1BE1F}" type="parTrans" cxnId="{65A4A01A-E850-4E38-A14D-49B24BB66227}">
      <dgm:prSet/>
      <dgm:spPr/>
      <dgm:t>
        <a:bodyPr/>
        <a:lstStyle/>
        <a:p>
          <a:endParaRPr lang="ru-RU"/>
        </a:p>
      </dgm:t>
    </dgm:pt>
    <dgm:pt modelId="{C4EA1170-7B4A-4425-B49D-7CCC57C268B9}" type="sibTrans" cxnId="{65A4A01A-E850-4E38-A14D-49B24BB66227}">
      <dgm:prSet/>
      <dgm:spPr/>
      <dgm:t>
        <a:bodyPr/>
        <a:lstStyle/>
        <a:p>
          <a:endParaRPr lang="ru-RU"/>
        </a:p>
      </dgm:t>
    </dgm:pt>
    <dgm:pt modelId="{788295B1-4C25-4C0A-8525-AB8F7B330E47}">
      <dgm:prSet custT="1"/>
      <dgm:spPr/>
      <dgm:t>
        <a:bodyPr/>
        <a:lstStyle/>
        <a:p>
          <a:r>
            <a:rPr lang="uk-UA" sz="2200" dirty="0" smtClean="0">
              <a:latin typeface="+mj-lt"/>
              <a:cs typeface="Times New Roman" pitchFamily="18" charset="0"/>
            </a:rPr>
            <a:t>Про затвердження Положення про організацію навчально-виробничого процесу у професійно-технічних навчальних закладах</a:t>
          </a:r>
          <a:endParaRPr lang="ru-RU" sz="2200" dirty="0">
            <a:latin typeface="+mj-lt"/>
          </a:endParaRPr>
        </a:p>
      </dgm:t>
    </dgm:pt>
    <dgm:pt modelId="{297E4721-49DF-408E-AADC-1BBA07DD6ABE}" type="parTrans" cxnId="{DC5B25D0-EB83-4A39-988F-624EB10AF31A}">
      <dgm:prSet/>
      <dgm:spPr/>
      <dgm:t>
        <a:bodyPr/>
        <a:lstStyle/>
        <a:p>
          <a:endParaRPr lang="ru-RU"/>
        </a:p>
      </dgm:t>
    </dgm:pt>
    <dgm:pt modelId="{7FAF2624-E7B3-4220-B83F-93F7E8C014E5}" type="sibTrans" cxnId="{DC5B25D0-EB83-4A39-988F-624EB10AF31A}">
      <dgm:prSet/>
      <dgm:spPr/>
      <dgm:t>
        <a:bodyPr/>
        <a:lstStyle/>
        <a:p>
          <a:endParaRPr lang="ru-RU"/>
        </a:p>
      </dgm:t>
    </dgm:pt>
    <dgm:pt modelId="{73BA1F18-997B-4BBB-BC5B-F32114B40C21}">
      <dgm:prSet custT="1"/>
      <dgm:spPr/>
      <dgm:t>
        <a:bodyPr/>
        <a:lstStyle/>
        <a:p>
          <a:r>
            <a:rPr lang="uk-UA" sz="2200" b="1" dirty="0" smtClean="0">
              <a:latin typeface="+mj-lt"/>
              <a:cs typeface="Times New Roman" pitchFamily="18" charset="0"/>
            </a:rPr>
            <a:t>Про удосконалення методичної роботи в системі професійно-технічної освіти</a:t>
          </a:r>
          <a:endParaRPr lang="ru-RU" sz="2200" dirty="0">
            <a:latin typeface="+mj-lt"/>
            <a:cs typeface="Times New Roman" pitchFamily="18" charset="0"/>
          </a:endParaRPr>
        </a:p>
      </dgm:t>
    </dgm:pt>
    <dgm:pt modelId="{F1102FA5-F3BB-49B6-8ABF-521ADC50A2D1}" type="parTrans" cxnId="{14FED0A5-27EF-442D-8560-9F4C1ABB6710}">
      <dgm:prSet/>
      <dgm:spPr/>
      <dgm:t>
        <a:bodyPr/>
        <a:lstStyle/>
        <a:p>
          <a:endParaRPr lang="ru-RU"/>
        </a:p>
      </dgm:t>
    </dgm:pt>
    <dgm:pt modelId="{7D2EE16D-26BF-4892-B936-F741418FCABC}" type="sibTrans" cxnId="{14FED0A5-27EF-442D-8560-9F4C1ABB6710}">
      <dgm:prSet/>
      <dgm:spPr/>
      <dgm:t>
        <a:bodyPr/>
        <a:lstStyle/>
        <a:p>
          <a:endParaRPr lang="ru-RU"/>
        </a:p>
      </dgm:t>
    </dgm:pt>
    <dgm:pt modelId="{862743CD-B812-4247-BAFD-3782361CBB5D}" type="pres">
      <dgm:prSet presAssocID="{54A4820F-8E10-4CC3-ADE1-091CF4BF48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925065-1709-4F51-96A4-9A4922B71DD6}" type="pres">
      <dgm:prSet presAssocID="{DADC3B33-2F3F-4598-972F-53AE37BE184C}" presName="linNode" presStyleCnt="0"/>
      <dgm:spPr/>
      <dgm:t>
        <a:bodyPr/>
        <a:lstStyle/>
        <a:p>
          <a:endParaRPr lang="ru-RU"/>
        </a:p>
      </dgm:t>
    </dgm:pt>
    <dgm:pt modelId="{3D488C72-F278-4066-9DF8-32968E58BB5C}" type="pres">
      <dgm:prSet presAssocID="{DADC3B33-2F3F-4598-972F-53AE37BE184C}" presName="parentShp" presStyleLbl="node1" presStyleIdx="0" presStyleCnt="3" custScaleX="66001" custScaleY="113639" custLinFactNeighborX="-39" custLinFactNeighborY="1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9D7D4-3382-41BD-9790-96DF89007F75}" type="pres">
      <dgm:prSet presAssocID="{DADC3B33-2F3F-4598-972F-53AE37BE184C}" presName="childShp" presStyleLbl="bgAccFollowNode1" presStyleIdx="0" presStyleCnt="3" custScaleX="159580" custScaleY="145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02FF9-9B7E-4F90-9940-1195EEEAC723}" type="pres">
      <dgm:prSet presAssocID="{0E902509-091F-4967-81AA-7CC160BD7577}" presName="spacing" presStyleCnt="0"/>
      <dgm:spPr/>
      <dgm:t>
        <a:bodyPr/>
        <a:lstStyle/>
        <a:p>
          <a:endParaRPr lang="ru-RU"/>
        </a:p>
      </dgm:t>
    </dgm:pt>
    <dgm:pt modelId="{84CC1BDE-E089-4092-81D2-F721FD0BD3E6}" type="pres">
      <dgm:prSet presAssocID="{934B261F-F478-4795-A9D1-9ACE5713F4A2}" presName="linNode" presStyleCnt="0"/>
      <dgm:spPr/>
      <dgm:t>
        <a:bodyPr/>
        <a:lstStyle/>
        <a:p>
          <a:endParaRPr lang="ru-RU"/>
        </a:p>
      </dgm:t>
    </dgm:pt>
    <dgm:pt modelId="{B52C58A7-ED34-4176-BEA4-75D359CB8456}" type="pres">
      <dgm:prSet presAssocID="{934B261F-F478-4795-A9D1-9ACE5713F4A2}" presName="parentShp" presStyleLbl="node1" presStyleIdx="1" presStyleCnt="3" custScaleX="56791" custScaleY="80609" custLinFactNeighborX="-476" custLinFactNeighborY="-1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07156-888E-4B98-97F0-8D542B532B43}" type="pres">
      <dgm:prSet presAssocID="{934B261F-F478-4795-A9D1-9ACE5713F4A2}" presName="childShp" presStyleLbl="bgAccFollowNode1" presStyleIdx="1" presStyleCnt="3" custScaleX="131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EABD6-6A99-482B-9491-565A9843BF35}" type="pres">
      <dgm:prSet presAssocID="{EF6B7ACC-EF65-4377-A8A1-40E3436F2CB3}" presName="spacing" presStyleCnt="0"/>
      <dgm:spPr/>
      <dgm:t>
        <a:bodyPr/>
        <a:lstStyle/>
        <a:p>
          <a:endParaRPr lang="ru-RU"/>
        </a:p>
      </dgm:t>
    </dgm:pt>
    <dgm:pt modelId="{217AB3C3-D57C-4AED-A5E5-0595E744599A}" type="pres">
      <dgm:prSet presAssocID="{6BB27D29-351D-4C3A-8397-2872AE963E60}" presName="linNode" presStyleCnt="0"/>
      <dgm:spPr/>
      <dgm:t>
        <a:bodyPr/>
        <a:lstStyle/>
        <a:p>
          <a:endParaRPr lang="ru-RU"/>
        </a:p>
      </dgm:t>
    </dgm:pt>
    <dgm:pt modelId="{04D56AF5-B655-4830-B5F2-B0ED10546757}" type="pres">
      <dgm:prSet presAssocID="{6BB27D29-351D-4C3A-8397-2872AE963E60}" presName="parentShp" presStyleLbl="node1" presStyleIdx="2" presStyleCnt="3" custScaleX="52751" custScaleY="122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9BC43-2279-467F-BC10-B654C4EE4EAD}" type="pres">
      <dgm:prSet presAssocID="{6BB27D29-351D-4C3A-8397-2872AE963E60}" presName="childShp" presStyleLbl="bgAccFollowNode1" presStyleIdx="2" presStyleCnt="3" custScaleX="134916" custScaleY="180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25EA4-98A8-48BF-B0C3-B11E91FD2583}" type="presOf" srcId="{DADC3B33-2F3F-4598-972F-53AE37BE184C}" destId="{3D488C72-F278-4066-9DF8-32968E58BB5C}" srcOrd="0" destOrd="0" presId="urn:microsoft.com/office/officeart/2005/8/layout/vList6"/>
    <dgm:cxn modelId="{BEEBBF2D-5058-4B74-8B57-E4B5A5891321}" srcId="{DADC3B33-2F3F-4598-972F-53AE37BE184C}" destId="{1B207D51-EFCA-428E-9752-C89C5AA7F181}" srcOrd="1" destOrd="0" parTransId="{E407A008-0536-4212-9E32-679E326D9F45}" sibTransId="{8AECC0F0-DEB6-4510-A540-B9D7641BC1D7}"/>
    <dgm:cxn modelId="{14FED0A5-27EF-442D-8560-9F4C1ABB6710}" srcId="{6BB27D29-351D-4C3A-8397-2872AE963E60}" destId="{73BA1F18-997B-4BBB-BC5B-F32114B40C21}" srcOrd="1" destOrd="0" parTransId="{F1102FA5-F3BB-49B6-8ABF-521ADC50A2D1}" sibTransId="{7D2EE16D-26BF-4892-B936-F741418FCABC}"/>
    <dgm:cxn modelId="{65A4A01A-E850-4E38-A14D-49B24BB66227}" srcId="{54A4820F-8E10-4CC3-ADE1-091CF4BF48E1}" destId="{6BB27D29-351D-4C3A-8397-2872AE963E60}" srcOrd="2" destOrd="0" parTransId="{8215DF74-E989-4872-94F3-9CEFEEF1BE1F}" sibTransId="{C4EA1170-7B4A-4425-B49D-7CCC57C268B9}"/>
    <dgm:cxn modelId="{E9326874-6053-4C37-B816-E59429CCD281}" type="presOf" srcId="{934B261F-F478-4795-A9D1-9ACE5713F4A2}" destId="{B52C58A7-ED34-4176-BEA4-75D359CB8456}" srcOrd="0" destOrd="0" presId="urn:microsoft.com/office/officeart/2005/8/layout/vList6"/>
    <dgm:cxn modelId="{6B828001-83E4-4F7A-849D-70DE98D9EB92}" type="presOf" srcId="{1B207D51-EFCA-428E-9752-C89C5AA7F181}" destId="{2779D7D4-3382-41BD-9790-96DF89007F75}" srcOrd="0" destOrd="1" presId="urn:microsoft.com/office/officeart/2005/8/layout/vList6"/>
    <dgm:cxn modelId="{9CA2EA55-2F54-4ADA-A57C-6DC7DE43DE78}" type="presOf" srcId="{D9B37994-781E-4A49-A479-69AE982397A5}" destId="{2779D7D4-3382-41BD-9790-96DF89007F75}" srcOrd="0" destOrd="0" presId="urn:microsoft.com/office/officeart/2005/8/layout/vList6"/>
    <dgm:cxn modelId="{F24D34D7-967B-4D29-8304-8FD6FB01CD6A}" type="presOf" srcId="{54A4820F-8E10-4CC3-ADE1-091CF4BF48E1}" destId="{862743CD-B812-4247-BAFD-3782361CBB5D}" srcOrd="0" destOrd="0" presId="urn:microsoft.com/office/officeart/2005/8/layout/vList6"/>
    <dgm:cxn modelId="{8220EE8F-CB33-4B32-8A98-3D6A31ECB8DC}" type="presOf" srcId="{6BB27D29-351D-4C3A-8397-2872AE963E60}" destId="{04D56AF5-B655-4830-B5F2-B0ED10546757}" srcOrd="0" destOrd="0" presId="urn:microsoft.com/office/officeart/2005/8/layout/vList6"/>
    <dgm:cxn modelId="{3C29AE3E-9778-4EA3-BBA0-65A2E1AB86DD}" type="presOf" srcId="{0164107D-F81B-49B7-8CBD-434C1B1092DD}" destId="{2779D7D4-3382-41BD-9790-96DF89007F75}" srcOrd="0" destOrd="2" presId="urn:microsoft.com/office/officeart/2005/8/layout/vList6"/>
    <dgm:cxn modelId="{5CB4B819-7C9E-42D0-A41D-9675ABFBC566}" type="presOf" srcId="{73BA1F18-997B-4BBB-BC5B-F32114B40C21}" destId="{9B59BC43-2279-467F-BC10-B654C4EE4EAD}" srcOrd="0" destOrd="1" presId="urn:microsoft.com/office/officeart/2005/8/layout/vList6"/>
    <dgm:cxn modelId="{6674DD4D-7C46-4EDD-956C-EA09FDEE3858}" srcId="{54A4820F-8E10-4CC3-ADE1-091CF4BF48E1}" destId="{DADC3B33-2F3F-4598-972F-53AE37BE184C}" srcOrd="0" destOrd="0" parTransId="{CBE090BA-F0F8-4246-80C8-A82B661BECF0}" sibTransId="{0E902509-091F-4967-81AA-7CC160BD7577}"/>
    <dgm:cxn modelId="{73521197-2DDD-43FC-9FEB-6953A24674CC}" type="presOf" srcId="{305265E1-4B64-41A8-92BD-C16CDECF7548}" destId="{9E407156-888E-4B98-97F0-8D542B532B43}" srcOrd="0" destOrd="0" presId="urn:microsoft.com/office/officeart/2005/8/layout/vList6"/>
    <dgm:cxn modelId="{2C8934EB-39A1-4819-9DCD-BD4B4A93806B}" srcId="{54A4820F-8E10-4CC3-ADE1-091CF4BF48E1}" destId="{934B261F-F478-4795-A9D1-9ACE5713F4A2}" srcOrd="1" destOrd="0" parTransId="{8CD0AA26-7595-42ED-A6B6-81CAE0EC7333}" sibTransId="{EF6B7ACC-EF65-4377-A8A1-40E3436F2CB3}"/>
    <dgm:cxn modelId="{B9CC832C-2B76-45A0-86F2-AE4D90E70808}" srcId="{934B261F-F478-4795-A9D1-9ACE5713F4A2}" destId="{305265E1-4B64-41A8-92BD-C16CDECF7548}" srcOrd="0" destOrd="0" parTransId="{E84983CC-2E13-4DB9-9C4A-C90A3005E564}" sibTransId="{FC1855BF-DFBB-4D7C-AEDF-083092578326}"/>
    <dgm:cxn modelId="{2B117084-A296-4603-85F5-71F1EDDDDDD2}" srcId="{DADC3B33-2F3F-4598-972F-53AE37BE184C}" destId="{0164107D-F81B-49B7-8CBD-434C1B1092DD}" srcOrd="2" destOrd="0" parTransId="{56D14DA2-DE62-48B6-A834-6C113DCA1E41}" sibTransId="{DE0E9005-5DD1-4460-B951-2B7DE31B815D}"/>
    <dgm:cxn modelId="{DC5B25D0-EB83-4A39-988F-624EB10AF31A}" srcId="{6BB27D29-351D-4C3A-8397-2872AE963E60}" destId="{788295B1-4C25-4C0A-8525-AB8F7B330E47}" srcOrd="0" destOrd="0" parTransId="{297E4721-49DF-408E-AADC-1BBA07DD6ABE}" sibTransId="{7FAF2624-E7B3-4220-B83F-93F7E8C014E5}"/>
    <dgm:cxn modelId="{6CDD2CA5-C973-48BF-8256-F699A34B2AB7}" type="presOf" srcId="{788295B1-4C25-4C0A-8525-AB8F7B330E47}" destId="{9B59BC43-2279-467F-BC10-B654C4EE4EAD}" srcOrd="0" destOrd="0" presId="urn:microsoft.com/office/officeart/2005/8/layout/vList6"/>
    <dgm:cxn modelId="{89FA8818-0D45-4F33-8FB0-3E1394A108C9}" srcId="{DADC3B33-2F3F-4598-972F-53AE37BE184C}" destId="{D9B37994-781E-4A49-A479-69AE982397A5}" srcOrd="0" destOrd="0" parTransId="{064955C0-80B6-49A7-BCE2-AB62B22C1B8F}" sibTransId="{86FF2928-A786-4473-B1F0-E4E46809861A}"/>
    <dgm:cxn modelId="{5B913A11-C56C-40C4-BA65-1766B01103D0}" type="presParOf" srcId="{862743CD-B812-4247-BAFD-3782361CBB5D}" destId="{47925065-1709-4F51-96A4-9A4922B71DD6}" srcOrd="0" destOrd="0" presId="urn:microsoft.com/office/officeart/2005/8/layout/vList6"/>
    <dgm:cxn modelId="{287AE199-863D-4DC8-AC6D-12710A52C1DB}" type="presParOf" srcId="{47925065-1709-4F51-96A4-9A4922B71DD6}" destId="{3D488C72-F278-4066-9DF8-32968E58BB5C}" srcOrd="0" destOrd="0" presId="urn:microsoft.com/office/officeart/2005/8/layout/vList6"/>
    <dgm:cxn modelId="{7DC1F11E-E317-4107-AFCD-BEC1B3E01D52}" type="presParOf" srcId="{47925065-1709-4F51-96A4-9A4922B71DD6}" destId="{2779D7D4-3382-41BD-9790-96DF89007F75}" srcOrd="1" destOrd="0" presId="urn:microsoft.com/office/officeart/2005/8/layout/vList6"/>
    <dgm:cxn modelId="{114B6720-B783-4F81-BC60-54793AD57CE3}" type="presParOf" srcId="{862743CD-B812-4247-BAFD-3782361CBB5D}" destId="{1AE02FF9-9B7E-4F90-9940-1195EEEAC723}" srcOrd="1" destOrd="0" presId="urn:microsoft.com/office/officeart/2005/8/layout/vList6"/>
    <dgm:cxn modelId="{E827C6A6-51F8-4F38-A39E-88523F884A5F}" type="presParOf" srcId="{862743CD-B812-4247-BAFD-3782361CBB5D}" destId="{84CC1BDE-E089-4092-81D2-F721FD0BD3E6}" srcOrd="2" destOrd="0" presId="urn:microsoft.com/office/officeart/2005/8/layout/vList6"/>
    <dgm:cxn modelId="{3591F539-EBBC-4C08-83FE-EA78EF583FD0}" type="presParOf" srcId="{84CC1BDE-E089-4092-81D2-F721FD0BD3E6}" destId="{B52C58A7-ED34-4176-BEA4-75D359CB8456}" srcOrd="0" destOrd="0" presId="urn:microsoft.com/office/officeart/2005/8/layout/vList6"/>
    <dgm:cxn modelId="{2BACAF6C-48D4-4937-933C-3518C2021C54}" type="presParOf" srcId="{84CC1BDE-E089-4092-81D2-F721FD0BD3E6}" destId="{9E407156-888E-4B98-97F0-8D542B532B43}" srcOrd="1" destOrd="0" presId="urn:microsoft.com/office/officeart/2005/8/layout/vList6"/>
    <dgm:cxn modelId="{B602C572-24B8-4D3C-B1E7-A5A1EA1DF465}" type="presParOf" srcId="{862743CD-B812-4247-BAFD-3782361CBB5D}" destId="{FB1EABD6-6A99-482B-9491-565A9843BF35}" srcOrd="3" destOrd="0" presId="urn:microsoft.com/office/officeart/2005/8/layout/vList6"/>
    <dgm:cxn modelId="{F9AF5D36-5B18-48A1-BFBE-F0400D2ACC72}" type="presParOf" srcId="{862743CD-B812-4247-BAFD-3782361CBB5D}" destId="{217AB3C3-D57C-4AED-A5E5-0595E744599A}" srcOrd="4" destOrd="0" presId="urn:microsoft.com/office/officeart/2005/8/layout/vList6"/>
    <dgm:cxn modelId="{F2F58E0A-F2C1-4D0B-BBC2-FFC800E0D37C}" type="presParOf" srcId="{217AB3C3-D57C-4AED-A5E5-0595E744599A}" destId="{04D56AF5-B655-4830-B5F2-B0ED10546757}" srcOrd="0" destOrd="0" presId="urn:microsoft.com/office/officeart/2005/8/layout/vList6"/>
    <dgm:cxn modelId="{4BEDBD03-4A50-4703-9546-7714952A0771}" type="presParOf" srcId="{217AB3C3-D57C-4AED-A5E5-0595E744599A}" destId="{9B59BC43-2279-467F-BC10-B654C4EE4E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3BA9982-285B-40F0-A130-DCB6526B7BBC}" type="doc">
      <dgm:prSet loTypeId="urn:microsoft.com/office/officeart/2005/8/layout/default#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B93F7A-8F46-46B0-BAB6-01EEAB130967}">
      <dgm:prSet custT="1"/>
      <dgm:spPr/>
      <dgm:t>
        <a:bodyPr/>
        <a:lstStyle/>
        <a:p>
          <a:r>
            <a:rPr lang="uk-UA" sz="2800" noProof="0" dirty="0" smtClean="0">
              <a:latin typeface="+mj-lt"/>
              <a:ea typeface="Times New Roman"/>
            </a:rPr>
            <a:t>План роботи </a:t>
          </a:r>
          <a:endParaRPr lang="uk-UA" sz="2800" noProof="0" dirty="0">
            <a:latin typeface="+mj-lt"/>
          </a:endParaRPr>
        </a:p>
      </dgm:t>
    </dgm:pt>
    <dgm:pt modelId="{89849D88-A43D-40BF-AC8B-4BBBC7BA7A65}" type="parTrans" cxnId="{FE04775D-A390-4512-B53E-5D5315E618CA}">
      <dgm:prSet/>
      <dgm:spPr/>
      <dgm:t>
        <a:bodyPr/>
        <a:lstStyle/>
        <a:p>
          <a:endParaRPr lang="uk-UA" noProof="0"/>
        </a:p>
      </dgm:t>
    </dgm:pt>
    <dgm:pt modelId="{CF1B325E-4760-4E70-9098-4D27BB53C548}" type="sibTrans" cxnId="{FE04775D-A390-4512-B53E-5D5315E618CA}">
      <dgm:prSet/>
      <dgm:spPr/>
      <dgm:t>
        <a:bodyPr/>
        <a:lstStyle/>
        <a:p>
          <a:endParaRPr lang="uk-UA" noProof="0"/>
        </a:p>
      </dgm:t>
    </dgm:pt>
    <dgm:pt modelId="{52AF8422-8D21-485C-B76F-F021AB3B08AB}">
      <dgm:prSet custT="1"/>
      <dgm:spPr/>
      <dgm:t>
        <a:bodyPr/>
        <a:lstStyle/>
        <a:p>
          <a:r>
            <a:rPr lang="uk-UA" sz="2800" noProof="0" dirty="0" smtClean="0">
              <a:latin typeface="+mj-lt"/>
              <a:ea typeface="Times New Roman"/>
            </a:rPr>
            <a:t>Результат роботи </a:t>
          </a:r>
          <a:endParaRPr lang="uk-UA" sz="2800" noProof="0" dirty="0">
            <a:latin typeface="+mj-lt"/>
          </a:endParaRPr>
        </a:p>
      </dgm:t>
    </dgm:pt>
    <dgm:pt modelId="{FBEBE70E-34E0-4F5D-AFB1-1990E1B73005}" type="parTrans" cxnId="{F8C9CD82-7A64-4902-B159-86E3F5309E09}">
      <dgm:prSet/>
      <dgm:spPr/>
      <dgm:t>
        <a:bodyPr/>
        <a:lstStyle/>
        <a:p>
          <a:endParaRPr lang="ru-RU"/>
        </a:p>
      </dgm:t>
    </dgm:pt>
    <dgm:pt modelId="{13FE01FF-A29C-4688-AF39-9FD841F29E12}" type="sibTrans" cxnId="{F8C9CD82-7A64-4902-B159-86E3F5309E09}">
      <dgm:prSet/>
      <dgm:spPr/>
      <dgm:t>
        <a:bodyPr/>
        <a:lstStyle/>
        <a:p>
          <a:endParaRPr lang="ru-RU"/>
        </a:p>
      </dgm:t>
    </dgm:pt>
    <dgm:pt modelId="{947FA5B4-CBA2-4D22-A964-FBB96B63A0A6}" type="pres">
      <dgm:prSet presAssocID="{33BA9982-285B-40F0-A130-DCB6526B7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262C0-00BE-48BE-8577-10A7E567CBA5}" type="pres">
      <dgm:prSet presAssocID="{E3B93F7A-8F46-46B0-BAB6-01EEAB130967}" presName="node" presStyleLbl="node1" presStyleIdx="0" presStyleCnt="2" custScaleX="69692" custLinFactNeighborX="-1943" custLinFactNeighborY="-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BECE4-F02C-44C3-B712-4097A7DAD0EE}" type="pres">
      <dgm:prSet presAssocID="{CF1B325E-4760-4E70-9098-4D27BB53C548}" presName="sibTrans" presStyleCnt="0"/>
      <dgm:spPr/>
      <dgm:t>
        <a:bodyPr/>
        <a:lstStyle/>
        <a:p>
          <a:endParaRPr lang="ru-RU"/>
        </a:p>
      </dgm:t>
    </dgm:pt>
    <dgm:pt modelId="{35533541-C755-4729-8519-04C69D6F32FE}" type="pres">
      <dgm:prSet presAssocID="{52AF8422-8D21-485C-B76F-F021AB3B08AB}" presName="node" presStyleLbl="node1" presStyleIdx="1" presStyleCnt="2" custScaleX="69692" custLinFactNeighborX="-1943" custLinFactNeighborY="-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C9CD82-7A64-4902-B159-86E3F5309E09}" srcId="{33BA9982-285B-40F0-A130-DCB6526B7BBC}" destId="{52AF8422-8D21-485C-B76F-F021AB3B08AB}" srcOrd="1" destOrd="0" parTransId="{FBEBE70E-34E0-4F5D-AFB1-1990E1B73005}" sibTransId="{13FE01FF-A29C-4688-AF39-9FD841F29E12}"/>
    <dgm:cxn modelId="{FE04775D-A390-4512-B53E-5D5315E618CA}" srcId="{33BA9982-285B-40F0-A130-DCB6526B7BBC}" destId="{E3B93F7A-8F46-46B0-BAB6-01EEAB130967}" srcOrd="0" destOrd="0" parTransId="{89849D88-A43D-40BF-AC8B-4BBBC7BA7A65}" sibTransId="{CF1B325E-4760-4E70-9098-4D27BB53C548}"/>
    <dgm:cxn modelId="{7A2C2296-91E6-40E6-875A-75A25EC1B002}" type="presOf" srcId="{33BA9982-285B-40F0-A130-DCB6526B7BBC}" destId="{947FA5B4-CBA2-4D22-A964-FBB96B63A0A6}" srcOrd="0" destOrd="0" presId="urn:microsoft.com/office/officeart/2005/8/layout/default#5"/>
    <dgm:cxn modelId="{4F3362DA-7C07-4DC0-9980-DAC013A837DE}" type="presOf" srcId="{E3B93F7A-8F46-46B0-BAB6-01EEAB130967}" destId="{37E262C0-00BE-48BE-8577-10A7E567CBA5}" srcOrd="0" destOrd="0" presId="urn:microsoft.com/office/officeart/2005/8/layout/default#5"/>
    <dgm:cxn modelId="{08229797-EF75-4E5B-999A-092C165CC778}" type="presOf" srcId="{52AF8422-8D21-485C-B76F-F021AB3B08AB}" destId="{35533541-C755-4729-8519-04C69D6F32FE}" srcOrd="0" destOrd="0" presId="urn:microsoft.com/office/officeart/2005/8/layout/default#5"/>
    <dgm:cxn modelId="{898D39FF-E025-499C-9FE6-990F21A24A04}" type="presParOf" srcId="{947FA5B4-CBA2-4D22-A964-FBB96B63A0A6}" destId="{37E262C0-00BE-48BE-8577-10A7E567CBA5}" srcOrd="0" destOrd="0" presId="urn:microsoft.com/office/officeart/2005/8/layout/default#5"/>
    <dgm:cxn modelId="{978BACD3-E3C8-425F-A0F6-2544D3D87E64}" type="presParOf" srcId="{947FA5B4-CBA2-4D22-A964-FBB96B63A0A6}" destId="{3DFBECE4-F02C-44C3-B712-4097A7DAD0EE}" srcOrd="1" destOrd="0" presId="urn:microsoft.com/office/officeart/2005/8/layout/default#5"/>
    <dgm:cxn modelId="{39FEC1BF-0FC1-4BD2-B28C-244B0B968CBF}" type="presParOf" srcId="{947FA5B4-CBA2-4D22-A964-FBB96B63A0A6}" destId="{35533541-C755-4729-8519-04C69D6F32FE}" srcOrd="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2A4A867-1B2A-463F-A975-2AB8B6F73488}" type="doc">
      <dgm:prSet loTypeId="urn:microsoft.com/office/officeart/2005/8/layout/default#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5589D9-C470-4DE0-AD28-FFE32A5193EC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Підвищення рівня знань за фахом, </a:t>
          </a:r>
          <a:r>
            <a:rPr lang="uk-UA" sz="2000" noProof="0" dirty="0" smtClean="0">
              <a:latin typeface="+mj-lt"/>
              <a:cs typeface="Times New Roman" pitchFamily="18" charset="0"/>
            </a:rPr>
            <a:t>загальної та професійної культури</a:t>
          </a:r>
          <a:endParaRPr lang="uk-UA" sz="2000" dirty="0">
            <a:latin typeface="+mj-lt"/>
            <a:cs typeface="Times New Roman" pitchFamily="18" charset="0"/>
          </a:endParaRPr>
        </a:p>
      </dgm:t>
    </dgm:pt>
    <dgm:pt modelId="{674426D3-D013-4130-A16A-50BDA357B627}" type="parTrans" cxnId="{CB3F99D4-6A0F-44C0-B3C4-64913B95585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08F927F-2B6E-44AA-B59F-2577ACC44982}" type="sibTrans" cxnId="{CB3F99D4-6A0F-44C0-B3C4-64913B95585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E6A183-2D82-4890-907B-E15A58F33D75}">
      <dgm:prSet phldrT="[Текст]" custT="1"/>
      <dgm:spPr/>
      <dgm:t>
        <a:bodyPr/>
        <a:lstStyle/>
        <a:p>
          <a:r>
            <a:rPr lang="uk-UA" sz="2000" noProof="0" dirty="0" smtClean="0">
              <a:latin typeface="+mj-lt"/>
              <a:cs typeface="Times New Roman" pitchFamily="18" charset="0"/>
            </a:rPr>
            <a:t>Вивчення передового педагогічного досвіду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73D07272-C95D-40BB-ACFF-D8BA5467B5FC}" type="parTrans" cxnId="{70A29E3A-0967-49BB-A86B-4A226BAAAFA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97B46B-5CAB-4125-9A4A-40609549AAA2}" type="sibTrans" cxnId="{70A29E3A-0967-49BB-A86B-4A226BAAAFA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2E6FA55-C452-45D3-A529-C942EF035124}">
      <dgm:prSet phldrT="[Текст]" custT="1"/>
      <dgm:spPr/>
      <dgm:t>
        <a:bodyPr/>
        <a:lstStyle/>
        <a:p>
          <a:r>
            <a:rPr lang="uk-UA" sz="2000" noProof="0" dirty="0" smtClean="0">
              <a:latin typeface="+mj-lt"/>
              <a:cs typeface="Times New Roman" pitchFamily="18" charset="0"/>
            </a:rPr>
            <a:t>Участь у науковій роботі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268BEACD-CC04-4168-AC07-D803A140EF33}" type="parTrans" cxnId="{9EE2759D-9E64-4DDC-ADBA-6B3DAF23CEC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BCB7998-FC99-4C44-8AAC-5C1609CBC585}" type="sibTrans" cxnId="{9EE2759D-9E64-4DDC-ADBA-6B3DAF23CEC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ACFD6C1-C0EF-44F4-9A2A-66D02BDBDFC4}">
      <dgm:prSet phldrT="[Текст]" custT="1"/>
      <dgm:spPr/>
      <dgm:t>
        <a:bodyPr/>
        <a:lstStyle/>
        <a:p>
          <a:r>
            <a:rPr lang="uk-UA" sz="2000" noProof="0" dirty="0" smtClean="0">
              <a:latin typeface="+mj-lt"/>
              <a:cs typeface="Times New Roman" pitchFamily="18" charset="0"/>
            </a:rPr>
            <a:t>Проведення відкритих уроків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AFA386A2-0C0F-4BD2-BB8C-E9D33A9662AF}" type="parTrans" cxnId="{B8A8A2BE-D890-4928-8F53-2C9F5E874C2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0C95A51-BCF5-4E9C-AE4E-2A6359830265}" type="sibTrans" cxnId="{B8A8A2BE-D890-4928-8F53-2C9F5E874C2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37AFEB0-4EF8-419D-A6BE-D9F6573746D2}">
      <dgm:prSet phldrT="[Текст]" custT="1"/>
      <dgm:spPr/>
      <dgm:t>
        <a:bodyPr/>
        <a:lstStyle/>
        <a:p>
          <a:r>
            <a:rPr lang="uk-UA" sz="2000" noProof="0" dirty="0" smtClean="0">
              <a:latin typeface="+mj-lt"/>
              <a:cs typeface="Times New Roman" pitchFamily="18" charset="0"/>
            </a:rPr>
            <a:t>Підготовка рефератів і доповідей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6345CC5E-DFDF-42A9-ABFC-10C76894A7E0}" type="parTrans" cxnId="{6A97A812-98C0-423D-9A35-25AC216DE2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D5BDD22-8612-4DEC-8F11-FC3670A2E9DA}" type="sibTrans" cxnId="{6A97A812-98C0-423D-9A35-25AC216DE2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DA2E8DD-C1F6-4945-94AF-C5C3370D5D91}" type="pres">
      <dgm:prSet presAssocID="{02A4A867-1B2A-463F-A975-2AB8B6F734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132A9-7F37-4CE2-84F7-A3B47C66DAE6}" type="pres">
      <dgm:prSet presAssocID="{295589D9-C470-4DE0-AD28-FFE32A5193EC}" presName="node" presStyleLbl="node1" presStyleIdx="0" presStyleCnt="5" custLinFactNeighborY="-4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250D8-D3B5-48BB-8181-428C16B1C7A4}" type="pres">
      <dgm:prSet presAssocID="{908F927F-2B6E-44AA-B59F-2577ACC44982}" presName="sibTrans" presStyleCnt="0"/>
      <dgm:spPr/>
      <dgm:t>
        <a:bodyPr/>
        <a:lstStyle/>
        <a:p>
          <a:endParaRPr lang="ru-RU"/>
        </a:p>
      </dgm:t>
    </dgm:pt>
    <dgm:pt modelId="{783F302D-F9CE-453B-A5BD-D283F6CEB764}" type="pres">
      <dgm:prSet presAssocID="{5CE6A183-2D82-4890-907B-E15A58F33D75}" presName="node" presStyleLbl="node1" presStyleIdx="1" presStyleCnt="5" custLinFactNeighborX="-399" custLinFactNeighborY="-4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C8465-CBB8-41CB-B471-3B9EA43A4480}" type="pres">
      <dgm:prSet presAssocID="{9E97B46B-5CAB-4125-9A4A-40609549AAA2}" presName="sibTrans" presStyleCnt="0"/>
      <dgm:spPr/>
      <dgm:t>
        <a:bodyPr/>
        <a:lstStyle/>
        <a:p>
          <a:endParaRPr lang="ru-RU"/>
        </a:p>
      </dgm:t>
    </dgm:pt>
    <dgm:pt modelId="{786BFE9B-72C6-4FED-ABE9-A44707E9804E}" type="pres">
      <dgm:prSet presAssocID="{F2E6FA55-C452-45D3-A529-C942EF035124}" presName="node" presStyleLbl="node1" presStyleIdx="2" presStyleCnt="5" custLinFactNeighborX="0" custLinFactNeighborY="-4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FE654-D797-45CE-9A6C-913EEE1C9FCD}" type="pres">
      <dgm:prSet presAssocID="{DBCB7998-FC99-4C44-8AAC-5C1609CBC585}" presName="sibTrans" presStyleCnt="0"/>
      <dgm:spPr/>
      <dgm:t>
        <a:bodyPr/>
        <a:lstStyle/>
        <a:p>
          <a:endParaRPr lang="ru-RU"/>
        </a:p>
      </dgm:t>
    </dgm:pt>
    <dgm:pt modelId="{4CA7039A-7D07-4067-A059-AE140407CBA7}" type="pres">
      <dgm:prSet presAssocID="{2ACFD6C1-C0EF-44F4-9A2A-66D02BDBDF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9590E-4A20-49EC-B668-9FA7ECFF27D5}" type="pres">
      <dgm:prSet presAssocID="{50C95A51-BCF5-4E9C-AE4E-2A6359830265}" presName="sibTrans" presStyleCnt="0"/>
      <dgm:spPr/>
      <dgm:t>
        <a:bodyPr/>
        <a:lstStyle/>
        <a:p>
          <a:endParaRPr lang="ru-RU"/>
        </a:p>
      </dgm:t>
    </dgm:pt>
    <dgm:pt modelId="{533AEE76-66C6-4175-AF0A-B42CE5A99E46}" type="pres">
      <dgm:prSet presAssocID="{237AFEB0-4EF8-419D-A6BE-D9F6573746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2759D-9E64-4DDC-ADBA-6B3DAF23CEC7}" srcId="{02A4A867-1B2A-463F-A975-2AB8B6F73488}" destId="{F2E6FA55-C452-45D3-A529-C942EF035124}" srcOrd="2" destOrd="0" parTransId="{268BEACD-CC04-4168-AC07-D803A140EF33}" sibTransId="{DBCB7998-FC99-4C44-8AAC-5C1609CBC585}"/>
    <dgm:cxn modelId="{70A29E3A-0967-49BB-A86B-4A226BAAAFA9}" srcId="{02A4A867-1B2A-463F-A975-2AB8B6F73488}" destId="{5CE6A183-2D82-4890-907B-E15A58F33D75}" srcOrd="1" destOrd="0" parTransId="{73D07272-C95D-40BB-ACFF-D8BA5467B5FC}" sibTransId="{9E97B46B-5CAB-4125-9A4A-40609549AAA2}"/>
    <dgm:cxn modelId="{02812D7B-C20B-4C70-A5BF-57C47DF9586D}" type="presOf" srcId="{5CE6A183-2D82-4890-907B-E15A58F33D75}" destId="{783F302D-F9CE-453B-A5BD-D283F6CEB764}" srcOrd="0" destOrd="0" presId="urn:microsoft.com/office/officeart/2005/8/layout/default#6"/>
    <dgm:cxn modelId="{F460DDA7-DEFE-4844-A66B-3FA5510C5F72}" type="presOf" srcId="{F2E6FA55-C452-45D3-A529-C942EF035124}" destId="{786BFE9B-72C6-4FED-ABE9-A44707E9804E}" srcOrd="0" destOrd="0" presId="urn:microsoft.com/office/officeart/2005/8/layout/default#6"/>
    <dgm:cxn modelId="{B8A8A2BE-D890-4928-8F53-2C9F5E874C2B}" srcId="{02A4A867-1B2A-463F-A975-2AB8B6F73488}" destId="{2ACFD6C1-C0EF-44F4-9A2A-66D02BDBDFC4}" srcOrd="3" destOrd="0" parTransId="{AFA386A2-0C0F-4BD2-BB8C-E9D33A9662AF}" sibTransId="{50C95A51-BCF5-4E9C-AE4E-2A6359830265}"/>
    <dgm:cxn modelId="{CB3F99D4-6A0F-44C0-B3C4-64913B955854}" srcId="{02A4A867-1B2A-463F-A975-2AB8B6F73488}" destId="{295589D9-C470-4DE0-AD28-FFE32A5193EC}" srcOrd="0" destOrd="0" parTransId="{674426D3-D013-4130-A16A-50BDA357B627}" sibTransId="{908F927F-2B6E-44AA-B59F-2577ACC44982}"/>
    <dgm:cxn modelId="{B1669F9B-58D9-4440-9F8A-341F6FFE8497}" type="presOf" srcId="{295589D9-C470-4DE0-AD28-FFE32A5193EC}" destId="{335132A9-7F37-4CE2-84F7-A3B47C66DAE6}" srcOrd="0" destOrd="0" presId="urn:microsoft.com/office/officeart/2005/8/layout/default#6"/>
    <dgm:cxn modelId="{6A97A812-98C0-423D-9A35-25AC216DE225}" srcId="{02A4A867-1B2A-463F-A975-2AB8B6F73488}" destId="{237AFEB0-4EF8-419D-A6BE-D9F6573746D2}" srcOrd="4" destOrd="0" parTransId="{6345CC5E-DFDF-42A9-ABFC-10C76894A7E0}" sibTransId="{8D5BDD22-8612-4DEC-8F11-FC3670A2E9DA}"/>
    <dgm:cxn modelId="{34D3511A-7561-4F96-BD30-36696F58A683}" type="presOf" srcId="{237AFEB0-4EF8-419D-A6BE-D9F6573746D2}" destId="{533AEE76-66C6-4175-AF0A-B42CE5A99E46}" srcOrd="0" destOrd="0" presId="urn:microsoft.com/office/officeart/2005/8/layout/default#6"/>
    <dgm:cxn modelId="{1662DC58-C9CA-42DB-A2B3-62310371294D}" type="presOf" srcId="{2ACFD6C1-C0EF-44F4-9A2A-66D02BDBDFC4}" destId="{4CA7039A-7D07-4067-A059-AE140407CBA7}" srcOrd="0" destOrd="0" presId="urn:microsoft.com/office/officeart/2005/8/layout/default#6"/>
    <dgm:cxn modelId="{EA3D994A-F17C-4DCB-961D-ADE769F42710}" type="presOf" srcId="{02A4A867-1B2A-463F-A975-2AB8B6F73488}" destId="{0DA2E8DD-C1F6-4945-94AF-C5C3370D5D91}" srcOrd="0" destOrd="0" presId="urn:microsoft.com/office/officeart/2005/8/layout/default#6"/>
    <dgm:cxn modelId="{BFFBA6D8-BF85-4C15-A8BC-E01D0B2F7B8B}" type="presParOf" srcId="{0DA2E8DD-C1F6-4945-94AF-C5C3370D5D91}" destId="{335132A9-7F37-4CE2-84F7-A3B47C66DAE6}" srcOrd="0" destOrd="0" presId="urn:microsoft.com/office/officeart/2005/8/layout/default#6"/>
    <dgm:cxn modelId="{40489088-452F-4DB1-8925-7B4D1E801F64}" type="presParOf" srcId="{0DA2E8DD-C1F6-4945-94AF-C5C3370D5D91}" destId="{955250D8-D3B5-48BB-8181-428C16B1C7A4}" srcOrd="1" destOrd="0" presId="urn:microsoft.com/office/officeart/2005/8/layout/default#6"/>
    <dgm:cxn modelId="{E5C9CE7B-A30A-4A1F-A4DB-54C11ED10466}" type="presParOf" srcId="{0DA2E8DD-C1F6-4945-94AF-C5C3370D5D91}" destId="{783F302D-F9CE-453B-A5BD-D283F6CEB764}" srcOrd="2" destOrd="0" presId="urn:microsoft.com/office/officeart/2005/8/layout/default#6"/>
    <dgm:cxn modelId="{B99E5839-D64C-41B2-B8F1-D9A6C558AFAA}" type="presParOf" srcId="{0DA2E8DD-C1F6-4945-94AF-C5C3370D5D91}" destId="{6FDC8465-CBB8-41CB-B471-3B9EA43A4480}" srcOrd="3" destOrd="0" presId="urn:microsoft.com/office/officeart/2005/8/layout/default#6"/>
    <dgm:cxn modelId="{291A279E-0E13-4703-9A1F-0EAF10A688B6}" type="presParOf" srcId="{0DA2E8DD-C1F6-4945-94AF-C5C3370D5D91}" destId="{786BFE9B-72C6-4FED-ABE9-A44707E9804E}" srcOrd="4" destOrd="0" presId="urn:microsoft.com/office/officeart/2005/8/layout/default#6"/>
    <dgm:cxn modelId="{ED254C35-0E65-42FA-989F-1F40FB70CE2C}" type="presParOf" srcId="{0DA2E8DD-C1F6-4945-94AF-C5C3370D5D91}" destId="{31EFE654-D797-45CE-9A6C-913EEE1C9FCD}" srcOrd="5" destOrd="0" presId="urn:microsoft.com/office/officeart/2005/8/layout/default#6"/>
    <dgm:cxn modelId="{91CCEC14-2848-450E-9B33-0564131CEDB6}" type="presParOf" srcId="{0DA2E8DD-C1F6-4945-94AF-C5C3370D5D91}" destId="{4CA7039A-7D07-4067-A059-AE140407CBA7}" srcOrd="6" destOrd="0" presId="urn:microsoft.com/office/officeart/2005/8/layout/default#6"/>
    <dgm:cxn modelId="{FF0AF515-5AEC-4CCA-89A6-733C5FD302A6}" type="presParOf" srcId="{0DA2E8DD-C1F6-4945-94AF-C5C3370D5D91}" destId="{0F89590E-4A20-49EC-B668-9FA7ECFF27D5}" srcOrd="7" destOrd="0" presId="urn:microsoft.com/office/officeart/2005/8/layout/default#6"/>
    <dgm:cxn modelId="{EF853BC8-12F3-4E70-BB0B-2D8B4A0D2281}" type="presParOf" srcId="{0DA2E8DD-C1F6-4945-94AF-C5C3370D5D91}" destId="{533AEE76-66C6-4175-AF0A-B42CE5A99E46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3BA9982-285B-40F0-A130-DCB6526B7BBC}" type="doc">
      <dgm:prSet loTypeId="urn:microsoft.com/office/officeart/2005/8/layout/default#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B93F7A-8F46-46B0-BAB6-01EEAB130967}">
      <dgm:prSet custT="1"/>
      <dgm:spPr/>
      <dgm:t>
        <a:bodyPr/>
        <a:lstStyle/>
        <a:p>
          <a:r>
            <a:rPr lang="uk-UA" sz="2800" noProof="0" dirty="0" smtClean="0">
              <a:latin typeface="+mj-lt"/>
              <a:ea typeface="Times New Roman"/>
            </a:rPr>
            <a:t>План роботи </a:t>
          </a:r>
          <a:endParaRPr lang="uk-UA" sz="2800" noProof="0" dirty="0">
            <a:latin typeface="+mj-lt"/>
          </a:endParaRPr>
        </a:p>
      </dgm:t>
    </dgm:pt>
    <dgm:pt modelId="{89849D88-A43D-40BF-AC8B-4BBBC7BA7A65}" type="parTrans" cxnId="{FE04775D-A390-4512-B53E-5D5315E618CA}">
      <dgm:prSet/>
      <dgm:spPr/>
      <dgm:t>
        <a:bodyPr/>
        <a:lstStyle/>
        <a:p>
          <a:endParaRPr lang="uk-UA" noProof="0"/>
        </a:p>
      </dgm:t>
    </dgm:pt>
    <dgm:pt modelId="{CF1B325E-4760-4E70-9098-4D27BB53C548}" type="sibTrans" cxnId="{FE04775D-A390-4512-B53E-5D5315E618CA}">
      <dgm:prSet/>
      <dgm:spPr/>
      <dgm:t>
        <a:bodyPr/>
        <a:lstStyle/>
        <a:p>
          <a:endParaRPr lang="uk-UA" noProof="0"/>
        </a:p>
      </dgm:t>
    </dgm:pt>
    <dgm:pt modelId="{52AF8422-8D21-485C-B76F-F021AB3B08AB}">
      <dgm:prSet custT="1"/>
      <dgm:spPr/>
      <dgm:t>
        <a:bodyPr/>
        <a:lstStyle/>
        <a:p>
          <a:r>
            <a:rPr lang="uk-UA" sz="2800" noProof="0" dirty="0" smtClean="0">
              <a:latin typeface="+mj-lt"/>
              <a:ea typeface="Times New Roman"/>
            </a:rPr>
            <a:t>Результат роботи </a:t>
          </a:r>
          <a:endParaRPr lang="uk-UA" sz="2800" noProof="0" dirty="0">
            <a:latin typeface="+mj-lt"/>
          </a:endParaRPr>
        </a:p>
      </dgm:t>
    </dgm:pt>
    <dgm:pt modelId="{FBEBE70E-34E0-4F5D-AFB1-1990E1B73005}" type="parTrans" cxnId="{F8C9CD82-7A64-4902-B159-86E3F5309E09}">
      <dgm:prSet/>
      <dgm:spPr/>
      <dgm:t>
        <a:bodyPr/>
        <a:lstStyle/>
        <a:p>
          <a:endParaRPr lang="ru-RU"/>
        </a:p>
      </dgm:t>
    </dgm:pt>
    <dgm:pt modelId="{13FE01FF-A29C-4688-AF39-9FD841F29E12}" type="sibTrans" cxnId="{F8C9CD82-7A64-4902-B159-86E3F5309E09}">
      <dgm:prSet/>
      <dgm:spPr/>
      <dgm:t>
        <a:bodyPr/>
        <a:lstStyle/>
        <a:p>
          <a:endParaRPr lang="ru-RU"/>
        </a:p>
      </dgm:t>
    </dgm:pt>
    <dgm:pt modelId="{947FA5B4-CBA2-4D22-A964-FBB96B63A0A6}" type="pres">
      <dgm:prSet presAssocID="{33BA9982-285B-40F0-A130-DCB6526B7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262C0-00BE-48BE-8577-10A7E567CBA5}" type="pres">
      <dgm:prSet presAssocID="{E3B93F7A-8F46-46B0-BAB6-01EEAB130967}" presName="node" presStyleLbl="node1" presStyleIdx="0" presStyleCnt="2" custScaleX="69692" custLinFactNeighborX="-1943" custLinFactNeighborY="-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BECE4-F02C-44C3-B712-4097A7DAD0EE}" type="pres">
      <dgm:prSet presAssocID="{CF1B325E-4760-4E70-9098-4D27BB53C548}" presName="sibTrans" presStyleCnt="0"/>
      <dgm:spPr/>
      <dgm:t>
        <a:bodyPr/>
        <a:lstStyle/>
        <a:p>
          <a:endParaRPr lang="ru-RU"/>
        </a:p>
      </dgm:t>
    </dgm:pt>
    <dgm:pt modelId="{35533541-C755-4729-8519-04C69D6F32FE}" type="pres">
      <dgm:prSet presAssocID="{52AF8422-8D21-485C-B76F-F021AB3B08AB}" presName="node" presStyleLbl="node1" presStyleIdx="1" presStyleCnt="2" custScaleX="69692" custLinFactNeighborX="-1943" custLinFactNeighborY="-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EADA0-931A-4346-A340-3A7EA9FA38DA}" type="presOf" srcId="{52AF8422-8D21-485C-B76F-F021AB3B08AB}" destId="{35533541-C755-4729-8519-04C69D6F32FE}" srcOrd="0" destOrd="0" presId="urn:microsoft.com/office/officeart/2005/8/layout/default#7"/>
    <dgm:cxn modelId="{F8C9CD82-7A64-4902-B159-86E3F5309E09}" srcId="{33BA9982-285B-40F0-A130-DCB6526B7BBC}" destId="{52AF8422-8D21-485C-B76F-F021AB3B08AB}" srcOrd="1" destOrd="0" parTransId="{FBEBE70E-34E0-4F5D-AFB1-1990E1B73005}" sibTransId="{13FE01FF-A29C-4688-AF39-9FD841F29E12}"/>
    <dgm:cxn modelId="{2B91C4AC-54C8-445A-AB09-74563EC279BC}" type="presOf" srcId="{E3B93F7A-8F46-46B0-BAB6-01EEAB130967}" destId="{37E262C0-00BE-48BE-8577-10A7E567CBA5}" srcOrd="0" destOrd="0" presId="urn:microsoft.com/office/officeart/2005/8/layout/default#7"/>
    <dgm:cxn modelId="{FE04775D-A390-4512-B53E-5D5315E618CA}" srcId="{33BA9982-285B-40F0-A130-DCB6526B7BBC}" destId="{E3B93F7A-8F46-46B0-BAB6-01EEAB130967}" srcOrd="0" destOrd="0" parTransId="{89849D88-A43D-40BF-AC8B-4BBBC7BA7A65}" sibTransId="{CF1B325E-4760-4E70-9098-4D27BB53C548}"/>
    <dgm:cxn modelId="{5F5E1D0A-CD84-4365-AC79-2EDC1395A100}" type="presOf" srcId="{33BA9982-285B-40F0-A130-DCB6526B7BBC}" destId="{947FA5B4-CBA2-4D22-A964-FBB96B63A0A6}" srcOrd="0" destOrd="0" presId="urn:microsoft.com/office/officeart/2005/8/layout/default#7"/>
    <dgm:cxn modelId="{4D7FF42F-4107-410E-81FB-97CB077E95CD}" type="presParOf" srcId="{947FA5B4-CBA2-4D22-A964-FBB96B63A0A6}" destId="{37E262C0-00BE-48BE-8577-10A7E567CBA5}" srcOrd="0" destOrd="0" presId="urn:microsoft.com/office/officeart/2005/8/layout/default#7"/>
    <dgm:cxn modelId="{535E3C83-9A5B-4149-898D-3658CAB3956F}" type="presParOf" srcId="{947FA5B4-CBA2-4D22-A964-FBB96B63A0A6}" destId="{3DFBECE4-F02C-44C3-B712-4097A7DAD0EE}" srcOrd="1" destOrd="0" presId="urn:microsoft.com/office/officeart/2005/8/layout/default#7"/>
    <dgm:cxn modelId="{6AAE30B0-DBA7-4D4B-A20E-7292C3A7BF3D}" type="presParOf" srcId="{947FA5B4-CBA2-4D22-A964-FBB96B63A0A6}" destId="{35533541-C755-4729-8519-04C69D6F32FE}" srcOrd="2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F21D21D-1EA0-40FF-BD0B-BF605B9FF909}" type="doc">
      <dgm:prSet loTypeId="urn:microsoft.com/office/officeart/2005/8/layout/default#8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165F08-F281-4AC5-B91E-77B531096510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400" b="0" i="0" noProof="0" dirty="0" smtClean="0">
              <a:latin typeface="+mj-lt"/>
              <a:cs typeface="Times New Roman" pitchFamily="18" charset="0"/>
            </a:rPr>
            <a:t>персональне проведення відкритих уроків, інших занять, індивідуальних і групових консультацій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A1619BE0-D8E4-4C34-B330-EFDD5C8F39CF}" type="parTrans" cxnId="{DD2B2007-058E-4F59-AA24-B5A8C69F55F3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58CF1F7-6738-412D-B1D3-0FE22357306B}" type="sibTrans" cxnId="{DD2B2007-058E-4F59-AA24-B5A8C69F55F3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681C68F-DE4A-4DD0-AF7C-F5232CE30A94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400" b="0" i="0" noProof="0" dirty="0" smtClean="0">
              <a:latin typeface="+mj-lt"/>
              <a:cs typeface="Times New Roman" pitchFamily="18" charset="0"/>
            </a:rPr>
            <a:t>системне вивчення та аналіз роботи педагогічних працівників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D9007DA9-1575-4DBC-92E7-1135D89B2749}" type="parTrans" cxnId="{F82EBC2F-3830-473F-875C-BA379136D450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7D60501-D7F0-4D0E-BBD6-473B9A013590}" type="sibTrans" cxnId="{F82EBC2F-3830-473F-875C-BA379136D450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806B5D1-B45A-40DB-9F96-F376D371ABE2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i="0" noProof="0" dirty="0" smtClean="0">
              <a:latin typeface="+mj-lt"/>
              <a:cs typeface="Times New Roman" pitchFamily="18" charset="0"/>
            </a:rPr>
            <a:t>виявлення, вивчення та узагальнення передового досвіду роботи педагогічних працівників</a:t>
          </a:r>
          <a:endParaRPr lang="ru-RU" sz="2400" dirty="0" smtClean="0">
            <a:latin typeface="+mj-lt"/>
            <a:cs typeface="Times New Roman" pitchFamily="18" charset="0"/>
          </a:endParaRPr>
        </a:p>
        <a:p>
          <a:pPr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+mj-lt"/>
            <a:cs typeface="Times New Roman" pitchFamily="18" charset="0"/>
          </a:endParaRPr>
        </a:p>
      </dgm:t>
    </dgm:pt>
    <dgm:pt modelId="{54470C7D-58AB-4923-8715-A785D2F2D858}" type="parTrans" cxnId="{D130B4DD-AD04-4B13-BD34-7271ACF370A6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4461951-3866-41AD-BDBB-EAE06F2875AD}" type="sibTrans" cxnId="{D130B4DD-AD04-4B13-BD34-7271ACF370A6}">
      <dgm:prSet/>
      <dgm:spPr/>
      <dgm:t>
        <a:bodyPr/>
        <a:lstStyle/>
        <a:p>
          <a:pPr algn="ctr">
            <a:lnSpc>
              <a:spcPct val="100000"/>
            </a:lnSpc>
          </a:pP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529E3F9-835D-48FE-880F-5C86FC7F3FA4}" type="pres">
      <dgm:prSet presAssocID="{9F21D21D-1EA0-40FF-BD0B-BF605B9FF9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168EB8-47F7-4621-B11D-58B549515C40}" type="pres">
      <dgm:prSet presAssocID="{6681C68F-DE4A-4DD0-AF7C-F5232CE30A94}" presName="node" presStyleLbl="node1" presStyleIdx="0" presStyleCnt="3" custLinFactNeighborY="-2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412E4-5FA7-44DE-86CB-A72EE4D572A1}" type="pres">
      <dgm:prSet presAssocID="{37D60501-D7F0-4D0E-BBD6-473B9A013590}" presName="sibTrans" presStyleCnt="0"/>
      <dgm:spPr/>
      <dgm:t>
        <a:bodyPr/>
        <a:lstStyle/>
        <a:p>
          <a:endParaRPr lang="ru-RU"/>
        </a:p>
      </dgm:t>
    </dgm:pt>
    <dgm:pt modelId="{CAB7578B-94B8-4E6A-8FB2-DAB4871F5958}" type="pres">
      <dgm:prSet presAssocID="{F806B5D1-B45A-40DB-9F96-F376D371ABE2}" presName="node" presStyleLbl="node1" presStyleIdx="1" presStyleCnt="3" custLinFactNeighborX="-399" custLinFactNeighborY="-2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66A57-A51C-421F-A755-7A36013BF767}" type="pres">
      <dgm:prSet presAssocID="{24461951-3866-41AD-BDBB-EAE06F2875AD}" presName="sibTrans" presStyleCnt="0"/>
      <dgm:spPr/>
      <dgm:t>
        <a:bodyPr/>
        <a:lstStyle/>
        <a:p>
          <a:endParaRPr lang="ru-RU"/>
        </a:p>
      </dgm:t>
    </dgm:pt>
    <dgm:pt modelId="{1F5B3CB5-0EF5-4686-8C26-3C657ABAD9B5}" type="pres">
      <dgm:prSet presAssocID="{03165F08-F281-4AC5-B91E-77B531096510}" presName="node" presStyleLbl="node1" presStyleIdx="2" presStyleCnt="3" custLinFactNeighborX="-1278" custLinFactNeighborY="-9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A858E4-AC8E-43E9-89FC-D5E9FB306974}" type="presOf" srcId="{6681C68F-DE4A-4DD0-AF7C-F5232CE30A94}" destId="{9B168EB8-47F7-4621-B11D-58B549515C40}" srcOrd="0" destOrd="0" presId="urn:microsoft.com/office/officeart/2005/8/layout/default#8"/>
    <dgm:cxn modelId="{D130B4DD-AD04-4B13-BD34-7271ACF370A6}" srcId="{9F21D21D-1EA0-40FF-BD0B-BF605B9FF909}" destId="{F806B5D1-B45A-40DB-9F96-F376D371ABE2}" srcOrd="1" destOrd="0" parTransId="{54470C7D-58AB-4923-8715-A785D2F2D858}" sibTransId="{24461951-3866-41AD-BDBB-EAE06F2875AD}"/>
    <dgm:cxn modelId="{8D4F9A2D-0A39-49BD-8169-94EEA211FBC1}" type="presOf" srcId="{F806B5D1-B45A-40DB-9F96-F376D371ABE2}" destId="{CAB7578B-94B8-4E6A-8FB2-DAB4871F5958}" srcOrd="0" destOrd="0" presId="urn:microsoft.com/office/officeart/2005/8/layout/default#8"/>
    <dgm:cxn modelId="{BB525B8D-2254-40F7-96AB-4607437DFE21}" type="presOf" srcId="{03165F08-F281-4AC5-B91E-77B531096510}" destId="{1F5B3CB5-0EF5-4686-8C26-3C657ABAD9B5}" srcOrd="0" destOrd="0" presId="urn:microsoft.com/office/officeart/2005/8/layout/default#8"/>
    <dgm:cxn modelId="{F82EBC2F-3830-473F-875C-BA379136D450}" srcId="{9F21D21D-1EA0-40FF-BD0B-BF605B9FF909}" destId="{6681C68F-DE4A-4DD0-AF7C-F5232CE30A94}" srcOrd="0" destOrd="0" parTransId="{D9007DA9-1575-4DBC-92E7-1135D89B2749}" sibTransId="{37D60501-D7F0-4D0E-BBD6-473B9A013590}"/>
    <dgm:cxn modelId="{DD2B2007-058E-4F59-AA24-B5A8C69F55F3}" srcId="{9F21D21D-1EA0-40FF-BD0B-BF605B9FF909}" destId="{03165F08-F281-4AC5-B91E-77B531096510}" srcOrd="2" destOrd="0" parTransId="{A1619BE0-D8E4-4C34-B330-EFDD5C8F39CF}" sibTransId="{158CF1F7-6738-412D-B1D3-0FE22357306B}"/>
    <dgm:cxn modelId="{3F468224-9215-47B0-B59C-A178142B8BC3}" type="presOf" srcId="{9F21D21D-1EA0-40FF-BD0B-BF605B9FF909}" destId="{5529E3F9-835D-48FE-880F-5C86FC7F3FA4}" srcOrd="0" destOrd="0" presId="urn:microsoft.com/office/officeart/2005/8/layout/default#8"/>
    <dgm:cxn modelId="{55A210C6-5A0F-4F62-935B-6C8293C0332C}" type="presParOf" srcId="{5529E3F9-835D-48FE-880F-5C86FC7F3FA4}" destId="{9B168EB8-47F7-4621-B11D-58B549515C40}" srcOrd="0" destOrd="0" presId="urn:microsoft.com/office/officeart/2005/8/layout/default#8"/>
    <dgm:cxn modelId="{5D676CDD-3071-485B-93BD-DEF89A1B856C}" type="presParOf" srcId="{5529E3F9-835D-48FE-880F-5C86FC7F3FA4}" destId="{C46412E4-5FA7-44DE-86CB-A72EE4D572A1}" srcOrd="1" destOrd="0" presId="urn:microsoft.com/office/officeart/2005/8/layout/default#8"/>
    <dgm:cxn modelId="{F4519E17-90BA-451E-9ECE-95E9BECE0F06}" type="presParOf" srcId="{5529E3F9-835D-48FE-880F-5C86FC7F3FA4}" destId="{CAB7578B-94B8-4E6A-8FB2-DAB4871F5958}" srcOrd="2" destOrd="0" presId="urn:microsoft.com/office/officeart/2005/8/layout/default#8"/>
    <dgm:cxn modelId="{2452A7BC-C7EE-4184-8A0D-579A652537F6}" type="presParOf" srcId="{5529E3F9-835D-48FE-880F-5C86FC7F3FA4}" destId="{34366A57-A51C-421F-A755-7A36013BF767}" srcOrd="3" destOrd="0" presId="urn:microsoft.com/office/officeart/2005/8/layout/default#8"/>
    <dgm:cxn modelId="{204FDF1D-9884-4C44-9C7B-45F7F5E0D5C5}" type="presParOf" srcId="{5529E3F9-835D-48FE-880F-5C86FC7F3FA4}" destId="{1F5B3CB5-0EF5-4686-8C26-3C657ABAD9B5}" srcOrd="4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50208C2-0B70-4ABD-843B-3F5726A7CA69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9C9BA8-815F-45CE-ADDB-2E9EA2F0C87C}">
      <dgm:prSet phldrT="[Текст]"/>
      <dgm:spPr/>
      <dgm:t>
        <a:bodyPr/>
        <a:lstStyle/>
        <a:p>
          <a:pPr algn="ctr">
            <a:lnSpc>
              <a:spcPct val="100000"/>
            </a:lnSpc>
          </a:pPr>
          <a:r>
            <a:rPr lang="uk-UA" b="1" i="0" noProof="0" dirty="0" smtClean="0">
              <a:latin typeface="+mj-lt"/>
              <a:cs typeface="Times New Roman" pitchFamily="18" charset="0"/>
            </a:rPr>
            <a:t>надання допомоги  педагогічним працівникам</a:t>
          </a:r>
          <a:endParaRPr lang="ru-RU" b="1" dirty="0">
            <a:latin typeface="+mj-lt"/>
          </a:endParaRPr>
        </a:p>
      </dgm:t>
    </dgm:pt>
    <dgm:pt modelId="{67CEDE8F-28BF-4D98-8CE1-7EC6EE538214}" type="parTrans" cxnId="{33A066D6-2592-40FD-BA75-4C94D7AD1A45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04470D55-A9E8-4809-8AC5-FA384C7B7911}" type="sibTrans" cxnId="{33A066D6-2592-40FD-BA75-4C94D7AD1A45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C4757176-6A31-4E43-93B9-ED150DDA6BB5}">
      <dgm:prSet phldrT="[Текст]"/>
      <dgm:spPr/>
      <dgm:t>
        <a:bodyPr/>
        <a:lstStyle/>
        <a:p>
          <a:pPr algn="ctr">
            <a:lnSpc>
              <a:spcPct val="100000"/>
            </a:lnSpc>
          </a:pPr>
          <a:r>
            <a:rPr lang="uk-UA" b="0" i="0" noProof="0" dirty="0" smtClean="0">
              <a:latin typeface="+mj-lt"/>
              <a:cs typeface="Times New Roman" pitchFamily="18" charset="0"/>
            </a:rPr>
            <a:t>у розробці освітньої документації (на основі типової), методичних рекомендацій, дидактичних матеріалів та інших педагогічних засобів навчання</a:t>
          </a:r>
          <a:endParaRPr lang="ru-RU" dirty="0">
            <a:latin typeface="+mj-lt"/>
          </a:endParaRPr>
        </a:p>
      </dgm:t>
    </dgm:pt>
    <dgm:pt modelId="{0F578536-44A5-454E-9488-0632A3E4BFF9}" type="parTrans" cxnId="{F6555417-D0D0-4BBD-BA40-CF72C6BCFFDF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E7D86656-2B39-485A-85C2-275558068C5A}" type="sibTrans" cxnId="{F6555417-D0D0-4BBD-BA40-CF72C6BCFFDF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7F9395FC-A63F-458E-9516-7A26D912FAFE}">
      <dgm:prSet phldrT="[Текст]"/>
      <dgm:spPr/>
      <dgm:t>
        <a:bodyPr/>
        <a:lstStyle/>
        <a:p>
          <a:pPr algn="ctr">
            <a:lnSpc>
              <a:spcPct val="100000"/>
            </a:lnSpc>
          </a:pPr>
          <a:r>
            <a:rPr lang="uk-UA" b="0" i="0" noProof="0" dirty="0" smtClean="0">
              <a:latin typeface="+mj-lt"/>
              <a:cs typeface="Times New Roman" pitchFamily="18" charset="0"/>
            </a:rPr>
            <a:t>у самоосвіті, підготовці доповідей та виступів на конференціях, педагогічних читаннях</a:t>
          </a:r>
          <a:endParaRPr lang="ru-RU" dirty="0">
            <a:latin typeface="+mj-lt"/>
          </a:endParaRPr>
        </a:p>
      </dgm:t>
    </dgm:pt>
    <dgm:pt modelId="{ADC47081-A1BD-4CB0-8B97-A6BC69558E7D}" type="parTrans" cxnId="{4C1D2E4F-ACBE-495E-8D19-B036C89E67F3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A1805B3A-E00C-4F06-8DAF-4D5831E42F17}" type="sibTrans" cxnId="{4C1D2E4F-ACBE-495E-8D19-B036C89E67F3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2FD8362E-D67C-443D-B5B2-64BA1C763616}">
      <dgm:prSet phldrT="[Текст]"/>
      <dgm:spPr/>
      <dgm:t>
        <a:bodyPr/>
        <a:lstStyle/>
        <a:p>
          <a:pPr algn="ctr">
            <a:lnSpc>
              <a:spcPct val="100000"/>
            </a:lnSpc>
          </a:pPr>
          <a:r>
            <a:rPr lang="uk-UA" b="0" i="0" noProof="0" dirty="0" smtClean="0">
              <a:latin typeface="+mj-lt"/>
              <a:cs typeface="Times New Roman" pitchFamily="18" charset="0"/>
            </a:rPr>
            <a:t>у виборі форм та методів навчання і виховання учнів, в удосконаленні методики проведення навчальних занять і позаурочних заходів</a:t>
          </a:r>
          <a:endParaRPr lang="ru-RU" dirty="0">
            <a:latin typeface="+mj-lt"/>
          </a:endParaRPr>
        </a:p>
      </dgm:t>
    </dgm:pt>
    <dgm:pt modelId="{5AA77331-C198-4524-9BA0-AB7151067672}" type="parTrans" cxnId="{7B8C9383-0C06-47D2-A913-0572EEE22A8C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270559CA-09E7-4B1F-B3E6-7C062ECCD86E}" type="sibTrans" cxnId="{7B8C9383-0C06-47D2-A913-0572EEE22A8C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00DAEE76-7518-4A24-A60E-8C88CF63E7CB}">
      <dgm:prSet phldrT="[Текст]"/>
      <dgm:spPr/>
      <dgm:t>
        <a:bodyPr/>
        <a:lstStyle/>
        <a:p>
          <a:pPr algn="ctr">
            <a:lnSpc>
              <a:spcPct val="100000"/>
            </a:lnSpc>
          </a:pPr>
          <a:r>
            <a:rPr lang="uk-UA" b="0" i="0" noProof="0" dirty="0" smtClean="0">
              <a:latin typeface="+mj-lt"/>
              <a:cs typeface="Times New Roman" pitchFamily="18" charset="0"/>
            </a:rPr>
            <a:t>у проведенні експериментально-дослідницької роботи, запровадженні у освітній процес результатів наукових досліджень, педагогічного досвіду, інноваційних технологій</a:t>
          </a:r>
          <a:endParaRPr lang="ru-RU" dirty="0">
            <a:latin typeface="+mj-lt"/>
          </a:endParaRPr>
        </a:p>
      </dgm:t>
    </dgm:pt>
    <dgm:pt modelId="{9991F2A5-76C3-4F44-9579-18B5B7B63898}" type="parTrans" cxnId="{A7A23977-AEE4-43E2-96C6-9EABDA129A41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9423CEAE-A1BF-42BA-A1D2-FE10AC8C4ECE}" type="sibTrans" cxnId="{A7A23977-AEE4-43E2-96C6-9EABDA129A41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865EE1FD-9CF7-4A80-9559-4C96905F721E}">
      <dgm:prSet/>
      <dgm:spPr/>
      <dgm:t>
        <a:bodyPr/>
        <a:lstStyle/>
        <a:p>
          <a:endParaRPr lang="ru-RU" dirty="0"/>
        </a:p>
      </dgm:t>
    </dgm:pt>
    <dgm:pt modelId="{1F172568-3758-43EF-8A71-2AAD795FC2A2}" type="parTrans" cxnId="{FB8D29E3-65B4-4AED-9A2F-D16095EE6397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1CFA260C-CAF9-468E-AFA9-D24EAFA3EF35}" type="sibTrans" cxnId="{FB8D29E3-65B4-4AED-9A2F-D16095EE6397}">
      <dgm:prSet/>
      <dgm:spPr/>
      <dgm:t>
        <a:bodyPr/>
        <a:lstStyle/>
        <a:p>
          <a:pPr algn="ctr">
            <a:lnSpc>
              <a:spcPct val="100000"/>
            </a:lnSpc>
          </a:pPr>
          <a:endParaRPr lang="ru-RU"/>
        </a:p>
      </dgm:t>
    </dgm:pt>
    <dgm:pt modelId="{1F9D0575-1F42-4377-A943-1F3AD09529E0}" type="pres">
      <dgm:prSet presAssocID="{650208C2-0B70-4ABD-843B-3F5726A7CA6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09B0BE-3B35-4789-B89F-DF77EAFA9075}" type="pres">
      <dgm:prSet presAssocID="{650208C2-0B70-4ABD-843B-3F5726A7CA69}" presName="matrix" presStyleCnt="0"/>
      <dgm:spPr/>
      <dgm:t>
        <a:bodyPr/>
        <a:lstStyle/>
        <a:p>
          <a:endParaRPr lang="ru-RU"/>
        </a:p>
      </dgm:t>
    </dgm:pt>
    <dgm:pt modelId="{804FBC4F-D323-4249-8450-D4D2F362D2E9}" type="pres">
      <dgm:prSet presAssocID="{650208C2-0B70-4ABD-843B-3F5726A7CA69}" presName="tile1" presStyleLbl="node1" presStyleIdx="0" presStyleCnt="4"/>
      <dgm:spPr/>
      <dgm:t>
        <a:bodyPr/>
        <a:lstStyle/>
        <a:p>
          <a:endParaRPr lang="ru-RU"/>
        </a:p>
      </dgm:t>
    </dgm:pt>
    <dgm:pt modelId="{6718D8ED-1346-461D-9EE7-FFF429DFECEA}" type="pres">
      <dgm:prSet presAssocID="{650208C2-0B70-4ABD-843B-3F5726A7CA6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CA8F7-45EC-4F03-9D16-C7C1126141CC}" type="pres">
      <dgm:prSet presAssocID="{650208C2-0B70-4ABD-843B-3F5726A7CA69}" presName="tile2" presStyleLbl="node1" presStyleIdx="1" presStyleCnt="4"/>
      <dgm:spPr/>
      <dgm:t>
        <a:bodyPr/>
        <a:lstStyle/>
        <a:p>
          <a:endParaRPr lang="ru-RU"/>
        </a:p>
      </dgm:t>
    </dgm:pt>
    <dgm:pt modelId="{AF7BAB54-3AE2-4170-8CA4-06EB12B28AAB}" type="pres">
      <dgm:prSet presAssocID="{650208C2-0B70-4ABD-843B-3F5726A7CA6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08456-37DD-4362-A6BE-4A8C11B567F2}" type="pres">
      <dgm:prSet presAssocID="{650208C2-0B70-4ABD-843B-3F5726A7CA69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0F5DBD3C-C662-41E1-B3F9-680156DDB354}" type="pres">
      <dgm:prSet presAssocID="{650208C2-0B70-4ABD-843B-3F5726A7CA6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8F019-CD8A-42BF-98DE-ABF5F8004CFD}" type="pres">
      <dgm:prSet presAssocID="{650208C2-0B70-4ABD-843B-3F5726A7CA69}" presName="tile4" presStyleLbl="node1" presStyleIdx="3" presStyleCnt="4"/>
      <dgm:spPr/>
      <dgm:t>
        <a:bodyPr/>
        <a:lstStyle/>
        <a:p>
          <a:endParaRPr lang="ru-RU"/>
        </a:p>
      </dgm:t>
    </dgm:pt>
    <dgm:pt modelId="{B7B9B7C1-3B04-4328-87F9-951E3BC08230}" type="pres">
      <dgm:prSet presAssocID="{650208C2-0B70-4ABD-843B-3F5726A7CA6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AEA6D-1542-410C-8965-B57F2CEF6185}" type="pres">
      <dgm:prSet presAssocID="{650208C2-0B70-4ABD-843B-3F5726A7CA6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4C6886D-49FE-443A-BBF3-B7B41DE5F4D1}" type="presOf" srcId="{00DAEE76-7518-4A24-A60E-8C88CF63E7CB}" destId="{B7B9B7C1-3B04-4328-87F9-951E3BC08230}" srcOrd="1" destOrd="0" presId="urn:microsoft.com/office/officeart/2005/8/layout/matrix1"/>
    <dgm:cxn modelId="{A7A23977-AEE4-43E2-96C6-9EABDA129A41}" srcId="{4B9C9BA8-815F-45CE-ADDB-2E9EA2F0C87C}" destId="{00DAEE76-7518-4A24-A60E-8C88CF63E7CB}" srcOrd="3" destOrd="0" parTransId="{9991F2A5-76C3-4F44-9579-18B5B7B63898}" sibTransId="{9423CEAE-A1BF-42BA-A1D2-FE10AC8C4ECE}"/>
    <dgm:cxn modelId="{3DF204A8-5B25-49CB-B178-95B1131F1956}" type="presOf" srcId="{2FD8362E-D67C-443D-B5B2-64BA1C763616}" destId="{0F5DBD3C-C662-41E1-B3F9-680156DDB354}" srcOrd="1" destOrd="0" presId="urn:microsoft.com/office/officeart/2005/8/layout/matrix1"/>
    <dgm:cxn modelId="{9485C716-D51A-40A5-A811-1DD66C5E637F}" type="presOf" srcId="{00DAEE76-7518-4A24-A60E-8C88CF63E7CB}" destId="{C8C8F019-CD8A-42BF-98DE-ABF5F8004CFD}" srcOrd="0" destOrd="0" presId="urn:microsoft.com/office/officeart/2005/8/layout/matrix1"/>
    <dgm:cxn modelId="{33A066D6-2592-40FD-BA75-4C94D7AD1A45}" srcId="{650208C2-0B70-4ABD-843B-3F5726A7CA69}" destId="{4B9C9BA8-815F-45CE-ADDB-2E9EA2F0C87C}" srcOrd="0" destOrd="0" parTransId="{67CEDE8F-28BF-4D98-8CE1-7EC6EE538214}" sibTransId="{04470D55-A9E8-4809-8AC5-FA384C7B7911}"/>
    <dgm:cxn modelId="{F6555417-D0D0-4BBD-BA40-CF72C6BCFFDF}" srcId="{4B9C9BA8-815F-45CE-ADDB-2E9EA2F0C87C}" destId="{C4757176-6A31-4E43-93B9-ED150DDA6BB5}" srcOrd="0" destOrd="0" parTransId="{0F578536-44A5-454E-9488-0632A3E4BFF9}" sibTransId="{E7D86656-2B39-485A-85C2-275558068C5A}"/>
    <dgm:cxn modelId="{5CB6A3EE-1211-4D28-80CC-7F6AE4856B4A}" type="presOf" srcId="{C4757176-6A31-4E43-93B9-ED150DDA6BB5}" destId="{6718D8ED-1346-461D-9EE7-FFF429DFECEA}" srcOrd="1" destOrd="0" presId="urn:microsoft.com/office/officeart/2005/8/layout/matrix1"/>
    <dgm:cxn modelId="{FB8D29E3-65B4-4AED-9A2F-D16095EE6397}" srcId="{650208C2-0B70-4ABD-843B-3F5726A7CA69}" destId="{865EE1FD-9CF7-4A80-9559-4C96905F721E}" srcOrd="1" destOrd="0" parTransId="{1F172568-3758-43EF-8A71-2AAD795FC2A2}" sibTransId="{1CFA260C-CAF9-468E-AFA9-D24EAFA3EF35}"/>
    <dgm:cxn modelId="{19E36895-433B-4737-B107-587E308C46DD}" type="presOf" srcId="{C4757176-6A31-4E43-93B9-ED150DDA6BB5}" destId="{804FBC4F-D323-4249-8450-D4D2F362D2E9}" srcOrd="0" destOrd="0" presId="urn:microsoft.com/office/officeart/2005/8/layout/matrix1"/>
    <dgm:cxn modelId="{7B8C9383-0C06-47D2-A913-0572EEE22A8C}" srcId="{4B9C9BA8-815F-45CE-ADDB-2E9EA2F0C87C}" destId="{2FD8362E-D67C-443D-B5B2-64BA1C763616}" srcOrd="2" destOrd="0" parTransId="{5AA77331-C198-4524-9BA0-AB7151067672}" sibTransId="{270559CA-09E7-4B1F-B3E6-7C062ECCD86E}"/>
    <dgm:cxn modelId="{3E40FA5C-B2B6-41F5-BFE0-32EBCDD5D427}" type="presOf" srcId="{650208C2-0B70-4ABD-843B-3F5726A7CA69}" destId="{1F9D0575-1F42-4377-A943-1F3AD09529E0}" srcOrd="0" destOrd="0" presId="urn:microsoft.com/office/officeart/2005/8/layout/matrix1"/>
    <dgm:cxn modelId="{4C1D2E4F-ACBE-495E-8D19-B036C89E67F3}" srcId="{4B9C9BA8-815F-45CE-ADDB-2E9EA2F0C87C}" destId="{7F9395FC-A63F-458E-9516-7A26D912FAFE}" srcOrd="1" destOrd="0" parTransId="{ADC47081-A1BD-4CB0-8B97-A6BC69558E7D}" sibTransId="{A1805B3A-E00C-4F06-8DAF-4D5831E42F17}"/>
    <dgm:cxn modelId="{FB1F6041-9280-40EF-BF8D-08DEB7667232}" type="presOf" srcId="{2FD8362E-D67C-443D-B5B2-64BA1C763616}" destId="{70C08456-37DD-4362-A6BE-4A8C11B567F2}" srcOrd="0" destOrd="0" presId="urn:microsoft.com/office/officeart/2005/8/layout/matrix1"/>
    <dgm:cxn modelId="{75234333-AC70-46C7-A9B4-DFB76991C30C}" type="presOf" srcId="{7F9395FC-A63F-458E-9516-7A26D912FAFE}" destId="{C5DCA8F7-45EC-4F03-9D16-C7C1126141CC}" srcOrd="0" destOrd="0" presId="urn:microsoft.com/office/officeart/2005/8/layout/matrix1"/>
    <dgm:cxn modelId="{7AEF8F83-CD12-45C8-8362-5E9E90567513}" type="presOf" srcId="{4B9C9BA8-815F-45CE-ADDB-2E9EA2F0C87C}" destId="{EC3AEA6D-1542-410C-8965-B57F2CEF6185}" srcOrd="0" destOrd="0" presId="urn:microsoft.com/office/officeart/2005/8/layout/matrix1"/>
    <dgm:cxn modelId="{FB55ACC0-8E5E-4317-90CA-F7BB38937B51}" type="presOf" srcId="{7F9395FC-A63F-458E-9516-7A26D912FAFE}" destId="{AF7BAB54-3AE2-4170-8CA4-06EB12B28AAB}" srcOrd="1" destOrd="0" presId="urn:microsoft.com/office/officeart/2005/8/layout/matrix1"/>
    <dgm:cxn modelId="{8E64925B-8425-416A-B3E5-30E6ED1A820E}" type="presParOf" srcId="{1F9D0575-1F42-4377-A943-1F3AD09529E0}" destId="{8809B0BE-3B35-4789-B89F-DF77EAFA9075}" srcOrd="0" destOrd="0" presId="urn:microsoft.com/office/officeart/2005/8/layout/matrix1"/>
    <dgm:cxn modelId="{89DCE091-6DF9-43B0-8082-313F941BF7E1}" type="presParOf" srcId="{8809B0BE-3B35-4789-B89F-DF77EAFA9075}" destId="{804FBC4F-D323-4249-8450-D4D2F362D2E9}" srcOrd="0" destOrd="0" presId="urn:microsoft.com/office/officeart/2005/8/layout/matrix1"/>
    <dgm:cxn modelId="{CECD9D19-EF9D-4E6E-B72F-D533FF659A02}" type="presParOf" srcId="{8809B0BE-3B35-4789-B89F-DF77EAFA9075}" destId="{6718D8ED-1346-461D-9EE7-FFF429DFECEA}" srcOrd="1" destOrd="0" presId="urn:microsoft.com/office/officeart/2005/8/layout/matrix1"/>
    <dgm:cxn modelId="{4A08C3E0-2581-4AF5-A54E-085D99338E88}" type="presParOf" srcId="{8809B0BE-3B35-4789-B89F-DF77EAFA9075}" destId="{C5DCA8F7-45EC-4F03-9D16-C7C1126141CC}" srcOrd="2" destOrd="0" presId="urn:microsoft.com/office/officeart/2005/8/layout/matrix1"/>
    <dgm:cxn modelId="{C8E21F67-0FF2-4D38-B60A-782BBE0DCDC7}" type="presParOf" srcId="{8809B0BE-3B35-4789-B89F-DF77EAFA9075}" destId="{AF7BAB54-3AE2-4170-8CA4-06EB12B28AAB}" srcOrd="3" destOrd="0" presId="urn:microsoft.com/office/officeart/2005/8/layout/matrix1"/>
    <dgm:cxn modelId="{E04B659D-35CE-43BB-9AD2-875EAEA19DFB}" type="presParOf" srcId="{8809B0BE-3B35-4789-B89F-DF77EAFA9075}" destId="{70C08456-37DD-4362-A6BE-4A8C11B567F2}" srcOrd="4" destOrd="0" presId="urn:microsoft.com/office/officeart/2005/8/layout/matrix1"/>
    <dgm:cxn modelId="{FC2EE588-D649-412F-A2BC-98263186C8FD}" type="presParOf" srcId="{8809B0BE-3B35-4789-B89F-DF77EAFA9075}" destId="{0F5DBD3C-C662-41E1-B3F9-680156DDB354}" srcOrd="5" destOrd="0" presId="urn:microsoft.com/office/officeart/2005/8/layout/matrix1"/>
    <dgm:cxn modelId="{2741F4EF-77FB-412E-9EAB-BB2D692B76D1}" type="presParOf" srcId="{8809B0BE-3B35-4789-B89F-DF77EAFA9075}" destId="{C8C8F019-CD8A-42BF-98DE-ABF5F8004CFD}" srcOrd="6" destOrd="0" presId="urn:microsoft.com/office/officeart/2005/8/layout/matrix1"/>
    <dgm:cxn modelId="{1FB67CF4-4941-4291-8650-BAAE3DD7C588}" type="presParOf" srcId="{8809B0BE-3B35-4789-B89F-DF77EAFA9075}" destId="{B7B9B7C1-3B04-4328-87F9-951E3BC08230}" srcOrd="7" destOrd="0" presId="urn:microsoft.com/office/officeart/2005/8/layout/matrix1"/>
    <dgm:cxn modelId="{12628897-2CA8-4EA3-81B1-10AC942E9602}" type="presParOf" srcId="{1F9D0575-1F42-4377-A943-1F3AD09529E0}" destId="{EC3AEA6D-1542-410C-8965-B57F2CEF618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3BA9982-285B-40F0-A130-DCB6526B7BBC}" type="doc">
      <dgm:prSet loTypeId="urn:microsoft.com/office/officeart/2005/8/layout/default#9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B93F7A-8F46-46B0-BAB6-01EEAB130967}">
      <dgm:prSet custT="1"/>
      <dgm:spPr/>
      <dgm:t>
        <a:bodyPr/>
        <a:lstStyle/>
        <a:p>
          <a:r>
            <a:rPr lang="uk-UA" sz="2800" noProof="0" dirty="0" smtClean="0">
              <a:latin typeface="+mj-lt"/>
              <a:ea typeface="Times New Roman"/>
            </a:rPr>
            <a:t>План роботи </a:t>
          </a:r>
          <a:endParaRPr lang="uk-UA" sz="2800" noProof="0" dirty="0">
            <a:latin typeface="+mj-lt"/>
          </a:endParaRPr>
        </a:p>
      </dgm:t>
    </dgm:pt>
    <dgm:pt modelId="{89849D88-A43D-40BF-AC8B-4BBBC7BA7A65}" type="parTrans" cxnId="{FE04775D-A390-4512-B53E-5D5315E618CA}">
      <dgm:prSet/>
      <dgm:spPr/>
      <dgm:t>
        <a:bodyPr/>
        <a:lstStyle/>
        <a:p>
          <a:endParaRPr lang="uk-UA" noProof="0"/>
        </a:p>
      </dgm:t>
    </dgm:pt>
    <dgm:pt modelId="{CF1B325E-4760-4E70-9098-4D27BB53C548}" type="sibTrans" cxnId="{FE04775D-A390-4512-B53E-5D5315E618CA}">
      <dgm:prSet/>
      <dgm:spPr/>
      <dgm:t>
        <a:bodyPr/>
        <a:lstStyle/>
        <a:p>
          <a:endParaRPr lang="uk-UA" noProof="0"/>
        </a:p>
      </dgm:t>
    </dgm:pt>
    <dgm:pt modelId="{52AF8422-8D21-485C-B76F-F021AB3B08AB}">
      <dgm:prSet custT="1"/>
      <dgm:spPr/>
      <dgm:t>
        <a:bodyPr/>
        <a:lstStyle/>
        <a:p>
          <a:r>
            <a:rPr lang="uk-UA" sz="2800" noProof="0" dirty="0" smtClean="0">
              <a:latin typeface="+mj-lt"/>
              <a:ea typeface="Times New Roman"/>
            </a:rPr>
            <a:t>Результат роботи </a:t>
          </a:r>
          <a:endParaRPr lang="uk-UA" sz="2800" noProof="0" dirty="0">
            <a:latin typeface="+mj-lt"/>
          </a:endParaRPr>
        </a:p>
      </dgm:t>
    </dgm:pt>
    <dgm:pt modelId="{FBEBE70E-34E0-4F5D-AFB1-1990E1B73005}" type="parTrans" cxnId="{F8C9CD82-7A64-4902-B159-86E3F5309E09}">
      <dgm:prSet/>
      <dgm:spPr/>
      <dgm:t>
        <a:bodyPr/>
        <a:lstStyle/>
        <a:p>
          <a:endParaRPr lang="ru-RU"/>
        </a:p>
      </dgm:t>
    </dgm:pt>
    <dgm:pt modelId="{13FE01FF-A29C-4688-AF39-9FD841F29E12}" type="sibTrans" cxnId="{F8C9CD82-7A64-4902-B159-86E3F5309E09}">
      <dgm:prSet/>
      <dgm:spPr/>
      <dgm:t>
        <a:bodyPr/>
        <a:lstStyle/>
        <a:p>
          <a:endParaRPr lang="ru-RU"/>
        </a:p>
      </dgm:t>
    </dgm:pt>
    <dgm:pt modelId="{947FA5B4-CBA2-4D22-A964-FBB96B63A0A6}" type="pres">
      <dgm:prSet presAssocID="{33BA9982-285B-40F0-A130-DCB6526B7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262C0-00BE-48BE-8577-10A7E567CBA5}" type="pres">
      <dgm:prSet presAssocID="{E3B93F7A-8F46-46B0-BAB6-01EEAB130967}" presName="node" presStyleLbl="node1" presStyleIdx="0" presStyleCnt="2" custScaleX="69692" custScaleY="90909" custLinFactNeighborX="-1852" custLinFactNeighborY="1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BECE4-F02C-44C3-B712-4097A7DAD0EE}" type="pres">
      <dgm:prSet presAssocID="{CF1B325E-4760-4E70-9098-4D27BB53C548}" presName="sibTrans" presStyleCnt="0"/>
      <dgm:spPr/>
      <dgm:t>
        <a:bodyPr/>
        <a:lstStyle/>
        <a:p>
          <a:endParaRPr lang="ru-RU"/>
        </a:p>
      </dgm:t>
    </dgm:pt>
    <dgm:pt modelId="{35533541-C755-4729-8519-04C69D6F32FE}" type="pres">
      <dgm:prSet presAssocID="{52AF8422-8D21-485C-B76F-F021AB3B08AB}" presName="node" presStyleLbl="node1" presStyleIdx="1" presStyleCnt="2" custScaleX="69692" custLinFactNeighborX="-1943" custLinFactNeighborY="-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41AA5-DA26-4945-B7D4-DAA050A30862}" type="presOf" srcId="{E3B93F7A-8F46-46B0-BAB6-01EEAB130967}" destId="{37E262C0-00BE-48BE-8577-10A7E567CBA5}" srcOrd="0" destOrd="0" presId="urn:microsoft.com/office/officeart/2005/8/layout/default#9"/>
    <dgm:cxn modelId="{D3C2E35A-4987-4D61-A66A-821CF6B8F536}" type="presOf" srcId="{33BA9982-285B-40F0-A130-DCB6526B7BBC}" destId="{947FA5B4-CBA2-4D22-A964-FBB96B63A0A6}" srcOrd="0" destOrd="0" presId="urn:microsoft.com/office/officeart/2005/8/layout/default#9"/>
    <dgm:cxn modelId="{F8C9CD82-7A64-4902-B159-86E3F5309E09}" srcId="{33BA9982-285B-40F0-A130-DCB6526B7BBC}" destId="{52AF8422-8D21-485C-B76F-F021AB3B08AB}" srcOrd="1" destOrd="0" parTransId="{FBEBE70E-34E0-4F5D-AFB1-1990E1B73005}" sibTransId="{13FE01FF-A29C-4688-AF39-9FD841F29E12}"/>
    <dgm:cxn modelId="{FE04775D-A390-4512-B53E-5D5315E618CA}" srcId="{33BA9982-285B-40F0-A130-DCB6526B7BBC}" destId="{E3B93F7A-8F46-46B0-BAB6-01EEAB130967}" srcOrd="0" destOrd="0" parTransId="{89849D88-A43D-40BF-AC8B-4BBBC7BA7A65}" sibTransId="{CF1B325E-4760-4E70-9098-4D27BB53C548}"/>
    <dgm:cxn modelId="{639CA996-9A48-4E13-A592-B3C733DB8458}" type="presOf" srcId="{52AF8422-8D21-485C-B76F-F021AB3B08AB}" destId="{35533541-C755-4729-8519-04C69D6F32FE}" srcOrd="0" destOrd="0" presId="urn:microsoft.com/office/officeart/2005/8/layout/default#9"/>
    <dgm:cxn modelId="{F5BAFF3E-C86C-4D22-925F-169D7169C1C4}" type="presParOf" srcId="{947FA5B4-CBA2-4D22-A964-FBB96B63A0A6}" destId="{37E262C0-00BE-48BE-8577-10A7E567CBA5}" srcOrd="0" destOrd="0" presId="urn:microsoft.com/office/officeart/2005/8/layout/default#9"/>
    <dgm:cxn modelId="{6742EEDF-C8B2-4EA4-AB75-6C7C7A8A53C7}" type="presParOf" srcId="{947FA5B4-CBA2-4D22-A964-FBB96B63A0A6}" destId="{3DFBECE4-F02C-44C3-B712-4097A7DAD0EE}" srcOrd="1" destOrd="0" presId="urn:microsoft.com/office/officeart/2005/8/layout/default#9"/>
    <dgm:cxn modelId="{B7638CFB-E797-4E53-B857-5931AA21EEF0}" type="presParOf" srcId="{947FA5B4-CBA2-4D22-A964-FBB96B63A0A6}" destId="{35533541-C755-4729-8519-04C69D6F32FE}" srcOrd="2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267E356-9F52-45BC-B7E9-72A93CC1B7F4}" type="doc">
      <dgm:prSet loTypeId="urn:microsoft.com/office/officeart/2005/8/layout/pyramid2" loCatId="list" qsTypeId="urn:microsoft.com/office/officeart/2005/8/quickstyle/3d3" qsCatId="3D" csTypeId="urn:microsoft.com/office/officeart/2005/8/colors/colorful2" csCatId="colorful" phldr="1"/>
      <dgm:spPr/>
    </dgm:pt>
    <dgm:pt modelId="{CF6F71FF-E349-42AE-BFBC-AF4ADACEF8A8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дискусія</a:t>
          </a:r>
          <a:endParaRPr lang="ru-RU" sz="2000" dirty="0">
            <a:latin typeface="+mj-lt"/>
          </a:endParaRPr>
        </a:p>
      </dgm:t>
    </dgm:pt>
    <dgm:pt modelId="{A45CEECB-4515-440D-8E85-CB795D9A3C0B}" type="parTrans" cxnId="{0A122DA1-763B-4B9C-82CD-6D1FDF0584C0}">
      <dgm:prSet/>
      <dgm:spPr/>
      <dgm:t>
        <a:bodyPr/>
        <a:lstStyle/>
        <a:p>
          <a:endParaRPr lang="ru-RU"/>
        </a:p>
      </dgm:t>
    </dgm:pt>
    <dgm:pt modelId="{7CC6E5C4-2561-4567-86A0-2958CB863ACF}" type="sibTrans" cxnId="{0A122DA1-763B-4B9C-82CD-6D1FDF0584C0}">
      <dgm:prSet/>
      <dgm:spPr/>
      <dgm:t>
        <a:bodyPr/>
        <a:lstStyle/>
        <a:p>
          <a:endParaRPr lang="ru-RU"/>
        </a:p>
      </dgm:t>
    </dgm:pt>
    <dgm:pt modelId="{1EBE9A35-85BD-4331-A99C-1C040B4498D8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проблемний стіл</a:t>
          </a:r>
          <a:endParaRPr lang="ru-RU" sz="2000" dirty="0">
            <a:latin typeface="+mj-lt"/>
          </a:endParaRPr>
        </a:p>
      </dgm:t>
    </dgm:pt>
    <dgm:pt modelId="{BF6E7728-8540-41D5-843D-130B20432890}" type="parTrans" cxnId="{B1616E56-C78F-4813-A78D-E4D76A528294}">
      <dgm:prSet/>
      <dgm:spPr/>
      <dgm:t>
        <a:bodyPr/>
        <a:lstStyle/>
        <a:p>
          <a:endParaRPr lang="ru-RU"/>
        </a:p>
      </dgm:t>
    </dgm:pt>
    <dgm:pt modelId="{7819C961-E59C-40FA-BA61-822D78FCDA7F}" type="sibTrans" cxnId="{B1616E56-C78F-4813-A78D-E4D76A528294}">
      <dgm:prSet/>
      <dgm:spPr/>
      <dgm:t>
        <a:bodyPr/>
        <a:lstStyle/>
        <a:p>
          <a:endParaRPr lang="ru-RU"/>
        </a:p>
      </dgm:t>
    </dgm:pt>
    <dgm:pt modelId="{F0293258-4A81-478A-8936-7AA1DD95E7B0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ділова гра</a:t>
          </a:r>
          <a:endParaRPr lang="ru-RU" sz="2000" dirty="0">
            <a:latin typeface="+mj-lt"/>
          </a:endParaRPr>
        </a:p>
      </dgm:t>
    </dgm:pt>
    <dgm:pt modelId="{B2578F6F-1108-4731-80BC-AB2808BA4739}" type="parTrans" cxnId="{8DBAB5B9-DD08-4A44-81CF-70075C161027}">
      <dgm:prSet/>
      <dgm:spPr/>
      <dgm:t>
        <a:bodyPr/>
        <a:lstStyle/>
        <a:p>
          <a:endParaRPr lang="ru-RU"/>
        </a:p>
      </dgm:t>
    </dgm:pt>
    <dgm:pt modelId="{BF544315-5AC9-4A2D-B8DE-29084F0F35D7}" type="sibTrans" cxnId="{8DBAB5B9-DD08-4A44-81CF-70075C161027}">
      <dgm:prSet/>
      <dgm:spPr/>
      <dgm:t>
        <a:bodyPr/>
        <a:lstStyle/>
        <a:p>
          <a:endParaRPr lang="ru-RU"/>
        </a:p>
      </dgm:t>
    </dgm:pt>
    <dgm:pt modelId="{05CF72C0-34D7-4816-8E4D-6AC77776AB79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естафета</a:t>
          </a:r>
          <a:endParaRPr lang="ru-RU" sz="2000" dirty="0">
            <a:latin typeface="+mj-lt"/>
          </a:endParaRPr>
        </a:p>
      </dgm:t>
    </dgm:pt>
    <dgm:pt modelId="{278611E9-BFC1-4FE0-B767-3EB9EB650A51}" type="parTrans" cxnId="{4F184062-D9F7-45AD-9517-AFBE98CBE671}">
      <dgm:prSet/>
      <dgm:spPr/>
      <dgm:t>
        <a:bodyPr/>
        <a:lstStyle/>
        <a:p>
          <a:endParaRPr lang="ru-RU"/>
        </a:p>
      </dgm:t>
    </dgm:pt>
    <dgm:pt modelId="{C44E4684-36E9-450F-99BD-FEB8C6D65E90}" type="sibTrans" cxnId="{4F184062-D9F7-45AD-9517-AFBE98CBE671}">
      <dgm:prSet/>
      <dgm:spPr/>
      <dgm:t>
        <a:bodyPr/>
        <a:lstStyle/>
        <a:p>
          <a:endParaRPr lang="ru-RU"/>
        </a:p>
      </dgm:t>
    </dgm:pt>
    <dgm:pt modelId="{FF282F0B-145C-4BE1-BAAD-5845CDED7C1E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педагогічний ринг</a:t>
          </a:r>
          <a:endParaRPr lang="ru-RU" sz="2000" dirty="0">
            <a:latin typeface="+mj-lt"/>
          </a:endParaRPr>
        </a:p>
      </dgm:t>
    </dgm:pt>
    <dgm:pt modelId="{E0187B80-127E-419E-BC18-67BF825B0D44}" type="parTrans" cxnId="{BA4D5A7B-FD2F-4932-A42D-F23C0690D01A}">
      <dgm:prSet/>
      <dgm:spPr/>
      <dgm:t>
        <a:bodyPr/>
        <a:lstStyle/>
        <a:p>
          <a:endParaRPr lang="ru-RU"/>
        </a:p>
      </dgm:t>
    </dgm:pt>
    <dgm:pt modelId="{F32CB8BA-9C6D-4975-903D-3C980641907C}" type="sibTrans" cxnId="{BA4D5A7B-FD2F-4932-A42D-F23C0690D01A}">
      <dgm:prSet/>
      <dgm:spPr/>
      <dgm:t>
        <a:bodyPr/>
        <a:lstStyle/>
        <a:p>
          <a:endParaRPr lang="ru-RU"/>
        </a:p>
      </dgm:t>
    </dgm:pt>
    <dgm:pt modelId="{26E8B97A-6D6B-4FCA-9FA2-42AF3F1C37C7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банк ідей</a:t>
          </a:r>
          <a:endParaRPr lang="ru-RU" sz="2000" dirty="0">
            <a:latin typeface="+mj-lt"/>
          </a:endParaRPr>
        </a:p>
      </dgm:t>
    </dgm:pt>
    <dgm:pt modelId="{E9FF4AC9-DF88-45C4-BEDB-2936568BF4E2}" type="parTrans" cxnId="{B881E393-12FB-4DFE-BBE7-37731FA52F7A}">
      <dgm:prSet/>
      <dgm:spPr/>
      <dgm:t>
        <a:bodyPr/>
        <a:lstStyle/>
        <a:p>
          <a:endParaRPr lang="ru-RU"/>
        </a:p>
      </dgm:t>
    </dgm:pt>
    <dgm:pt modelId="{8F523757-ABF2-4958-BD60-D23A039C7546}" type="sibTrans" cxnId="{B881E393-12FB-4DFE-BBE7-37731FA52F7A}">
      <dgm:prSet/>
      <dgm:spPr/>
      <dgm:t>
        <a:bodyPr/>
        <a:lstStyle/>
        <a:p>
          <a:endParaRPr lang="ru-RU"/>
        </a:p>
      </dgm:t>
    </dgm:pt>
    <dgm:pt modelId="{9C842440-CFF7-45CC-8C29-8F7BA9F13A66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методичний день</a:t>
          </a:r>
          <a:endParaRPr lang="ru-RU" sz="2000" dirty="0">
            <a:latin typeface="+mj-lt"/>
          </a:endParaRPr>
        </a:p>
      </dgm:t>
    </dgm:pt>
    <dgm:pt modelId="{40240A34-0846-447D-8285-9E43CE00995A}" type="parTrans" cxnId="{0DE743B0-4AD4-4AA6-8B15-DE1E5C434844}">
      <dgm:prSet/>
      <dgm:spPr/>
      <dgm:t>
        <a:bodyPr/>
        <a:lstStyle/>
        <a:p>
          <a:endParaRPr lang="ru-RU"/>
        </a:p>
      </dgm:t>
    </dgm:pt>
    <dgm:pt modelId="{2F496B76-FCC2-4DDD-AD3B-336D52B979D7}" type="sibTrans" cxnId="{0DE743B0-4AD4-4AA6-8B15-DE1E5C434844}">
      <dgm:prSet/>
      <dgm:spPr/>
      <dgm:t>
        <a:bodyPr/>
        <a:lstStyle/>
        <a:p>
          <a:endParaRPr lang="ru-RU"/>
        </a:p>
      </dgm:t>
    </dgm:pt>
    <dgm:pt modelId="{7A73A5C9-7FBC-42C3-BDFF-8BC17C6C65C6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трибуна передового досвіду</a:t>
          </a:r>
          <a:endParaRPr lang="ru-RU" sz="2000" dirty="0">
            <a:latin typeface="+mj-lt"/>
          </a:endParaRPr>
        </a:p>
      </dgm:t>
    </dgm:pt>
    <dgm:pt modelId="{5E538D9B-29B8-4F12-8A13-ED59C21C6353}" type="parTrans" cxnId="{D358E538-6F6F-4F1A-B3E3-B7251714B6E1}">
      <dgm:prSet/>
      <dgm:spPr/>
      <dgm:t>
        <a:bodyPr/>
        <a:lstStyle/>
        <a:p>
          <a:endParaRPr lang="ru-RU"/>
        </a:p>
      </dgm:t>
    </dgm:pt>
    <dgm:pt modelId="{BFFA234A-04D5-4B6E-8379-B6546ADCEDA0}" type="sibTrans" cxnId="{D358E538-6F6F-4F1A-B3E3-B7251714B6E1}">
      <dgm:prSet/>
      <dgm:spPr/>
      <dgm:t>
        <a:bodyPr/>
        <a:lstStyle/>
        <a:p>
          <a:endParaRPr lang="ru-RU"/>
        </a:p>
      </dgm:t>
    </dgm:pt>
    <dgm:pt modelId="{F00DCDF7-1C9D-47E5-895C-6725F955A098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аукціон педагогічних ідей</a:t>
          </a:r>
          <a:endParaRPr lang="ru-RU" sz="2000" dirty="0">
            <a:latin typeface="+mj-lt"/>
          </a:endParaRPr>
        </a:p>
      </dgm:t>
    </dgm:pt>
    <dgm:pt modelId="{3D351674-07A8-43E1-A6E2-124ADF3B6379}" type="parTrans" cxnId="{18CBE531-2472-4D48-996E-E99F04D049DC}">
      <dgm:prSet/>
      <dgm:spPr/>
      <dgm:t>
        <a:bodyPr/>
        <a:lstStyle/>
        <a:p>
          <a:endParaRPr lang="ru-RU"/>
        </a:p>
      </dgm:t>
    </dgm:pt>
    <dgm:pt modelId="{FB5113AF-8B7A-460B-932F-F645C8703E03}" type="sibTrans" cxnId="{18CBE531-2472-4D48-996E-E99F04D049DC}">
      <dgm:prSet/>
      <dgm:spPr/>
      <dgm:t>
        <a:bodyPr/>
        <a:lstStyle/>
        <a:p>
          <a:endParaRPr lang="ru-RU"/>
        </a:p>
      </dgm:t>
    </dgm:pt>
    <dgm:pt modelId="{C2062828-787A-46C9-8CC3-15FA608CFB9D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проект</a:t>
          </a:r>
          <a:endParaRPr lang="ru-RU" sz="2000" dirty="0">
            <a:latin typeface="+mj-lt"/>
          </a:endParaRPr>
        </a:p>
      </dgm:t>
    </dgm:pt>
    <dgm:pt modelId="{EE6294A9-61BC-4D0F-8B3C-F5F72D562AA3}" type="parTrans" cxnId="{22F14310-CCD9-4AC0-AE2A-B9954FBB2862}">
      <dgm:prSet/>
      <dgm:spPr/>
      <dgm:t>
        <a:bodyPr/>
        <a:lstStyle/>
        <a:p>
          <a:endParaRPr lang="ru-RU"/>
        </a:p>
      </dgm:t>
    </dgm:pt>
    <dgm:pt modelId="{F9C10A39-51A6-4CF3-81C5-FB987B85A3BB}" type="sibTrans" cxnId="{22F14310-CCD9-4AC0-AE2A-B9954FBB2862}">
      <dgm:prSet/>
      <dgm:spPr/>
      <dgm:t>
        <a:bodyPr/>
        <a:lstStyle/>
        <a:p>
          <a:endParaRPr lang="ru-RU"/>
        </a:p>
      </dgm:t>
    </dgm:pt>
    <dgm:pt modelId="{B819423C-353F-459A-9C9A-9D434C00ABEA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тренінг</a:t>
          </a:r>
          <a:endParaRPr lang="ru-RU" sz="2000" dirty="0">
            <a:latin typeface="+mj-lt"/>
          </a:endParaRPr>
        </a:p>
      </dgm:t>
    </dgm:pt>
    <dgm:pt modelId="{19356D48-3D1A-46E5-84F9-60DBA0A26C8E}" type="parTrans" cxnId="{A1569C8B-933A-4647-8CE4-E72294019B17}">
      <dgm:prSet/>
      <dgm:spPr/>
      <dgm:t>
        <a:bodyPr/>
        <a:lstStyle/>
        <a:p>
          <a:endParaRPr lang="ru-RU"/>
        </a:p>
      </dgm:t>
    </dgm:pt>
    <dgm:pt modelId="{60758719-D934-4828-A99C-CB93CEC9FBB5}" type="sibTrans" cxnId="{A1569C8B-933A-4647-8CE4-E72294019B17}">
      <dgm:prSet/>
      <dgm:spPr/>
      <dgm:t>
        <a:bodyPr/>
        <a:lstStyle/>
        <a:p>
          <a:endParaRPr lang="ru-RU"/>
        </a:p>
      </dgm:t>
    </dgm:pt>
    <dgm:pt modelId="{37B6E0AE-3110-4A80-BAFB-12A6BFDEFA9A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методичний турнір</a:t>
          </a:r>
          <a:endParaRPr lang="ru-RU" sz="2000" dirty="0">
            <a:latin typeface="+mj-lt"/>
          </a:endParaRPr>
        </a:p>
      </dgm:t>
    </dgm:pt>
    <dgm:pt modelId="{0A4C02DB-80AD-4893-96DE-2E5544000379}" type="parTrans" cxnId="{EEC26CD0-2D5F-4F38-A940-209A54399C1A}">
      <dgm:prSet/>
      <dgm:spPr/>
      <dgm:t>
        <a:bodyPr/>
        <a:lstStyle/>
        <a:p>
          <a:endParaRPr lang="ru-RU"/>
        </a:p>
      </dgm:t>
    </dgm:pt>
    <dgm:pt modelId="{CE03E2BC-DDA8-487C-819D-ECD94527424D}" type="sibTrans" cxnId="{EEC26CD0-2D5F-4F38-A940-209A54399C1A}">
      <dgm:prSet/>
      <dgm:spPr/>
      <dgm:t>
        <a:bodyPr/>
        <a:lstStyle/>
        <a:p>
          <a:endParaRPr lang="ru-RU"/>
        </a:p>
      </dgm:t>
    </dgm:pt>
    <dgm:pt modelId="{F82EA363-D393-492B-9CEF-A46C70AA4595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творчий портрет учителя</a:t>
          </a:r>
          <a:endParaRPr lang="ru-RU" sz="2000" dirty="0">
            <a:latin typeface="+mj-lt"/>
          </a:endParaRPr>
        </a:p>
      </dgm:t>
    </dgm:pt>
    <dgm:pt modelId="{B7A90966-E940-405D-B95A-50D56D97BD4C}" type="parTrans" cxnId="{3795E7B3-916A-413C-85DC-51FFD5D52FE1}">
      <dgm:prSet/>
      <dgm:spPr/>
      <dgm:t>
        <a:bodyPr/>
        <a:lstStyle/>
        <a:p>
          <a:endParaRPr lang="ru-RU"/>
        </a:p>
      </dgm:t>
    </dgm:pt>
    <dgm:pt modelId="{A3BCD374-A6D0-4BF5-AB9E-7379CE4D7BC9}" type="sibTrans" cxnId="{3795E7B3-916A-413C-85DC-51FFD5D52FE1}">
      <dgm:prSet/>
      <dgm:spPr/>
      <dgm:t>
        <a:bodyPr/>
        <a:lstStyle/>
        <a:p>
          <a:endParaRPr lang="ru-RU"/>
        </a:p>
      </dgm:t>
    </dgm:pt>
    <dgm:pt modelId="{3E488A1B-4E44-496E-9736-52FB0D693AD9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розв’язання педагогічних ситуацій</a:t>
          </a:r>
          <a:endParaRPr lang="ru-RU" sz="2000" dirty="0">
            <a:latin typeface="+mj-lt"/>
          </a:endParaRPr>
        </a:p>
      </dgm:t>
    </dgm:pt>
    <dgm:pt modelId="{3481D995-0685-46AF-BD16-98F9633894D4}" type="parTrans" cxnId="{BFFB37C5-3AC7-44D2-822D-A3F5F1BF8C20}">
      <dgm:prSet/>
      <dgm:spPr/>
      <dgm:t>
        <a:bodyPr/>
        <a:lstStyle/>
        <a:p>
          <a:endParaRPr lang="ru-RU"/>
        </a:p>
      </dgm:t>
    </dgm:pt>
    <dgm:pt modelId="{9993A0F0-B257-4F29-A86D-ACB45C773506}" type="sibTrans" cxnId="{BFFB37C5-3AC7-44D2-822D-A3F5F1BF8C20}">
      <dgm:prSet/>
      <dgm:spPr/>
      <dgm:t>
        <a:bodyPr/>
        <a:lstStyle/>
        <a:p>
          <a:endParaRPr lang="ru-RU"/>
        </a:p>
      </dgm:t>
    </dgm:pt>
    <dgm:pt modelId="{770E297A-E9F9-40E6-93E5-593EF65A9DED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усний журнал</a:t>
          </a:r>
          <a:endParaRPr lang="ru-RU" sz="2000" dirty="0">
            <a:latin typeface="+mj-lt"/>
          </a:endParaRPr>
        </a:p>
      </dgm:t>
    </dgm:pt>
    <dgm:pt modelId="{D1223A85-66E3-4AB7-B839-25602FA1FF64}" type="parTrans" cxnId="{4C5A96B3-B380-4BB0-8F79-186D630918E2}">
      <dgm:prSet/>
      <dgm:spPr/>
      <dgm:t>
        <a:bodyPr/>
        <a:lstStyle/>
        <a:p>
          <a:endParaRPr lang="ru-RU"/>
        </a:p>
      </dgm:t>
    </dgm:pt>
    <dgm:pt modelId="{AE20749E-38E2-452E-8DC1-4DFEBA9605E6}" type="sibTrans" cxnId="{4C5A96B3-B380-4BB0-8F79-186D630918E2}">
      <dgm:prSet/>
      <dgm:spPr/>
      <dgm:t>
        <a:bodyPr/>
        <a:lstStyle/>
        <a:p>
          <a:endParaRPr lang="ru-RU"/>
        </a:p>
      </dgm:t>
    </dgm:pt>
    <dgm:pt modelId="{E602C491-2A45-43DE-B243-FFDC86E73611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творчий звіт</a:t>
          </a:r>
          <a:endParaRPr lang="ru-RU" sz="2000" dirty="0">
            <a:latin typeface="+mj-lt"/>
          </a:endParaRPr>
        </a:p>
      </dgm:t>
    </dgm:pt>
    <dgm:pt modelId="{CA68FE91-4372-4837-973F-654165F7FD97}" type="parTrans" cxnId="{641DB62C-6D38-4C9D-8D31-C1F21D099059}">
      <dgm:prSet/>
      <dgm:spPr/>
      <dgm:t>
        <a:bodyPr/>
        <a:lstStyle/>
        <a:p>
          <a:endParaRPr lang="ru-RU"/>
        </a:p>
      </dgm:t>
    </dgm:pt>
    <dgm:pt modelId="{12E274FB-6174-4383-BA08-56D31D4E1943}" type="sibTrans" cxnId="{641DB62C-6D38-4C9D-8D31-C1F21D099059}">
      <dgm:prSet/>
      <dgm:spPr/>
      <dgm:t>
        <a:bodyPr/>
        <a:lstStyle/>
        <a:p>
          <a:endParaRPr lang="ru-RU"/>
        </a:p>
      </dgm:t>
    </dgm:pt>
    <dgm:pt modelId="{746FB3C1-98DF-4BF7-B068-7A872C6FAFA6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майстер клас</a:t>
          </a:r>
          <a:endParaRPr lang="ru-RU" sz="2000" dirty="0">
            <a:latin typeface="+mj-lt"/>
          </a:endParaRPr>
        </a:p>
      </dgm:t>
    </dgm:pt>
    <dgm:pt modelId="{0460C941-A062-4507-B80B-D782249D71E4}" type="parTrans" cxnId="{99C6621B-CE10-4427-B3FA-7E20438EFF2B}">
      <dgm:prSet/>
      <dgm:spPr/>
      <dgm:t>
        <a:bodyPr/>
        <a:lstStyle/>
        <a:p>
          <a:endParaRPr lang="ru-RU"/>
        </a:p>
      </dgm:t>
    </dgm:pt>
    <dgm:pt modelId="{9EBC9997-ED4A-4826-B427-C8106315D11E}" type="sibTrans" cxnId="{99C6621B-CE10-4427-B3FA-7E20438EFF2B}">
      <dgm:prSet/>
      <dgm:spPr/>
      <dgm:t>
        <a:bodyPr/>
        <a:lstStyle/>
        <a:p>
          <a:endParaRPr lang="ru-RU"/>
        </a:p>
      </dgm:t>
    </dgm:pt>
    <dgm:pt modelId="{87BF6B6D-02D5-4312-9A82-0A15C57D40CA}" type="pres">
      <dgm:prSet presAssocID="{F267E356-9F52-45BC-B7E9-72A93CC1B7F4}" presName="compositeShape" presStyleCnt="0">
        <dgm:presLayoutVars>
          <dgm:dir/>
          <dgm:resizeHandles/>
        </dgm:presLayoutVars>
      </dgm:prSet>
      <dgm:spPr/>
    </dgm:pt>
    <dgm:pt modelId="{594511D8-BD57-4A29-9266-A1604372A293}" type="pres">
      <dgm:prSet presAssocID="{F267E356-9F52-45BC-B7E9-72A93CC1B7F4}" presName="pyramid" presStyleLbl="node1" presStyleIdx="0" presStyleCnt="1" custLinFactNeighborX="5397" custLinFactNeighborY="0"/>
      <dgm:spPr/>
    </dgm:pt>
    <dgm:pt modelId="{66A21CCE-9833-4F76-BCD1-9613A8318062}" type="pres">
      <dgm:prSet presAssocID="{F267E356-9F52-45BC-B7E9-72A93CC1B7F4}" presName="theList" presStyleCnt="0"/>
      <dgm:spPr/>
    </dgm:pt>
    <dgm:pt modelId="{8DE100A3-13B1-4C3C-A804-F53A792D69FE}" type="pres">
      <dgm:prSet presAssocID="{CF6F71FF-E349-42AE-BFBC-AF4ADACEF8A8}" presName="aNode" presStyleLbl="fgAcc1" presStyleIdx="0" presStyleCnt="17" custScaleY="126880" custLinFactY="-220882" custLinFactNeighborX="-38461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D9263-C6AE-45D2-BED8-A126F43E9DCC}" type="pres">
      <dgm:prSet presAssocID="{CF6F71FF-E349-42AE-BFBC-AF4ADACEF8A8}" presName="aSpace" presStyleCnt="0"/>
      <dgm:spPr/>
    </dgm:pt>
    <dgm:pt modelId="{1178EB90-4DBA-425B-841B-4F11F38CCBFA}" type="pres">
      <dgm:prSet presAssocID="{1EBE9A35-85BD-4331-A99C-1C040B4498D8}" presName="aNode" presStyleLbl="fgAcc1" presStyleIdx="1" presStyleCnt="17" custScaleY="120834" custLinFactX="-1593" custLinFactY="-120264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86AA3-5F75-463C-B464-AAD029293906}" type="pres">
      <dgm:prSet presAssocID="{1EBE9A35-85BD-4331-A99C-1C040B4498D8}" presName="aSpace" presStyleCnt="0"/>
      <dgm:spPr/>
    </dgm:pt>
    <dgm:pt modelId="{5464C777-AD19-4D3F-926D-430683DD2FD4}" type="pres">
      <dgm:prSet presAssocID="{F0293258-4A81-478A-8936-7AA1DD95E7B0}" presName="aNode" presStyleLbl="fgAcc1" presStyleIdx="2" presStyleCnt="17" custScaleY="130375" custLinFactY="-200000" custLinFactNeighborX="14316" custLinFactNeighborY="-234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7A0CD-5285-4780-BACA-E02BE3B9F82A}" type="pres">
      <dgm:prSet presAssocID="{F0293258-4A81-478A-8936-7AA1DD95E7B0}" presName="aSpace" presStyleCnt="0"/>
      <dgm:spPr/>
    </dgm:pt>
    <dgm:pt modelId="{3601503C-2125-4B34-AE2A-C155C9D9D730}" type="pres">
      <dgm:prSet presAssocID="{05CF72C0-34D7-4816-8E4D-6AC77776AB79}" presName="aNode" presStyleLbl="fgAcc1" presStyleIdx="3" presStyleCnt="17" custScaleY="108972" custLinFactX="-1593" custLinFactY="-139708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F3F76-BD12-470F-87F0-092FE4158D46}" type="pres">
      <dgm:prSet presAssocID="{05CF72C0-34D7-4816-8E4D-6AC77776AB79}" presName="aSpace" presStyleCnt="0"/>
      <dgm:spPr/>
    </dgm:pt>
    <dgm:pt modelId="{0F1E17D0-43BD-44C4-AA27-4866A7D41638}" type="pres">
      <dgm:prSet presAssocID="{FF282F0B-145C-4BE1-BAAD-5845CDED7C1E}" presName="aNode" presStyleLbl="fgAcc1" presStyleIdx="4" presStyleCnt="17" custScaleY="105159" custLinFactY="-161413" custLinFactNeighborX="300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49B54-447C-453F-A137-E9A726A57364}" type="pres">
      <dgm:prSet presAssocID="{FF282F0B-145C-4BE1-BAAD-5845CDED7C1E}" presName="aSpace" presStyleCnt="0"/>
      <dgm:spPr/>
    </dgm:pt>
    <dgm:pt modelId="{7202C732-9CFA-430D-902A-1109708BCF03}" type="pres">
      <dgm:prSet presAssocID="{26E8B97A-6D6B-4FCA-9FA2-42AF3F1C37C7}" presName="aNode" presStyleLbl="fgAcc1" presStyleIdx="5" presStyleCnt="17" custLinFactX="-1593" custLinFactY="-6579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FCEB0-F209-48DF-8EF5-6A0ADBA703A7}" type="pres">
      <dgm:prSet presAssocID="{26E8B97A-6D6B-4FCA-9FA2-42AF3F1C37C7}" presName="aSpace" presStyleCnt="0"/>
      <dgm:spPr/>
    </dgm:pt>
    <dgm:pt modelId="{C0E8722B-2618-4BF9-81DC-6D2D069A4378}" type="pres">
      <dgm:prSet presAssocID="{9C842440-CFF7-45CC-8C29-8F7BA9F13A66}" presName="aNode" presStyleLbl="fgAcc1" presStyleIdx="6" presStyleCnt="17" custLinFactY="-81167" custLinFactNeighborX="2562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AC518-D27E-44A6-B99A-8039B8A5326C}" type="pres">
      <dgm:prSet presAssocID="{9C842440-CFF7-45CC-8C29-8F7BA9F13A66}" presName="aSpace" presStyleCnt="0"/>
      <dgm:spPr/>
    </dgm:pt>
    <dgm:pt modelId="{84570DBF-EB9B-4706-8440-29E903CC1B83}" type="pres">
      <dgm:prSet presAssocID="{7A73A5C9-7FBC-42C3-BDFF-8BC17C6C65C6}" presName="aNode" presStyleLbl="fgAcc1" presStyleIdx="7" presStyleCnt="17" custLinFactX="-8140" custLinFactY="-4768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3EB33-5FB9-4AF5-869B-F96A41057F4D}" type="pres">
      <dgm:prSet presAssocID="{7A73A5C9-7FBC-42C3-BDFF-8BC17C6C65C6}" presName="aSpace" presStyleCnt="0"/>
      <dgm:spPr/>
    </dgm:pt>
    <dgm:pt modelId="{C7BD9C21-4740-48B5-8CED-4845E41854F4}" type="pres">
      <dgm:prSet presAssocID="{F00DCDF7-1C9D-47E5-895C-6725F955A098}" presName="aNode" presStyleLbl="fgAcc1" presStyleIdx="8" presStyleCnt="17" custLinFactY="-7175" custLinFactNeighborX="67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1A41A-53E4-44B1-AF0C-26E1F1918EFE}" type="pres">
      <dgm:prSet presAssocID="{F00DCDF7-1C9D-47E5-895C-6725F955A098}" presName="aSpace" presStyleCnt="0"/>
      <dgm:spPr/>
    </dgm:pt>
    <dgm:pt modelId="{CB6C739A-B2FD-473D-B897-62D4FAF2776B}" type="pres">
      <dgm:prSet presAssocID="{746FB3C1-98DF-4BF7-B068-7A872C6FAFA6}" presName="aNode" presStyleLbl="fgAcc1" presStyleIdx="9" presStyleCnt="17" custLinFactX="-8140" custLinFactY="-886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D95A3-42A5-4ED3-AF15-44CB64ABB2C4}" type="pres">
      <dgm:prSet presAssocID="{746FB3C1-98DF-4BF7-B068-7A872C6FAFA6}" presName="aSpace" presStyleCnt="0"/>
      <dgm:spPr/>
    </dgm:pt>
    <dgm:pt modelId="{6B11521F-72AB-4D99-BE57-67AD36973434}" type="pres">
      <dgm:prSet presAssocID="{770E297A-E9F9-40E6-93E5-593EF65A9DED}" presName="aNode" presStyleLbl="fgAcc1" presStyleIdx="10" presStyleCnt="17" custLinFactNeighborX="31280" custLinFactNeighborY="62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C60F5-A8AC-48CA-B968-65404E7A299E}" type="pres">
      <dgm:prSet presAssocID="{770E297A-E9F9-40E6-93E5-593EF65A9DED}" presName="aSpace" presStyleCnt="0"/>
      <dgm:spPr/>
    </dgm:pt>
    <dgm:pt modelId="{51892A05-AB0B-4CE8-9D38-CD9CDADBCFE0}" type="pres">
      <dgm:prSet presAssocID="{E602C491-2A45-43DE-B243-FFDC86E73611}" presName="aNode" presStyleLbl="fgAcc1" presStyleIdx="11" presStyleCnt="17" custLinFactX="-1593" custLinFactY="4362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DF343-EE3C-41FB-8860-EA2E317D118C}" type="pres">
      <dgm:prSet presAssocID="{E602C491-2A45-43DE-B243-FFDC86E73611}" presName="aSpace" presStyleCnt="0"/>
      <dgm:spPr/>
    </dgm:pt>
    <dgm:pt modelId="{059B54F4-ABCD-40FC-B6BA-005EAA1D07EB}" type="pres">
      <dgm:prSet presAssocID="{3E488A1B-4E44-496E-9736-52FB0D693AD9}" presName="aNode" presStyleLbl="fgAcc1" presStyleIdx="12" presStyleCnt="17" custScaleX="126190" custScaleY="154616" custLinFactY="60629" custLinFactNeighborX="217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90B35-9DFE-47DE-AC0C-5617540CD573}" type="pres">
      <dgm:prSet presAssocID="{3E488A1B-4E44-496E-9736-52FB0D693AD9}" presName="aSpace" presStyleCnt="0"/>
      <dgm:spPr/>
    </dgm:pt>
    <dgm:pt modelId="{36EC19F5-7FAE-46B9-BFF6-B4771F3A9802}" type="pres">
      <dgm:prSet presAssocID="{F82EA363-D393-492B-9CEF-A46C70AA4595}" presName="aNode" presStyleLbl="fgAcc1" presStyleIdx="13" presStyleCnt="17" custLinFactX="-1593" custLinFactY="8777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CD577-9FD6-46D9-B763-AB42C3A47900}" type="pres">
      <dgm:prSet presAssocID="{F82EA363-D393-492B-9CEF-A46C70AA4595}" presName="aSpace" presStyleCnt="0"/>
      <dgm:spPr/>
    </dgm:pt>
    <dgm:pt modelId="{10AB0961-1514-4FA3-9D86-DE2D49EE7481}" type="pres">
      <dgm:prSet presAssocID="{37B6E0AE-3110-4A80-BAFB-12A6BFDEFA9A}" presName="aNode" presStyleLbl="fgAcc1" presStyleIdx="14" presStyleCnt="17" custLinFactY="157034" custLinFactNeighborX="3776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5577C-4713-4E9D-AA2F-60BC2121E0AF}" type="pres">
      <dgm:prSet presAssocID="{37B6E0AE-3110-4A80-BAFB-12A6BFDEFA9A}" presName="aSpace" presStyleCnt="0"/>
      <dgm:spPr/>
    </dgm:pt>
    <dgm:pt modelId="{B7DC3B11-A777-4128-A80F-860AEAA1EA24}" type="pres">
      <dgm:prSet presAssocID="{B819423C-353F-459A-9C9A-9D434C00ABEA}" presName="aNode" presStyleLbl="fgAcc1" presStyleIdx="15" presStyleCnt="17" custLinFactX="-1593" custLinFactY="109287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4ADFD-E619-41CF-9F52-D9B3AEBA7F08}" type="pres">
      <dgm:prSet presAssocID="{B819423C-353F-459A-9C9A-9D434C00ABEA}" presName="aSpace" presStyleCnt="0"/>
      <dgm:spPr/>
    </dgm:pt>
    <dgm:pt modelId="{7B6EEF7C-FA10-4E08-883D-C007B4D46326}" type="pres">
      <dgm:prSet presAssocID="{C2062828-787A-46C9-8CC3-15FA608CFB9D}" presName="aNode" presStyleLbl="fgAcc1" presStyleIdx="16" presStyleCnt="17" custScaleY="152499" custLinFactY="191048" custLinFactNeighborX="-29037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8EAE9-3A90-4C8E-8643-89707B72F241}" type="pres">
      <dgm:prSet presAssocID="{C2062828-787A-46C9-8CC3-15FA608CFB9D}" presName="aSpace" presStyleCnt="0"/>
      <dgm:spPr/>
    </dgm:pt>
  </dgm:ptLst>
  <dgm:cxnLst>
    <dgm:cxn modelId="{8CFC3A69-0B4A-47ED-970E-506CF121CBAC}" type="presOf" srcId="{FF282F0B-145C-4BE1-BAAD-5845CDED7C1E}" destId="{0F1E17D0-43BD-44C4-AA27-4866A7D41638}" srcOrd="0" destOrd="0" presId="urn:microsoft.com/office/officeart/2005/8/layout/pyramid2"/>
    <dgm:cxn modelId="{18CBE531-2472-4D48-996E-E99F04D049DC}" srcId="{F267E356-9F52-45BC-B7E9-72A93CC1B7F4}" destId="{F00DCDF7-1C9D-47E5-895C-6725F955A098}" srcOrd="8" destOrd="0" parTransId="{3D351674-07A8-43E1-A6E2-124ADF3B6379}" sibTransId="{FB5113AF-8B7A-460B-932F-F645C8703E03}"/>
    <dgm:cxn modelId="{BA4D5A7B-FD2F-4932-A42D-F23C0690D01A}" srcId="{F267E356-9F52-45BC-B7E9-72A93CC1B7F4}" destId="{FF282F0B-145C-4BE1-BAAD-5845CDED7C1E}" srcOrd="4" destOrd="0" parTransId="{E0187B80-127E-419E-BC18-67BF825B0D44}" sibTransId="{F32CB8BA-9C6D-4975-903D-3C980641907C}"/>
    <dgm:cxn modelId="{F14BDD4A-5470-44FA-B54D-623276217CA9}" type="presOf" srcId="{B819423C-353F-459A-9C9A-9D434C00ABEA}" destId="{B7DC3B11-A777-4128-A80F-860AEAA1EA24}" srcOrd="0" destOrd="0" presId="urn:microsoft.com/office/officeart/2005/8/layout/pyramid2"/>
    <dgm:cxn modelId="{720453F3-E3B1-45CE-BCA3-6691E0B99F71}" type="presOf" srcId="{C2062828-787A-46C9-8CC3-15FA608CFB9D}" destId="{7B6EEF7C-FA10-4E08-883D-C007B4D46326}" srcOrd="0" destOrd="0" presId="urn:microsoft.com/office/officeart/2005/8/layout/pyramid2"/>
    <dgm:cxn modelId="{B3C2B278-B0A8-43FE-AD78-C7C697E2DC6C}" type="presOf" srcId="{F0293258-4A81-478A-8936-7AA1DD95E7B0}" destId="{5464C777-AD19-4D3F-926D-430683DD2FD4}" srcOrd="0" destOrd="0" presId="urn:microsoft.com/office/officeart/2005/8/layout/pyramid2"/>
    <dgm:cxn modelId="{641DB62C-6D38-4C9D-8D31-C1F21D099059}" srcId="{F267E356-9F52-45BC-B7E9-72A93CC1B7F4}" destId="{E602C491-2A45-43DE-B243-FFDC86E73611}" srcOrd="11" destOrd="0" parTransId="{CA68FE91-4372-4837-973F-654165F7FD97}" sibTransId="{12E274FB-6174-4383-BA08-56D31D4E1943}"/>
    <dgm:cxn modelId="{4C5A96B3-B380-4BB0-8F79-186D630918E2}" srcId="{F267E356-9F52-45BC-B7E9-72A93CC1B7F4}" destId="{770E297A-E9F9-40E6-93E5-593EF65A9DED}" srcOrd="10" destOrd="0" parTransId="{D1223A85-66E3-4AB7-B839-25602FA1FF64}" sibTransId="{AE20749E-38E2-452E-8DC1-4DFEBA9605E6}"/>
    <dgm:cxn modelId="{78A0216E-1511-4E4B-A9AA-0AC4761D59EA}" type="presOf" srcId="{E602C491-2A45-43DE-B243-FFDC86E73611}" destId="{51892A05-AB0B-4CE8-9D38-CD9CDADBCFE0}" srcOrd="0" destOrd="0" presId="urn:microsoft.com/office/officeart/2005/8/layout/pyramid2"/>
    <dgm:cxn modelId="{BCB85076-354E-4F3B-8F66-F1724CA1ED8E}" type="presOf" srcId="{7A73A5C9-7FBC-42C3-BDFF-8BC17C6C65C6}" destId="{84570DBF-EB9B-4706-8440-29E903CC1B83}" srcOrd="0" destOrd="0" presId="urn:microsoft.com/office/officeart/2005/8/layout/pyramid2"/>
    <dgm:cxn modelId="{4F184062-D9F7-45AD-9517-AFBE98CBE671}" srcId="{F267E356-9F52-45BC-B7E9-72A93CC1B7F4}" destId="{05CF72C0-34D7-4816-8E4D-6AC77776AB79}" srcOrd="3" destOrd="0" parTransId="{278611E9-BFC1-4FE0-B767-3EB9EB650A51}" sibTransId="{C44E4684-36E9-450F-99BD-FEB8C6D65E90}"/>
    <dgm:cxn modelId="{B881E393-12FB-4DFE-BBE7-37731FA52F7A}" srcId="{F267E356-9F52-45BC-B7E9-72A93CC1B7F4}" destId="{26E8B97A-6D6B-4FCA-9FA2-42AF3F1C37C7}" srcOrd="5" destOrd="0" parTransId="{E9FF4AC9-DF88-45C4-BEDB-2936568BF4E2}" sibTransId="{8F523757-ABF2-4958-BD60-D23A039C7546}"/>
    <dgm:cxn modelId="{0BE8D634-7464-409E-B5DD-322C470239B0}" type="presOf" srcId="{26E8B97A-6D6B-4FCA-9FA2-42AF3F1C37C7}" destId="{7202C732-9CFA-430D-902A-1109708BCF03}" srcOrd="0" destOrd="0" presId="urn:microsoft.com/office/officeart/2005/8/layout/pyramid2"/>
    <dgm:cxn modelId="{0A122DA1-763B-4B9C-82CD-6D1FDF0584C0}" srcId="{F267E356-9F52-45BC-B7E9-72A93CC1B7F4}" destId="{CF6F71FF-E349-42AE-BFBC-AF4ADACEF8A8}" srcOrd="0" destOrd="0" parTransId="{A45CEECB-4515-440D-8E85-CB795D9A3C0B}" sibTransId="{7CC6E5C4-2561-4567-86A0-2958CB863ACF}"/>
    <dgm:cxn modelId="{F1D72CEF-EFED-4CF5-B036-2BDBA72E15CD}" type="presOf" srcId="{F00DCDF7-1C9D-47E5-895C-6725F955A098}" destId="{C7BD9C21-4740-48B5-8CED-4845E41854F4}" srcOrd="0" destOrd="0" presId="urn:microsoft.com/office/officeart/2005/8/layout/pyramid2"/>
    <dgm:cxn modelId="{13E091B6-4AB3-41EB-8964-40927008DF94}" type="presOf" srcId="{05CF72C0-34D7-4816-8E4D-6AC77776AB79}" destId="{3601503C-2125-4B34-AE2A-C155C9D9D730}" srcOrd="0" destOrd="0" presId="urn:microsoft.com/office/officeart/2005/8/layout/pyramid2"/>
    <dgm:cxn modelId="{B1616E56-C78F-4813-A78D-E4D76A528294}" srcId="{F267E356-9F52-45BC-B7E9-72A93CC1B7F4}" destId="{1EBE9A35-85BD-4331-A99C-1C040B4498D8}" srcOrd="1" destOrd="0" parTransId="{BF6E7728-8540-41D5-843D-130B20432890}" sibTransId="{7819C961-E59C-40FA-BA61-822D78FCDA7F}"/>
    <dgm:cxn modelId="{39309749-4465-4AFF-80B8-C6C70AA6599E}" type="presOf" srcId="{1EBE9A35-85BD-4331-A99C-1C040B4498D8}" destId="{1178EB90-4DBA-425B-841B-4F11F38CCBFA}" srcOrd="0" destOrd="0" presId="urn:microsoft.com/office/officeart/2005/8/layout/pyramid2"/>
    <dgm:cxn modelId="{D358E538-6F6F-4F1A-B3E3-B7251714B6E1}" srcId="{F267E356-9F52-45BC-B7E9-72A93CC1B7F4}" destId="{7A73A5C9-7FBC-42C3-BDFF-8BC17C6C65C6}" srcOrd="7" destOrd="0" parTransId="{5E538D9B-29B8-4F12-8A13-ED59C21C6353}" sibTransId="{BFFA234A-04D5-4B6E-8379-B6546ADCEDA0}"/>
    <dgm:cxn modelId="{7C87F095-F8FA-4492-B189-EA2BA981E85F}" type="presOf" srcId="{9C842440-CFF7-45CC-8C29-8F7BA9F13A66}" destId="{C0E8722B-2618-4BF9-81DC-6D2D069A4378}" srcOrd="0" destOrd="0" presId="urn:microsoft.com/office/officeart/2005/8/layout/pyramid2"/>
    <dgm:cxn modelId="{22F14310-CCD9-4AC0-AE2A-B9954FBB2862}" srcId="{F267E356-9F52-45BC-B7E9-72A93CC1B7F4}" destId="{C2062828-787A-46C9-8CC3-15FA608CFB9D}" srcOrd="16" destOrd="0" parTransId="{EE6294A9-61BC-4D0F-8B3C-F5F72D562AA3}" sibTransId="{F9C10A39-51A6-4CF3-81C5-FB987B85A3BB}"/>
    <dgm:cxn modelId="{24C609ED-7970-48C2-882D-676E9A9E4005}" type="presOf" srcId="{746FB3C1-98DF-4BF7-B068-7A872C6FAFA6}" destId="{CB6C739A-B2FD-473D-B897-62D4FAF2776B}" srcOrd="0" destOrd="0" presId="urn:microsoft.com/office/officeart/2005/8/layout/pyramid2"/>
    <dgm:cxn modelId="{99C6621B-CE10-4427-B3FA-7E20438EFF2B}" srcId="{F267E356-9F52-45BC-B7E9-72A93CC1B7F4}" destId="{746FB3C1-98DF-4BF7-B068-7A872C6FAFA6}" srcOrd="9" destOrd="0" parTransId="{0460C941-A062-4507-B80B-D782249D71E4}" sibTransId="{9EBC9997-ED4A-4826-B427-C8106315D11E}"/>
    <dgm:cxn modelId="{0F5CAF3D-107B-4911-B8A4-F7C6FA9C8678}" type="presOf" srcId="{CF6F71FF-E349-42AE-BFBC-AF4ADACEF8A8}" destId="{8DE100A3-13B1-4C3C-A804-F53A792D69FE}" srcOrd="0" destOrd="0" presId="urn:microsoft.com/office/officeart/2005/8/layout/pyramid2"/>
    <dgm:cxn modelId="{0DE743B0-4AD4-4AA6-8B15-DE1E5C434844}" srcId="{F267E356-9F52-45BC-B7E9-72A93CC1B7F4}" destId="{9C842440-CFF7-45CC-8C29-8F7BA9F13A66}" srcOrd="6" destOrd="0" parTransId="{40240A34-0846-447D-8285-9E43CE00995A}" sibTransId="{2F496B76-FCC2-4DDD-AD3B-336D52B979D7}"/>
    <dgm:cxn modelId="{CF669CD4-4193-4E27-BA34-6A83651DB26D}" type="presOf" srcId="{F82EA363-D393-492B-9CEF-A46C70AA4595}" destId="{36EC19F5-7FAE-46B9-BFF6-B4771F3A9802}" srcOrd="0" destOrd="0" presId="urn:microsoft.com/office/officeart/2005/8/layout/pyramid2"/>
    <dgm:cxn modelId="{76D6F6C3-7E33-482F-A5FD-FCAF1CC9B149}" type="presOf" srcId="{37B6E0AE-3110-4A80-BAFB-12A6BFDEFA9A}" destId="{10AB0961-1514-4FA3-9D86-DE2D49EE7481}" srcOrd="0" destOrd="0" presId="urn:microsoft.com/office/officeart/2005/8/layout/pyramid2"/>
    <dgm:cxn modelId="{A1569C8B-933A-4647-8CE4-E72294019B17}" srcId="{F267E356-9F52-45BC-B7E9-72A93CC1B7F4}" destId="{B819423C-353F-459A-9C9A-9D434C00ABEA}" srcOrd="15" destOrd="0" parTransId="{19356D48-3D1A-46E5-84F9-60DBA0A26C8E}" sibTransId="{60758719-D934-4828-A99C-CB93CEC9FBB5}"/>
    <dgm:cxn modelId="{94BE8226-472A-4AC1-9DA2-F5498A5514E3}" type="presOf" srcId="{3E488A1B-4E44-496E-9736-52FB0D693AD9}" destId="{059B54F4-ABCD-40FC-B6BA-005EAA1D07EB}" srcOrd="0" destOrd="0" presId="urn:microsoft.com/office/officeart/2005/8/layout/pyramid2"/>
    <dgm:cxn modelId="{8DBAB5B9-DD08-4A44-81CF-70075C161027}" srcId="{F267E356-9F52-45BC-B7E9-72A93CC1B7F4}" destId="{F0293258-4A81-478A-8936-7AA1DD95E7B0}" srcOrd="2" destOrd="0" parTransId="{B2578F6F-1108-4731-80BC-AB2808BA4739}" sibTransId="{BF544315-5AC9-4A2D-B8DE-29084F0F35D7}"/>
    <dgm:cxn modelId="{A61BA472-648A-4BA2-B7D1-B98BF3BB23FE}" type="presOf" srcId="{F267E356-9F52-45BC-B7E9-72A93CC1B7F4}" destId="{87BF6B6D-02D5-4312-9A82-0A15C57D40CA}" srcOrd="0" destOrd="0" presId="urn:microsoft.com/office/officeart/2005/8/layout/pyramid2"/>
    <dgm:cxn modelId="{BFFB37C5-3AC7-44D2-822D-A3F5F1BF8C20}" srcId="{F267E356-9F52-45BC-B7E9-72A93CC1B7F4}" destId="{3E488A1B-4E44-496E-9736-52FB0D693AD9}" srcOrd="12" destOrd="0" parTransId="{3481D995-0685-46AF-BD16-98F9633894D4}" sibTransId="{9993A0F0-B257-4F29-A86D-ACB45C773506}"/>
    <dgm:cxn modelId="{EEC26CD0-2D5F-4F38-A940-209A54399C1A}" srcId="{F267E356-9F52-45BC-B7E9-72A93CC1B7F4}" destId="{37B6E0AE-3110-4A80-BAFB-12A6BFDEFA9A}" srcOrd="14" destOrd="0" parTransId="{0A4C02DB-80AD-4893-96DE-2E5544000379}" sibTransId="{CE03E2BC-DDA8-487C-819D-ECD94527424D}"/>
    <dgm:cxn modelId="{3795E7B3-916A-413C-85DC-51FFD5D52FE1}" srcId="{F267E356-9F52-45BC-B7E9-72A93CC1B7F4}" destId="{F82EA363-D393-492B-9CEF-A46C70AA4595}" srcOrd="13" destOrd="0" parTransId="{B7A90966-E940-405D-B95A-50D56D97BD4C}" sibTransId="{A3BCD374-A6D0-4BF5-AB9E-7379CE4D7BC9}"/>
    <dgm:cxn modelId="{836CCE58-0D54-4468-9DC6-1E86D4B0227C}" type="presOf" srcId="{770E297A-E9F9-40E6-93E5-593EF65A9DED}" destId="{6B11521F-72AB-4D99-BE57-67AD36973434}" srcOrd="0" destOrd="0" presId="urn:microsoft.com/office/officeart/2005/8/layout/pyramid2"/>
    <dgm:cxn modelId="{D9626198-41C3-44AC-B8E5-E4A515228AB3}" type="presParOf" srcId="{87BF6B6D-02D5-4312-9A82-0A15C57D40CA}" destId="{594511D8-BD57-4A29-9266-A1604372A293}" srcOrd="0" destOrd="0" presId="urn:microsoft.com/office/officeart/2005/8/layout/pyramid2"/>
    <dgm:cxn modelId="{85563BD3-7FD0-432D-BD90-A4793421AC3D}" type="presParOf" srcId="{87BF6B6D-02D5-4312-9A82-0A15C57D40CA}" destId="{66A21CCE-9833-4F76-BCD1-9613A8318062}" srcOrd="1" destOrd="0" presId="urn:microsoft.com/office/officeart/2005/8/layout/pyramid2"/>
    <dgm:cxn modelId="{69ED23CE-6B14-47D9-B51C-2B120C330918}" type="presParOf" srcId="{66A21CCE-9833-4F76-BCD1-9613A8318062}" destId="{8DE100A3-13B1-4C3C-A804-F53A792D69FE}" srcOrd="0" destOrd="0" presId="urn:microsoft.com/office/officeart/2005/8/layout/pyramid2"/>
    <dgm:cxn modelId="{A9C4F8CD-B4B9-4D5B-8F5E-C1BE8114A73F}" type="presParOf" srcId="{66A21CCE-9833-4F76-BCD1-9613A8318062}" destId="{704D9263-C6AE-45D2-BED8-A126F43E9DCC}" srcOrd="1" destOrd="0" presId="urn:microsoft.com/office/officeart/2005/8/layout/pyramid2"/>
    <dgm:cxn modelId="{1C44091D-BED1-4032-BA9E-E1BF9F571DD8}" type="presParOf" srcId="{66A21CCE-9833-4F76-BCD1-9613A8318062}" destId="{1178EB90-4DBA-425B-841B-4F11F38CCBFA}" srcOrd="2" destOrd="0" presId="urn:microsoft.com/office/officeart/2005/8/layout/pyramid2"/>
    <dgm:cxn modelId="{287BE160-D6FF-4F4F-A59C-78E7E62E54EF}" type="presParOf" srcId="{66A21CCE-9833-4F76-BCD1-9613A8318062}" destId="{46986AA3-5F75-463C-B464-AAD029293906}" srcOrd="3" destOrd="0" presId="urn:microsoft.com/office/officeart/2005/8/layout/pyramid2"/>
    <dgm:cxn modelId="{1358A4D3-F8D0-4D91-89AD-0CDC4C2631D8}" type="presParOf" srcId="{66A21CCE-9833-4F76-BCD1-9613A8318062}" destId="{5464C777-AD19-4D3F-926D-430683DD2FD4}" srcOrd="4" destOrd="0" presId="urn:microsoft.com/office/officeart/2005/8/layout/pyramid2"/>
    <dgm:cxn modelId="{A5A35C44-A2CB-45AA-BBE4-6E19A2FF3314}" type="presParOf" srcId="{66A21CCE-9833-4F76-BCD1-9613A8318062}" destId="{F7E7A0CD-5285-4780-BACA-E02BE3B9F82A}" srcOrd="5" destOrd="0" presId="urn:microsoft.com/office/officeart/2005/8/layout/pyramid2"/>
    <dgm:cxn modelId="{D8F8EAFA-45E1-46DB-B431-1938D6903E8C}" type="presParOf" srcId="{66A21CCE-9833-4F76-BCD1-9613A8318062}" destId="{3601503C-2125-4B34-AE2A-C155C9D9D730}" srcOrd="6" destOrd="0" presId="urn:microsoft.com/office/officeart/2005/8/layout/pyramid2"/>
    <dgm:cxn modelId="{56B22B76-896D-4DFD-9312-4A09AC5B9F75}" type="presParOf" srcId="{66A21CCE-9833-4F76-BCD1-9613A8318062}" destId="{424F3F76-BD12-470F-87F0-092FE4158D46}" srcOrd="7" destOrd="0" presId="urn:microsoft.com/office/officeart/2005/8/layout/pyramid2"/>
    <dgm:cxn modelId="{3882CB3E-173A-4D7E-AFBD-96FEEED5B0CA}" type="presParOf" srcId="{66A21CCE-9833-4F76-BCD1-9613A8318062}" destId="{0F1E17D0-43BD-44C4-AA27-4866A7D41638}" srcOrd="8" destOrd="0" presId="urn:microsoft.com/office/officeart/2005/8/layout/pyramid2"/>
    <dgm:cxn modelId="{E0EEECEE-8775-4579-9A0E-4E2F8276AAF7}" type="presParOf" srcId="{66A21CCE-9833-4F76-BCD1-9613A8318062}" destId="{41C49B54-447C-453F-A137-E9A726A57364}" srcOrd="9" destOrd="0" presId="urn:microsoft.com/office/officeart/2005/8/layout/pyramid2"/>
    <dgm:cxn modelId="{244F6B39-FF2C-49EA-ABCD-ED2F70CCDBFC}" type="presParOf" srcId="{66A21CCE-9833-4F76-BCD1-9613A8318062}" destId="{7202C732-9CFA-430D-902A-1109708BCF03}" srcOrd="10" destOrd="0" presId="urn:microsoft.com/office/officeart/2005/8/layout/pyramid2"/>
    <dgm:cxn modelId="{B3F5BAC0-BE85-4AAF-86FF-ECE74E4058EB}" type="presParOf" srcId="{66A21CCE-9833-4F76-BCD1-9613A8318062}" destId="{57CFCEB0-F209-48DF-8EF5-6A0ADBA703A7}" srcOrd="11" destOrd="0" presId="urn:microsoft.com/office/officeart/2005/8/layout/pyramid2"/>
    <dgm:cxn modelId="{ACFCBD94-E2E2-4384-8275-646D04FCDA80}" type="presParOf" srcId="{66A21CCE-9833-4F76-BCD1-9613A8318062}" destId="{C0E8722B-2618-4BF9-81DC-6D2D069A4378}" srcOrd="12" destOrd="0" presId="urn:microsoft.com/office/officeart/2005/8/layout/pyramid2"/>
    <dgm:cxn modelId="{96B75F0D-D690-46C1-91DD-A4A5B2FCA1DE}" type="presParOf" srcId="{66A21CCE-9833-4F76-BCD1-9613A8318062}" destId="{545AC518-D27E-44A6-B99A-8039B8A5326C}" srcOrd="13" destOrd="0" presId="urn:microsoft.com/office/officeart/2005/8/layout/pyramid2"/>
    <dgm:cxn modelId="{0D83E51C-2D8A-45CE-942A-86499A6E1B8B}" type="presParOf" srcId="{66A21CCE-9833-4F76-BCD1-9613A8318062}" destId="{84570DBF-EB9B-4706-8440-29E903CC1B83}" srcOrd="14" destOrd="0" presId="urn:microsoft.com/office/officeart/2005/8/layout/pyramid2"/>
    <dgm:cxn modelId="{340C2854-3AE4-4846-8AB9-70B118116564}" type="presParOf" srcId="{66A21CCE-9833-4F76-BCD1-9613A8318062}" destId="{9F63EB33-5FB9-4AF5-869B-F96A41057F4D}" srcOrd="15" destOrd="0" presId="urn:microsoft.com/office/officeart/2005/8/layout/pyramid2"/>
    <dgm:cxn modelId="{05C43028-FDF6-45C3-8665-BE2A27F745AB}" type="presParOf" srcId="{66A21CCE-9833-4F76-BCD1-9613A8318062}" destId="{C7BD9C21-4740-48B5-8CED-4845E41854F4}" srcOrd="16" destOrd="0" presId="urn:microsoft.com/office/officeart/2005/8/layout/pyramid2"/>
    <dgm:cxn modelId="{683E6A34-1FD1-433A-89AA-94207DCD748B}" type="presParOf" srcId="{66A21CCE-9833-4F76-BCD1-9613A8318062}" destId="{19E1A41A-53E4-44B1-AF0C-26E1F1918EFE}" srcOrd="17" destOrd="0" presId="urn:microsoft.com/office/officeart/2005/8/layout/pyramid2"/>
    <dgm:cxn modelId="{D906F1FB-7111-4C90-ADCE-0F966E47B989}" type="presParOf" srcId="{66A21CCE-9833-4F76-BCD1-9613A8318062}" destId="{CB6C739A-B2FD-473D-B897-62D4FAF2776B}" srcOrd="18" destOrd="0" presId="urn:microsoft.com/office/officeart/2005/8/layout/pyramid2"/>
    <dgm:cxn modelId="{1A5CC8F7-3B7F-475E-A3E7-D8B96A453FD0}" type="presParOf" srcId="{66A21CCE-9833-4F76-BCD1-9613A8318062}" destId="{952D95A3-42A5-4ED3-AF15-44CB64ABB2C4}" srcOrd="19" destOrd="0" presId="urn:microsoft.com/office/officeart/2005/8/layout/pyramid2"/>
    <dgm:cxn modelId="{B45D6C6E-8CAD-4C7F-8495-C8F1EDFE1F4B}" type="presParOf" srcId="{66A21CCE-9833-4F76-BCD1-9613A8318062}" destId="{6B11521F-72AB-4D99-BE57-67AD36973434}" srcOrd="20" destOrd="0" presId="urn:microsoft.com/office/officeart/2005/8/layout/pyramid2"/>
    <dgm:cxn modelId="{5D6C87F9-4D6C-4431-9565-6755AD7CFBC6}" type="presParOf" srcId="{66A21CCE-9833-4F76-BCD1-9613A8318062}" destId="{C6AC60F5-A8AC-48CA-B968-65404E7A299E}" srcOrd="21" destOrd="0" presId="urn:microsoft.com/office/officeart/2005/8/layout/pyramid2"/>
    <dgm:cxn modelId="{B309392C-A773-4CB4-AD71-6817D8558D92}" type="presParOf" srcId="{66A21CCE-9833-4F76-BCD1-9613A8318062}" destId="{51892A05-AB0B-4CE8-9D38-CD9CDADBCFE0}" srcOrd="22" destOrd="0" presId="urn:microsoft.com/office/officeart/2005/8/layout/pyramid2"/>
    <dgm:cxn modelId="{42E91689-0446-4913-B5F6-AC3874F8B21E}" type="presParOf" srcId="{66A21CCE-9833-4F76-BCD1-9613A8318062}" destId="{3E5DF343-EE3C-41FB-8860-EA2E317D118C}" srcOrd="23" destOrd="0" presId="urn:microsoft.com/office/officeart/2005/8/layout/pyramid2"/>
    <dgm:cxn modelId="{94019735-EB4A-4D27-BD84-E8AD42FCAB07}" type="presParOf" srcId="{66A21CCE-9833-4F76-BCD1-9613A8318062}" destId="{059B54F4-ABCD-40FC-B6BA-005EAA1D07EB}" srcOrd="24" destOrd="0" presId="urn:microsoft.com/office/officeart/2005/8/layout/pyramid2"/>
    <dgm:cxn modelId="{48B0C90E-F873-4205-8822-58A5B46783CC}" type="presParOf" srcId="{66A21CCE-9833-4F76-BCD1-9613A8318062}" destId="{86790B35-9DFE-47DE-AC0C-5617540CD573}" srcOrd="25" destOrd="0" presId="urn:microsoft.com/office/officeart/2005/8/layout/pyramid2"/>
    <dgm:cxn modelId="{991A539C-96A8-4912-803E-27426D7CF8F5}" type="presParOf" srcId="{66A21CCE-9833-4F76-BCD1-9613A8318062}" destId="{36EC19F5-7FAE-46B9-BFF6-B4771F3A9802}" srcOrd="26" destOrd="0" presId="urn:microsoft.com/office/officeart/2005/8/layout/pyramid2"/>
    <dgm:cxn modelId="{1C8221EB-4688-48A3-8797-72108198F65F}" type="presParOf" srcId="{66A21CCE-9833-4F76-BCD1-9613A8318062}" destId="{B32CD577-9FD6-46D9-B763-AB42C3A47900}" srcOrd="27" destOrd="0" presId="urn:microsoft.com/office/officeart/2005/8/layout/pyramid2"/>
    <dgm:cxn modelId="{2280925D-4029-41E7-BD6D-4CAA2E403163}" type="presParOf" srcId="{66A21CCE-9833-4F76-BCD1-9613A8318062}" destId="{10AB0961-1514-4FA3-9D86-DE2D49EE7481}" srcOrd="28" destOrd="0" presId="urn:microsoft.com/office/officeart/2005/8/layout/pyramid2"/>
    <dgm:cxn modelId="{7606E4F1-CCA2-4F43-92F2-F62AD9E6FA80}" type="presParOf" srcId="{66A21CCE-9833-4F76-BCD1-9613A8318062}" destId="{9AC5577C-4713-4E9D-AA2F-60BC2121E0AF}" srcOrd="29" destOrd="0" presId="urn:microsoft.com/office/officeart/2005/8/layout/pyramid2"/>
    <dgm:cxn modelId="{F87066DA-8E79-4BB6-BA73-74155408E864}" type="presParOf" srcId="{66A21CCE-9833-4F76-BCD1-9613A8318062}" destId="{B7DC3B11-A777-4128-A80F-860AEAA1EA24}" srcOrd="30" destOrd="0" presId="urn:microsoft.com/office/officeart/2005/8/layout/pyramid2"/>
    <dgm:cxn modelId="{D98FB02F-2CAB-406E-ADFC-027E47012A12}" type="presParOf" srcId="{66A21CCE-9833-4F76-BCD1-9613A8318062}" destId="{DE44ADFD-E619-41CF-9F52-D9B3AEBA7F08}" srcOrd="31" destOrd="0" presId="urn:microsoft.com/office/officeart/2005/8/layout/pyramid2"/>
    <dgm:cxn modelId="{1BA5BA98-CC97-45B2-A671-06E0F6DF734A}" type="presParOf" srcId="{66A21CCE-9833-4F76-BCD1-9613A8318062}" destId="{7B6EEF7C-FA10-4E08-883D-C007B4D46326}" srcOrd="32" destOrd="0" presId="urn:microsoft.com/office/officeart/2005/8/layout/pyramid2"/>
    <dgm:cxn modelId="{45DE803A-C19E-4E37-B34E-861720258000}" type="presParOf" srcId="{66A21CCE-9833-4F76-BCD1-9613A8318062}" destId="{5E78EAE9-3A90-4C8E-8643-89707B72F241}" srcOrd="3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61E2FC4-9E64-4B3E-AFA3-94C987CEF0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FBB536-BFE5-47E9-B9C6-C7ED36777B27}">
      <dgm:prSet phldrT="[Текст]" custT="1"/>
      <dgm:spPr/>
      <dgm:t>
        <a:bodyPr/>
        <a:lstStyle/>
        <a:p>
          <a:r>
            <a:rPr lang="uk-UA" sz="2000" noProof="0" dirty="0" smtClean="0">
              <a:latin typeface="+mj-lt"/>
              <a:cs typeface="Times New Roman" pitchFamily="18" charset="0"/>
            </a:rPr>
            <a:t>створення умов для підготовки педагогічних працівників до навчальних занять і позаурочних заходів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6E409FDF-B6A4-4BE0-AF82-2E04CF914E99}" type="parTrans" cxnId="{34DF2BFC-DB04-40BC-A3F8-64C61502CF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14F259-5BF5-4B34-895E-5EAE7009A277}" type="sibTrans" cxnId="{34DF2BFC-DB04-40BC-A3F8-64C61502CF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F84579C-1A32-4743-9858-440D473CCF0D}">
      <dgm:prSet phldrT="[Текст]" custT="1"/>
      <dgm:spPr/>
      <dgm:t>
        <a:bodyPr/>
        <a:lstStyle/>
        <a:p>
          <a:r>
            <a:rPr lang="uk-UA" sz="2000" noProof="0" dirty="0" smtClean="0">
              <a:latin typeface="+mj-lt"/>
              <a:cs typeface="Times New Roman" pitchFamily="18" charset="0"/>
            </a:rPr>
            <a:t>узагальнення, пропагування та поширення кращого педагогічного досвіду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2B5F15D9-1441-4D23-9C38-C667EDC15848}" type="parTrans" cxnId="{7C000428-EB8E-4612-B2D8-8C20926CCF4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3E5E46A-B1AD-42F4-B8DB-78DE0CC50328}" type="sibTrans" cxnId="{7C000428-EB8E-4612-B2D8-8C20926CCF4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A20367C-DEA9-4257-9F40-3A448336AA67}">
      <dgm:prSet phldrT="[Текст]" custT="1"/>
      <dgm:spPr/>
      <dgm:t>
        <a:bodyPr/>
        <a:lstStyle/>
        <a:p>
          <a:r>
            <a:rPr lang="uk-UA" sz="2000" noProof="0" dirty="0" smtClean="0">
              <a:latin typeface="+mj-lt"/>
              <a:cs typeface="Times New Roman" pitchFamily="18" charset="0"/>
            </a:rPr>
            <a:t>інформаційне забезпечення педагогічних працівників з проблем професійної освіти, педагогіки, психології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8ACBEB10-1B7B-4158-880C-472B9AC21C17}" type="parTrans" cxnId="{4A311406-7B61-4444-AA08-7475CECE27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1A18420-BA65-4F7E-9AC6-A4AEE30F5520}" type="sibTrans" cxnId="{4A311406-7B61-4444-AA08-7475CECE27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83F8178-FA0C-4B9D-915D-BA2DDFC30CC2}">
      <dgm:prSet custT="1"/>
      <dgm:spPr/>
      <dgm:t>
        <a:bodyPr/>
        <a:lstStyle/>
        <a:p>
          <a:r>
            <a:rPr lang="uk-UA" sz="1900" spc="0" baseline="0" noProof="0" dirty="0" smtClean="0">
              <a:latin typeface="+mj-lt"/>
              <a:cs typeface="Times New Roman" pitchFamily="18" charset="0"/>
            </a:rPr>
            <a:t>надання допомоги </a:t>
          </a:r>
          <a:r>
            <a:rPr lang="uk-UA" sz="1900" spc="0" baseline="0" noProof="0" dirty="0" err="1" smtClean="0">
              <a:latin typeface="+mj-lt"/>
              <a:cs typeface="Times New Roman" pitchFamily="18" charset="0"/>
            </a:rPr>
            <a:t>педпрацівникам</a:t>
          </a:r>
          <a:r>
            <a:rPr lang="uk-UA" sz="1900" spc="0" baseline="0" noProof="0" dirty="0" smtClean="0">
              <a:latin typeface="+mj-lt"/>
              <a:cs typeface="Times New Roman" pitchFamily="18" charset="0"/>
            </a:rPr>
            <a:t> у роботі з самоосвіти, індивідуальній методичній роботі, експериментально-дослідницькій діяльності</a:t>
          </a:r>
          <a:endParaRPr lang="uk-UA" sz="1900" spc="0" baseline="0" noProof="0" dirty="0">
            <a:latin typeface="+mj-lt"/>
            <a:cs typeface="Times New Roman" pitchFamily="18" charset="0"/>
          </a:endParaRPr>
        </a:p>
      </dgm:t>
    </dgm:pt>
    <dgm:pt modelId="{3F818482-ACDB-4134-8105-FCE152DCFA39}" type="parTrans" cxnId="{C21FB7C6-58B0-4F60-8DAB-A3BCE806AE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9B07BEB-E81D-4D6D-8C8F-44D2C13BFD17}" type="sibTrans" cxnId="{C21FB7C6-58B0-4F60-8DAB-A3BCE806AE5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16C8CA-99F2-4042-9B1D-5D88B7C1D48D}">
      <dgm:prSet phldrT="[Текст]" custT="1"/>
      <dgm:spPr/>
      <dgm:t>
        <a:bodyPr/>
        <a:lstStyle/>
        <a:p>
          <a:r>
            <a:rPr lang="uk-UA" sz="2000" noProof="0" dirty="0" smtClean="0">
              <a:latin typeface="+mj-lt"/>
              <a:cs typeface="Times New Roman" pitchFamily="18" charset="0"/>
            </a:rPr>
            <a:t>проведення індивідуальних та колективних форм методичної роботи з педагогічними працівниками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919AC2ED-AADF-4A78-BD1F-262038059296}" type="parTrans" cxnId="{D8EAFCB3-6F7B-4DA1-A9CE-A4260CE57DF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CE9197F-D3FB-4E38-A2CA-3F21AE448D54}" type="sibTrans" cxnId="{D8EAFCB3-6F7B-4DA1-A9CE-A4260CE57DF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2E75B9E-36FE-4999-A391-0EA8B5DBD534}">
      <dgm:prSet phldrT="[Текст]" custT="1"/>
      <dgm:spPr/>
      <dgm:t>
        <a:bodyPr/>
        <a:lstStyle/>
        <a:p>
          <a:r>
            <a:rPr lang="uk-UA" sz="2000" noProof="0" dirty="0" smtClean="0">
              <a:latin typeface="+mj-lt"/>
              <a:cs typeface="Times New Roman" pitchFamily="18" charset="0"/>
            </a:rPr>
            <a:t>накопичення і систематизація методичної інформації</a:t>
          </a:r>
          <a:endParaRPr lang="uk-UA" sz="2000" noProof="0" dirty="0">
            <a:latin typeface="+mj-lt"/>
            <a:cs typeface="Times New Roman" pitchFamily="18" charset="0"/>
          </a:endParaRPr>
        </a:p>
      </dgm:t>
    </dgm:pt>
    <dgm:pt modelId="{27BD1761-51C3-4078-B151-23057925EDF1}" type="parTrans" cxnId="{5DDDA7E2-C209-4A1E-AD3E-3B7D87A6F5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CA37FF-B238-423F-9FFB-9AF8F5B75788}" type="sibTrans" cxnId="{5DDDA7E2-C209-4A1E-AD3E-3B7D87A6F50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0B8B6-FD32-4EB1-8B4F-E740654A737B}" type="pres">
      <dgm:prSet presAssocID="{861E2FC4-9E64-4B3E-AFA3-94C987CEF0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9A2A8-57B8-4570-93B2-6FE477E9BA4B}" type="pres">
      <dgm:prSet presAssocID="{C3FBB536-BFE5-47E9-B9C6-C7ED36777B27}" presName="parentLin" presStyleCnt="0"/>
      <dgm:spPr/>
      <dgm:t>
        <a:bodyPr/>
        <a:lstStyle/>
        <a:p>
          <a:endParaRPr lang="ru-RU"/>
        </a:p>
      </dgm:t>
    </dgm:pt>
    <dgm:pt modelId="{9AA2E3C2-B5EB-4D62-A15B-80189AE4051A}" type="pres">
      <dgm:prSet presAssocID="{C3FBB536-BFE5-47E9-B9C6-C7ED36777B2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3ED1B4D-03B8-4CD3-BD68-6680C5AF6118}" type="pres">
      <dgm:prSet presAssocID="{C3FBB536-BFE5-47E9-B9C6-C7ED36777B27}" presName="parentText" presStyleLbl="node1" presStyleIdx="0" presStyleCnt="6" custScaleX="141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DE7F0-BFF1-492C-9577-A16940CD9369}" type="pres">
      <dgm:prSet presAssocID="{C3FBB536-BFE5-47E9-B9C6-C7ED36777B27}" presName="negativeSpace" presStyleCnt="0"/>
      <dgm:spPr/>
      <dgm:t>
        <a:bodyPr/>
        <a:lstStyle/>
        <a:p>
          <a:endParaRPr lang="ru-RU"/>
        </a:p>
      </dgm:t>
    </dgm:pt>
    <dgm:pt modelId="{5ABE95B7-0601-4895-AEA3-489ACA3183BA}" type="pres">
      <dgm:prSet presAssocID="{C3FBB536-BFE5-47E9-B9C6-C7ED36777B2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DCC6D-9DE2-49A2-8ECB-1BE0A9BA072C}" type="pres">
      <dgm:prSet presAssocID="{0014F259-5BF5-4B34-895E-5EAE7009A277}" presName="spaceBetweenRectangles" presStyleCnt="0"/>
      <dgm:spPr/>
      <dgm:t>
        <a:bodyPr/>
        <a:lstStyle/>
        <a:p>
          <a:endParaRPr lang="ru-RU"/>
        </a:p>
      </dgm:t>
    </dgm:pt>
    <dgm:pt modelId="{A0EAFBCE-02B1-41A2-A82A-6FEA1B80D51D}" type="pres">
      <dgm:prSet presAssocID="{A816C8CA-99F2-4042-9B1D-5D88B7C1D48D}" presName="parentLin" presStyleCnt="0"/>
      <dgm:spPr/>
      <dgm:t>
        <a:bodyPr/>
        <a:lstStyle/>
        <a:p>
          <a:endParaRPr lang="ru-RU"/>
        </a:p>
      </dgm:t>
    </dgm:pt>
    <dgm:pt modelId="{A03E7D89-CFDD-4268-BBCE-BA650D31BC4B}" type="pres">
      <dgm:prSet presAssocID="{A816C8CA-99F2-4042-9B1D-5D88B7C1D48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0976CFF-E40E-4D25-8D8F-19A7B7A4FEAF}" type="pres">
      <dgm:prSet presAssocID="{A816C8CA-99F2-4042-9B1D-5D88B7C1D48D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B04E2-A8E5-4C6F-B2F2-14B0E17C92CE}" type="pres">
      <dgm:prSet presAssocID="{A816C8CA-99F2-4042-9B1D-5D88B7C1D48D}" presName="negativeSpace" presStyleCnt="0"/>
      <dgm:spPr/>
      <dgm:t>
        <a:bodyPr/>
        <a:lstStyle/>
        <a:p>
          <a:endParaRPr lang="ru-RU"/>
        </a:p>
      </dgm:t>
    </dgm:pt>
    <dgm:pt modelId="{FE397F61-CBBB-46AF-AF8E-C69F9B7BEB83}" type="pres">
      <dgm:prSet presAssocID="{A816C8CA-99F2-4042-9B1D-5D88B7C1D48D}" presName="childText" presStyleLbl="conFgAcc1" presStyleIdx="1" presStyleCnt="6" custLinFactNeighborY="-28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A714E-C0C9-4E33-B5AA-457C81CF3928}" type="pres">
      <dgm:prSet presAssocID="{1CE9197F-D3FB-4E38-A2CA-3F21AE448D54}" presName="spaceBetweenRectangles" presStyleCnt="0"/>
      <dgm:spPr/>
      <dgm:t>
        <a:bodyPr/>
        <a:lstStyle/>
        <a:p>
          <a:endParaRPr lang="ru-RU"/>
        </a:p>
      </dgm:t>
    </dgm:pt>
    <dgm:pt modelId="{D70A598B-CD9F-417A-9366-374B1D86CA3C}" type="pres">
      <dgm:prSet presAssocID="{183F8178-FA0C-4B9D-915D-BA2DDFC30CC2}" presName="parentLin" presStyleCnt="0"/>
      <dgm:spPr/>
      <dgm:t>
        <a:bodyPr/>
        <a:lstStyle/>
        <a:p>
          <a:endParaRPr lang="ru-RU"/>
        </a:p>
      </dgm:t>
    </dgm:pt>
    <dgm:pt modelId="{39C8BC11-6A4E-4722-B44A-13A1AAB7C185}" type="pres">
      <dgm:prSet presAssocID="{183F8178-FA0C-4B9D-915D-BA2DDFC30CC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6BBEC3F-67EA-4E2C-83A4-2855AA5E9009}" type="pres">
      <dgm:prSet presAssocID="{183F8178-FA0C-4B9D-915D-BA2DDFC30CC2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2DC12-45A7-44DF-89EC-BB1C997C769A}" type="pres">
      <dgm:prSet presAssocID="{183F8178-FA0C-4B9D-915D-BA2DDFC30CC2}" presName="negativeSpace" presStyleCnt="0"/>
      <dgm:spPr/>
      <dgm:t>
        <a:bodyPr/>
        <a:lstStyle/>
        <a:p>
          <a:endParaRPr lang="ru-RU"/>
        </a:p>
      </dgm:t>
    </dgm:pt>
    <dgm:pt modelId="{05DE22A1-0B5E-496B-AE8A-12B4A6A276D2}" type="pres">
      <dgm:prSet presAssocID="{183F8178-FA0C-4B9D-915D-BA2DDFC30CC2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60983-30E5-4F0A-834B-35B479C36203}" type="pres">
      <dgm:prSet presAssocID="{69B07BEB-E81D-4D6D-8C8F-44D2C13BFD17}" presName="spaceBetweenRectangles" presStyleCnt="0"/>
      <dgm:spPr/>
      <dgm:t>
        <a:bodyPr/>
        <a:lstStyle/>
        <a:p>
          <a:endParaRPr lang="ru-RU"/>
        </a:p>
      </dgm:t>
    </dgm:pt>
    <dgm:pt modelId="{3AC286D0-73CB-434E-8585-A43D2C34167C}" type="pres">
      <dgm:prSet presAssocID="{DF84579C-1A32-4743-9858-440D473CCF0D}" presName="parentLin" presStyleCnt="0"/>
      <dgm:spPr/>
      <dgm:t>
        <a:bodyPr/>
        <a:lstStyle/>
        <a:p>
          <a:endParaRPr lang="ru-RU"/>
        </a:p>
      </dgm:t>
    </dgm:pt>
    <dgm:pt modelId="{C895EFBC-20E2-4977-A333-87AF1618005D}" type="pres">
      <dgm:prSet presAssocID="{DF84579C-1A32-4743-9858-440D473CCF0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B7D0FF8-6B72-49E5-8290-ED7A617F97B6}" type="pres">
      <dgm:prSet presAssocID="{DF84579C-1A32-4743-9858-440D473CCF0D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69E5B-C989-46B9-898C-113B48FF7C99}" type="pres">
      <dgm:prSet presAssocID="{DF84579C-1A32-4743-9858-440D473CCF0D}" presName="negativeSpace" presStyleCnt="0"/>
      <dgm:spPr/>
      <dgm:t>
        <a:bodyPr/>
        <a:lstStyle/>
        <a:p>
          <a:endParaRPr lang="ru-RU"/>
        </a:p>
      </dgm:t>
    </dgm:pt>
    <dgm:pt modelId="{32337C65-87EA-429C-B309-8655B8F70451}" type="pres">
      <dgm:prSet presAssocID="{DF84579C-1A32-4743-9858-440D473CCF0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33CA4-76E5-430C-A568-896BE7E0D7A2}" type="pres">
      <dgm:prSet presAssocID="{03E5E46A-B1AD-42F4-B8DB-78DE0CC50328}" presName="spaceBetweenRectangles" presStyleCnt="0"/>
      <dgm:spPr/>
      <dgm:t>
        <a:bodyPr/>
        <a:lstStyle/>
        <a:p>
          <a:endParaRPr lang="ru-RU"/>
        </a:p>
      </dgm:t>
    </dgm:pt>
    <dgm:pt modelId="{0BE37C3B-9483-460F-A905-FFFDAAB08C89}" type="pres">
      <dgm:prSet presAssocID="{1A20367C-DEA9-4257-9F40-3A448336AA67}" presName="parentLin" presStyleCnt="0"/>
      <dgm:spPr/>
      <dgm:t>
        <a:bodyPr/>
        <a:lstStyle/>
        <a:p>
          <a:endParaRPr lang="ru-RU"/>
        </a:p>
      </dgm:t>
    </dgm:pt>
    <dgm:pt modelId="{81F43474-555E-4B52-B5E2-E224F91EC045}" type="pres">
      <dgm:prSet presAssocID="{1A20367C-DEA9-4257-9F40-3A448336AA6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931BAC4-8091-405D-95ED-8F1FD9F3B4AA}" type="pres">
      <dgm:prSet presAssocID="{1A20367C-DEA9-4257-9F40-3A448336AA67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FCB6B-7B49-4C41-9137-8CEA767C1D05}" type="pres">
      <dgm:prSet presAssocID="{1A20367C-DEA9-4257-9F40-3A448336AA67}" presName="negativeSpace" presStyleCnt="0"/>
      <dgm:spPr/>
      <dgm:t>
        <a:bodyPr/>
        <a:lstStyle/>
        <a:p>
          <a:endParaRPr lang="ru-RU"/>
        </a:p>
      </dgm:t>
    </dgm:pt>
    <dgm:pt modelId="{2229A3F6-1C46-473F-8F67-8F1FC47ADA2B}" type="pres">
      <dgm:prSet presAssocID="{1A20367C-DEA9-4257-9F40-3A448336AA67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3DD30-F149-44F6-8F58-651A9395E6D9}" type="pres">
      <dgm:prSet presAssocID="{01A18420-BA65-4F7E-9AC6-A4AEE30F5520}" presName="spaceBetweenRectangles" presStyleCnt="0"/>
      <dgm:spPr/>
      <dgm:t>
        <a:bodyPr/>
        <a:lstStyle/>
        <a:p>
          <a:endParaRPr lang="ru-RU"/>
        </a:p>
      </dgm:t>
    </dgm:pt>
    <dgm:pt modelId="{E4ABF1F5-8A4A-494E-8D46-2D80D768AFB3}" type="pres">
      <dgm:prSet presAssocID="{52E75B9E-36FE-4999-A391-0EA8B5DBD534}" presName="parentLin" presStyleCnt="0"/>
      <dgm:spPr/>
      <dgm:t>
        <a:bodyPr/>
        <a:lstStyle/>
        <a:p>
          <a:endParaRPr lang="ru-RU"/>
        </a:p>
      </dgm:t>
    </dgm:pt>
    <dgm:pt modelId="{28B592C4-8338-4652-9EBA-D7EAF516B177}" type="pres">
      <dgm:prSet presAssocID="{52E75B9E-36FE-4999-A391-0EA8B5DBD53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5330FBE-5C13-4F6F-9B90-6B021EE0A823}" type="pres">
      <dgm:prSet presAssocID="{52E75B9E-36FE-4999-A391-0EA8B5DBD534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8947A-06E0-4AA5-8140-BDDEFF14BFA7}" type="pres">
      <dgm:prSet presAssocID="{52E75B9E-36FE-4999-A391-0EA8B5DBD534}" presName="negativeSpace" presStyleCnt="0"/>
      <dgm:spPr/>
      <dgm:t>
        <a:bodyPr/>
        <a:lstStyle/>
        <a:p>
          <a:endParaRPr lang="ru-RU"/>
        </a:p>
      </dgm:t>
    </dgm:pt>
    <dgm:pt modelId="{1BEB87B0-4B98-45C6-A8ED-6CC5ADCA292F}" type="pres">
      <dgm:prSet presAssocID="{52E75B9E-36FE-4999-A391-0EA8B5DBD534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EAFCB3-6F7B-4DA1-A9CE-A4260CE57DF0}" srcId="{861E2FC4-9E64-4B3E-AFA3-94C987CEF0C6}" destId="{A816C8CA-99F2-4042-9B1D-5D88B7C1D48D}" srcOrd="1" destOrd="0" parTransId="{919AC2ED-AADF-4A78-BD1F-262038059296}" sibTransId="{1CE9197F-D3FB-4E38-A2CA-3F21AE448D54}"/>
    <dgm:cxn modelId="{641DC00C-948F-4C28-9F49-35CF56C72FCA}" type="presOf" srcId="{1A20367C-DEA9-4257-9F40-3A448336AA67}" destId="{C931BAC4-8091-405D-95ED-8F1FD9F3B4AA}" srcOrd="1" destOrd="0" presId="urn:microsoft.com/office/officeart/2005/8/layout/list1"/>
    <dgm:cxn modelId="{A0F60992-1F30-4CF3-8B0E-BA8B9B8BAA6D}" type="presOf" srcId="{861E2FC4-9E64-4B3E-AFA3-94C987CEF0C6}" destId="{9480B8B6-FD32-4EB1-8B4F-E740654A737B}" srcOrd="0" destOrd="0" presId="urn:microsoft.com/office/officeart/2005/8/layout/list1"/>
    <dgm:cxn modelId="{3791B7D1-46CE-45D2-BA39-F94C4E7ADB8D}" type="presOf" srcId="{1A20367C-DEA9-4257-9F40-3A448336AA67}" destId="{81F43474-555E-4B52-B5E2-E224F91EC045}" srcOrd="0" destOrd="0" presId="urn:microsoft.com/office/officeart/2005/8/layout/list1"/>
    <dgm:cxn modelId="{7C953F4C-CCBC-4612-8B63-4630A160CF64}" type="presOf" srcId="{A816C8CA-99F2-4042-9B1D-5D88B7C1D48D}" destId="{A03E7D89-CFDD-4268-BBCE-BA650D31BC4B}" srcOrd="0" destOrd="0" presId="urn:microsoft.com/office/officeart/2005/8/layout/list1"/>
    <dgm:cxn modelId="{DB279FBB-B0BA-431C-926E-1BF0C324665B}" type="presOf" srcId="{C3FBB536-BFE5-47E9-B9C6-C7ED36777B27}" destId="{93ED1B4D-03B8-4CD3-BD68-6680C5AF6118}" srcOrd="1" destOrd="0" presId="urn:microsoft.com/office/officeart/2005/8/layout/list1"/>
    <dgm:cxn modelId="{B6F1B794-09B8-4B59-8782-CDF45AF17208}" type="presOf" srcId="{DF84579C-1A32-4743-9858-440D473CCF0D}" destId="{C895EFBC-20E2-4977-A333-87AF1618005D}" srcOrd="0" destOrd="0" presId="urn:microsoft.com/office/officeart/2005/8/layout/list1"/>
    <dgm:cxn modelId="{34DF2BFC-DB04-40BC-A3F8-64C61502CF00}" srcId="{861E2FC4-9E64-4B3E-AFA3-94C987CEF0C6}" destId="{C3FBB536-BFE5-47E9-B9C6-C7ED36777B27}" srcOrd="0" destOrd="0" parTransId="{6E409FDF-B6A4-4BE0-AF82-2E04CF914E99}" sibTransId="{0014F259-5BF5-4B34-895E-5EAE7009A277}"/>
    <dgm:cxn modelId="{7C000428-EB8E-4612-B2D8-8C20926CCF48}" srcId="{861E2FC4-9E64-4B3E-AFA3-94C987CEF0C6}" destId="{DF84579C-1A32-4743-9858-440D473CCF0D}" srcOrd="3" destOrd="0" parTransId="{2B5F15D9-1441-4D23-9C38-C667EDC15848}" sibTransId="{03E5E46A-B1AD-42F4-B8DB-78DE0CC50328}"/>
    <dgm:cxn modelId="{E43BD87D-81FA-4F69-A762-FD1CB8F02811}" type="presOf" srcId="{52E75B9E-36FE-4999-A391-0EA8B5DBD534}" destId="{55330FBE-5C13-4F6F-9B90-6B021EE0A823}" srcOrd="1" destOrd="0" presId="urn:microsoft.com/office/officeart/2005/8/layout/list1"/>
    <dgm:cxn modelId="{C21FB7C6-58B0-4F60-8DAB-A3BCE806AE59}" srcId="{861E2FC4-9E64-4B3E-AFA3-94C987CEF0C6}" destId="{183F8178-FA0C-4B9D-915D-BA2DDFC30CC2}" srcOrd="2" destOrd="0" parTransId="{3F818482-ACDB-4134-8105-FCE152DCFA39}" sibTransId="{69B07BEB-E81D-4D6D-8C8F-44D2C13BFD17}"/>
    <dgm:cxn modelId="{6E6F8659-9F21-4BFC-B607-A647A58A2F3E}" type="presOf" srcId="{C3FBB536-BFE5-47E9-B9C6-C7ED36777B27}" destId="{9AA2E3C2-B5EB-4D62-A15B-80189AE4051A}" srcOrd="0" destOrd="0" presId="urn:microsoft.com/office/officeart/2005/8/layout/list1"/>
    <dgm:cxn modelId="{2439FF1E-108D-4F8B-A6FE-1776D6BB441B}" type="presOf" srcId="{183F8178-FA0C-4B9D-915D-BA2DDFC30CC2}" destId="{D6BBEC3F-67EA-4E2C-83A4-2855AA5E9009}" srcOrd="1" destOrd="0" presId="urn:microsoft.com/office/officeart/2005/8/layout/list1"/>
    <dgm:cxn modelId="{56D8D6AC-9CF4-4414-A4F7-9B0808467968}" type="presOf" srcId="{DF84579C-1A32-4743-9858-440D473CCF0D}" destId="{AB7D0FF8-6B72-49E5-8290-ED7A617F97B6}" srcOrd="1" destOrd="0" presId="urn:microsoft.com/office/officeart/2005/8/layout/list1"/>
    <dgm:cxn modelId="{5DDDA7E2-C209-4A1E-AD3E-3B7D87A6F500}" srcId="{861E2FC4-9E64-4B3E-AFA3-94C987CEF0C6}" destId="{52E75B9E-36FE-4999-A391-0EA8B5DBD534}" srcOrd="5" destOrd="0" parTransId="{27BD1761-51C3-4078-B151-23057925EDF1}" sibTransId="{2BCA37FF-B238-423F-9FFB-9AF8F5B75788}"/>
    <dgm:cxn modelId="{4992F0CA-39A8-42BD-A58D-2C86BD957B98}" type="presOf" srcId="{A816C8CA-99F2-4042-9B1D-5D88B7C1D48D}" destId="{60976CFF-E40E-4D25-8D8F-19A7B7A4FEAF}" srcOrd="1" destOrd="0" presId="urn:microsoft.com/office/officeart/2005/8/layout/list1"/>
    <dgm:cxn modelId="{CEBCCCED-0431-4EE6-839D-825CEB40ED4B}" type="presOf" srcId="{52E75B9E-36FE-4999-A391-0EA8B5DBD534}" destId="{28B592C4-8338-4652-9EBA-D7EAF516B177}" srcOrd="0" destOrd="0" presId="urn:microsoft.com/office/officeart/2005/8/layout/list1"/>
    <dgm:cxn modelId="{39C97E2B-A0B9-471C-A321-FAB0681ED951}" type="presOf" srcId="{183F8178-FA0C-4B9D-915D-BA2DDFC30CC2}" destId="{39C8BC11-6A4E-4722-B44A-13A1AAB7C185}" srcOrd="0" destOrd="0" presId="urn:microsoft.com/office/officeart/2005/8/layout/list1"/>
    <dgm:cxn modelId="{4A311406-7B61-4444-AA08-7475CECE27F7}" srcId="{861E2FC4-9E64-4B3E-AFA3-94C987CEF0C6}" destId="{1A20367C-DEA9-4257-9F40-3A448336AA67}" srcOrd="4" destOrd="0" parTransId="{8ACBEB10-1B7B-4158-880C-472B9AC21C17}" sibTransId="{01A18420-BA65-4F7E-9AC6-A4AEE30F5520}"/>
    <dgm:cxn modelId="{CE05EE41-01D4-4C76-A571-D0F0643CDAA3}" type="presParOf" srcId="{9480B8B6-FD32-4EB1-8B4F-E740654A737B}" destId="{8739A2A8-57B8-4570-93B2-6FE477E9BA4B}" srcOrd="0" destOrd="0" presId="urn:microsoft.com/office/officeart/2005/8/layout/list1"/>
    <dgm:cxn modelId="{89E3D872-F476-45CB-A682-2BB152D9C959}" type="presParOf" srcId="{8739A2A8-57B8-4570-93B2-6FE477E9BA4B}" destId="{9AA2E3C2-B5EB-4D62-A15B-80189AE4051A}" srcOrd="0" destOrd="0" presId="urn:microsoft.com/office/officeart/2005/8/layout/list1"/>
    <dgm:cxn modelId="{12F9802C-8FE6-4B6E-928E-6DFB3D52A50B}" type="presParOf" srcId="{8739A2A8-57B8-4570-93B2-6FE477E9BA4B}" destId="{93ED1B4D-03B8-4CD3-BD68-6680C5AF6118}" srcOrd="1" destOrd="0" presId="urn:microsoft.com/office/officeart/2005/8/layout/list1"/>
    <dgm:cxn modelId="{0925256C-37DC-4E71-AE6E-44DD194ADB9D}" type="presParOf" srcId="{9480B8B6-FD32-4EB1-8B4F-E740654A737B}" destId="{DB6DE7F0-BFF1-492C-9577-A16940CD9369}" srcOrd="1" destOrd="0" presId="urn:microsoft.com/office/officeart/2005/8/layout/list1"/>
    <dgm:cxn modelId="{4C559FBF-6DAD-4D9D-8A36-3C3F535A1E10}" type="presParOf" srcId="{9480B8B6-FD32-4EB1-8B4F-E740654A737B}" destId="{5ABE95B7-0601-4895-AEA3-489ACA3183BA}" srcOrd="2" destOrd="0" presId="urn:microsoft.com/office/officeart/2005/8/layout/list1"/>
    <dgm:cxn modelId="{2187C3A1-0684-4C0A-80F6-21805B11FAB5}" type="presParOf" srcId="{9480B8B6-FD32-4EB1-8B4F-E740654A737B}" destId="{27DDCC6D-9DE2-49A2-8ECB-1BE0A9BA072C}" srcOrd="3" destOrd="0" presId="urn:microsoft.com/office/officeart/2005/8/layout/list1"/>
    <dgm:cxn modelId="{447E63B7-D13A-43EE-8A73-2D4FB13D9CF1}" type="presParOf" srcId="{9480B8B6-FD32-4EB1-8B4F-E740654A737B}" destId="{A0EAFBCE-02B1-41A2-A82A-6FEA1B80D51D}" srcOrd="4" destOrd="0" presId="urn:microsoft.com/office/officeart/2005/8/layout/list1"/>
    <dgm:cxn modelId="{07E65FBF-9741-45D3-BB1C-E213303DC570}" type="presParOf" srcId="{A0EAFBCE-02B1-41A2-A82A-6FEA1B80D51D}" destId="{A03E7D89-CFDD-4268-BBCE-BA650D31BC4B}" srcOrd="0" destOrd="0" presId="urn:microsoft.com/office/officeart/2005/8/layout/list1"/>
    <dgm:cxn modelId="{EC935EA6-17AE-4780-BBB6-0B034AB9AFE3}" type="presParOf" srcId="{A0EAFBCE-02B1-41A2-A82A-6FEA1B80D51D}" destId="{60976CFF-E40E-4D25-8D8F-19A7B7A4FEAF}" srcOrd="1" destOrd="0" presId="urn:microsoft.com/office/officeart/2005/8/layout/list1"/>
    <dgm:cxn modelId="{E809E1ED-E8BC-454B-9030-D7F83E5F7C1D}" type="presParOf" srcId="{9480B8B6-FD32-4EB1-8B4F-E740654A737B}" destId="{80CB04E2-A8E5-4C6F-B2F2-14B0E17C92CE}" srcOrd="5" destOrd="0" presId="urn:microsoft.com/office/officeart/2005/8/layout/list1"/>
    <dgm:cxn modelId="{3FB2F4DC-5FDD-43AC-BCEC-7BA047D27704}" type="presParOf" srcId="{9480B8B6-FD32-4EB1-8B4F-E740654A737B}" destId="{FE397F61-CBBB-46AF-AF8E-C69F9B7BEB83}" srcOrd="6" destOrd="0" presId="urn:microsoft.com/office/officeart/2005/8/layout/list1"/>
    <dgm:cxn modelId="{FCD986EF-E37C-40A0-A945-F3C1EFF3E93B}" type="presParOf" srcId="{9480B8B6-FD32-4EB1-8B4F-E740654A737B}" destId="{431A714E-C0C9-4E33-B5AA-457C81CF3928}" srcOrd="7" destOrd="0" presId="urn:microsoft.com/office/officeart/2005/8/layout/list1"/>
    <dgm:cxn modelId="{2AFE30E0-5803-4331-AEBC-D7E7FB0278E7}" type="presParOf" srcId="{9480B8B6-FD32-4EB1-8B4F-E740654A737B}" destId="{D70A598B-CD9F-417A-9366-374B1D86CA3C}" srcOrd="8" destOrd="0" presId="urn:microsoft.com/office/officeart/2005/8/layout/list1"/>
    <dgm:cxn modelId="{10ED7C79-63AB-4423-8E38-227352BE3D03}" type="presParOf" srcId="{D70A598B-CD9F-417A-9366-374B1D86CA3C}" destId="{39C8BC11-6A4E-4722-B44A-13A1AAB7C185}" srcOrd="0" destOrd="0" presId="urn:microsoft.com/office/officeart/2005/8/layout/list1"/>
    <dgm:cxn modelId="{CFC393A6-584D-4A8C-A169-68C9C41E4335}" type="presParOf" srcId="{D70A598B-CD9F-417A-9366-374B1D86CA3C}" destId="{D6BBEC3F-67EA-4E2C-83A4-2855AA5E9009}" srcOrd="1" destOrd="0" presId="urn:microsoft.com/office/officeart/2005/8/layout/list1"/>
    <dgm:cxn modelId="{07F6E327-7EF2-43F2-B325-F12216DC8C89}" type="presParOf" srcId="{9480B8B6-FD32-4EB1-8B4F-E740654A737B}" destId="{AE42DC12-45A7-44DF-89EC-BB1C997C769A}" srcOrd="9" destOrd="0" presId="urn:microsoft.com/office/officeart/2005/8/layout/list1"/>
    <dgm:cxn modelId="{B912ADA4-A3B2-44AC-B5DE-BB99E5E0C8C2}" type="presParOf" srcId="{9480B8B6-FD32-4EB1-8B4F-E740654A737B}" destId="{05DE22A1-0B5E-496B-AE8A-12B4A6A276D2}" srcOrd="10" destOrd="0" presId="urn:microsoft.com/office/officeart/2005/8/layout/list1"/>
    <dgm:cxn modelId="{DAF5BAE6-7ECF-4D67-8BB9-06597E4CEEC7}" type="presParOf" srcId="{9480B8B6-FD32-4EB1-8B4F-E740654A737B}" destId="{6F760983-30E5-4F0A-834B-35B479C36203}" srcOrd="11" destOrd="0" presId="urn:microsoft.com/office/officeart/2005/8/layout/list1"/>
    <dgm:cxn modelId="{B68D6963-A3DF-4542-9FC6-1BF4E7345B7C}" type="presParOf" srcId="{9480B8B6-FD32-4EB1-8B4F-E740654A737B}" destId="{3AC286D0-73CB-434E-8585-A43D2C34167C}" srcOrd="12" destOrd="0" presId="urn:microsoft.com/office/officeart/2005/8/layout/list1"/>
    <dgm:cxn modelId="{71FD989B-84BE-4285-80E2-EED269BB7DDC}" type="presParOf" srcId="{3AC286D0-73CB-434E-8585-A43D2C34167C}" destId="{C895EFBC-20E2-4977-A333-87AF1618005D}" srcOrd="0" destOrd="0" presId="urn:microsoft.com/office/officeart/2005/8/layout/list1"/>
    <dgm:cxn modelId="{84AD3CAD-5357-4B18-A0ED-A630838DD73E}" type="presParOf" srcId="{3AC286D0-73CB-434E-8585-A43D2C34167C}" destId="{AB7D0FF8-6B72-49E5-8290-ED7A617F97B6}" srcOrd="1" destOrd="0" presId="urn:microsoft.com/office/officeart/2005/8/layout/list1"/>
    <dgm:cxn modelId="{9F615C1C-C351-4EF1-BD19-A7B6F99F1D80}" type="presParOf" srcId="{9480B8B6-FD32-4EB1-8B4F-E740654A737B}" destId="{F5069E5B-C989-46B9-898C-113B48FF7C99}" srcOrd="13" destOrd="0" presId="urn:microsoft.com/office/officeart/2005/8/layout/list1"/>
    <dgm:cxn modelId="{5CE94E49-7F68-411E-8694-715120877445}" type="presParOf" srcId="{9480B8B6-FD32-4EB1-8B4F-E740654A737B}" destId="{32337C65-87EA-429C-B309-8655B8F70451}" srcOrd="14" destOrd="0" presId="urn:microsoft.com/office/officeart/2005/8/layout/list1"/>
    <dgm:cxn modelId="{A35C6D61-B030-4DA2-9295-D18A34C36D5F}" type="presParOf" srcId="{9480B8B6-FD32-4EB1-8B4F-E740654A737B}" destId="{23533CA4-76E5-430C-A568-896BE7E0D7A2}" srcOrd="15" destOrd="0" presId="urn:microsoft.com/office/officeart/2005/8/layout/list1"/>
    <dgm:cxn modelId="{708C5094-A6D4-4DA0-B2A3-6EBCA514F417}" type="presParOf" srcId="{9480B8B6-FD32-4EB1-8B4F-E740654A737B}" destId="{0BE37C3B-9483-460F-A905-FFFDAAB08C89}" srcOrd="16" destOrd="0" presId="urn:microsoft.com/office/officeart/2005/8/layout/list1"/>
    <dgm:cxn modelId="{1431C507-F731-45C6-A645-E4E12844CDF5}" type="presParOf" srcId="{0BE37C3B-9483-460F-A905-FFFDAAB08C89}" destId="{81F43474-555E-4B52-B5E2-E224F91EC045}" srcOrd="0" destOrd="0" presId="urn:microsoft.com/office/officeart/2005/8/layout/list1"/>
    <dgm:cxn modelId="{3224E253-9A17-48FA-AB09-ED480BEFB7DB}" type="presParOf" srcId="{0BE37C3B-9483-460F-A905-FFFDAAB08C89}" destId="{C931BAC4-8091-405D-95ED-8F1FD9F3B4AA}" srcOrd="1" destOrd="0" presId="urn:microsoft.com/office/officeart/2005/8/layout/list1"/>
    <dgm:cxn modelId="{9C496B8E-420B-4C9F-AA69-4E5F35BFF86E}" type="presParOf" srcId="{9480B8B6-FD32-4EB1-8B4F-E740654A737B}" destId="{6EFFCB6B-7B49-4C41-9137-8CEA767C1D05}" srcOrd="17" destOrd="0" presId="urn:microsoft.com/office/officeart/2005/8/layout/list1"/>
    <dgm:cxn modelId="{76A744E5-4E72-4C3B-8BB0-B081CB47F76B}" type="presParOf" srcId="{9480B8B6-FD32-4EB1-8B4F-E740654A737B}" destId="{2229A3F6-1C46-473F-8F67-8F1FC47ADA2B}" srcOrd="18" destOrd="0" presId="urn:microsoft.com/office/officeart/2005/8/layout/list1"/>
    <dgm:cxn modelId="{D7076074-4054-40E3-9C54-9ED69B48DB56}" type="presParOf" srcId="{9480B8B6-FD32-4EB1-8B4F-E740654A737B}" destId="{B213DD30-F149-44F6-8F58-651A9395E6D9}" srcOrd="19" destOrd="0" presId="urn:microsoft.com/office/officeart/2005/8/layout/list1"/>
    <dgm:cxn modelId="{2852266E-8A5E-4E65-9003-B8B10006AD0F}" type="presParOf" srcId="{9480B8B6-FD32-4EB1-8B4F-E740654A737B}" destId="{E4ABF1F5-8A4A-494E-8D46-2D80D768AFB3}" srcOrd="20" destOrd="0" presId="urn:microsoft.com/office/officeart/2005/8/layout/list1"/>
    <dgm:cxn modelId="{A3160330-E28A-4172-A632-184CC71E9ADB}" type="presParOf" srcId="{E4ABF1F5-8A4A-494E-8D46-2D80D768AFB3}" destId="{28B592C4-8338-4652-9EBA-D7EAF516B177}" srcOrd="0" destOrd="0" presId="urn:microsoft.com/office/officeart/2005/8/layout/list1"/>
    <dgm:cxn modelId="{77D9C493-4793-4837-ABDE-4A95AA4DB198}" type="presParOf" srcId="{E4ABF1F5-8A4A-494E-8D46-2D80D768AFB3}" destId="{55330FBE-5C13-4F6F-9B90-6B021EE0A823}" srcOrd="1" destOrd="0" presId="urn:microsoft.com/office/officeart/2005/8/layout/list1"/>
    <dgm:cxn modelId="{1511C0A8-83A9-400C-97C8-163EB6C8FB81}" type="presParOf" srcId="{9480B8B6-FD32-4EB1-8B4F-E740654A737B}" destId="{8028947A-06E0-4AA5-8140-BDDEFF14BFA7}" srcOrd="21" destOrd="0" presId="urn:microsoft.com/office/officeart/2005/8/layout/list1"/>
    <dgm:cxn modelId="{391DFF19-E63A-4FB1-A848-25E8618719FD}" type="presParOf" srcId="{9480B8B6-FD32-4EB1-8B4F-E740654A737B}" destId="{1BEB87B0-4B98-45C6-A8ED-6CC5ADCA292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0BE4B96-9067-433C-835E-02BCCAF6C98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B9F57-5899-413A-935E-4A9231930E40}">
      <dgm:prSet phldrT="[Текст]" custT="1"/>
      <dgm:spPr/>
      <dgm:t>
        <a:bodyPr/>
        <a:lstStyle/>
        <a:p>
          <a:r>
            <a:rPr lang="uk-UA" sz="4000" noProof="0" dirty="0" smtClean="0">
              <a:latin typeface="+mj-lt"/>
              <a:cs typeface="Times New Roman" pitchFamily="18" charset="0"/>
            </a:rPr>
            <a:t>План роботи закладу на навчальний рік</a:t>
          </a:r>
          <a:endParaRPr lang="uk-UA" sz="4000" noProof="0" dirty="0">
            <a:latin typeface="+mj-lt"/>
            <a:cs typeface="Times New Roman" pitchFamily="18" charset="0"/>
          </a:endParaRPr>
        </a:p>
      </dgm:t>
    </dgm:pt>
    <dgm:pt modelId="{2E2FB1B2-E241-4CC6-9531-43F766A82EE6}" type="par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936A9CDA-63C1-4BE7-A41F-E540922F33BD}" type="sibTrans" cxnId="{2C14B9A3-B50A-4FD9-A732-51D7F9AFFDC9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C736C5A2-DF4F-4506-A34B-429A2D7DFB33}">
      <dgm:prSet/>
      <dgm:spPr/>
      <dgm:t>
        <a:bodyPr/>
        <a:lstStyle/>
        <a:p>
          <a:r>
            <a:rPr lang="uk-UA" b="0" i="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CE51FDC0-3330-4B18-BF81-DA4230EC6F53}" type="par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07C75A0A-B814-495C-95E4-CAAE88068EC1}" type="sibTrans" cxnId="{A5020566-6954-41BC-8ECC-BA4365962EAA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867528D-1C87-4701-90C1-C95E4BC72292}">
      <dgm:prSet/>
      <dgm:spPr/>
      <dgm:t>
        <a:bodyPr/>
        <a:lstStyle/>
        <a:p>
          <a:r>
            <a:rPr lang="uk-UA" b="0" i="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8995EC62-9E8F-4716-A05A-012787E03D2F}" type="par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BF06AC9B-4AAC-4897-A68F-4010EBEAA990}" type="sibTrans" cxnId="{B99E83CE-BEE5-401A-9564-3A57830C3A97}">
      <dgm:prSet/>
      <dgm:spPr/>
      <dgm:t>
        <a:bodyPr/>
        <a:lstStyle/>
        <a:p>
          <a:endParaRPr lang="uk-UA" noProof="0">
            <a:latin typeface="Times New Roman" pitchFamily="18" charset="0"/>
            <a:cs typeface="Times New Roman" pitchFamily="18" charset="0"/>
          </a:endParaRPr>
        </a:p>
      </dgm:t>
    </dgm:pt>
    <dgm:pt modelId="{20CAF40C-0FCC-4EED-8E0A-C45EEB050F7B}" type="pres">
      <dgm:prSet presAssocID="{50BE4B96-9067-433C-835E-02BCCAF6C9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BCD8B1-9831-4668-ADC1-1439441ADD6C}" type="pres">
      <dgm:prSet presAssocID="{14CB9F57-5899-413A-935E-4A9231930E40}" presName="root" presStyleCnt="0"/>
      <dgm:spPr/>
    </dgm:pt>
    <dgm:pt modelId="{96B21DDA-EA89-4C2D-B907-A54A425CBCF2}" type="pres">
      <dgm:prSet presAssocID="{14CB9F57-5899-413A-935E-4A9231930E40}" presName="rootComposite" presStyleCnt="0"/>
      <dgm:spPr/>
    </dgm:pt>
    <dgm:pt modelId="{E3A879B6-1341-4D5A-8F17-4C32AE5569C8}" type="pres">
      <dgm:prSet presAssocID="{14CB9F57-5899-413A-935E-4A9231930E40}" presName="rootText" presStyleLbl="node1" presStyleIdx="0" presStyleCnt="1" custScaleX="209431"/>
      <dgm:spPr/>
      <dgm:t>
        <a:bodyPr/>
        <a:lstStyle/>
        <a:p>
          <a:endParaRPr lang="ru-RU"/>
        </a:p>
      </dgm:t>
    </dgm:pt>
    <dgm:pt modelId="{D5F7CE51-6EF1-489A-9FC3-D20A6121EA93}" type="pres">
      <dgm:prSet presAssocID="{14CB9F57-5899-413A-935E-4A9231930E40}" presName="rootConnector" presStyleLbl="node1" presStyleIdx="0" presStyleCnt="1"/>
      <dgm:spPr/>
      <dgm:t>
        <a:bodyPr/>
        <a:lstStyle/>
        <a:p>
          <a:endParaRPr lang="ru-RU"/>
        </a:p>
      </dgm:t>
    </dgm:pt>
    <dgm:pt modelId="{CB69E5BC-0DFE-4B38-AC1B-7DE48E8D6EDB}" type="pres">
      <dgm:prSet presAssocID="{14CB9F57-5899-413A-935E-4A9231930E40}" presName="childShape" presStyleCnt="0"/>
      <dgm:spPr/>
    </dgm:pt>
    <dgm:pt modelId="{54F2E181-A0C9-4721-97D0-F1A24ED6D36F}" type="pres">
      <dgm:prSet presAssocID="{CE51FDC0-3330-4B18-BF81-DA4230EC6F5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9574FB4-FF8B-4C12-87BC-AE55774BD71B}" type="pres">
      <dgm:prSet presAssocID="{C736C5A2-DF4F-4506-A34B-429A2D7DFB33}" presName="childText" presStyleLbl="bgAcc1" presStyleIdx="0" presStyleCnt="2" custScaleX="281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BBB2-DBAC-4C80-8CD2-54A77714E1BC}" type="pres">
      <dgm:prSet presAssocID="{8995EC62-9E8F-4716-A05A-012787E03D2F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80610E8-8591-44BF-8BE3-0A8F8BEA48A8}" type="pres">
      <dgm:prSet presAssocID="{B867528D-1C87-4701-90C1-C95E4BC72292}" presName="childText" presStyleLbl="bgAcc1" presStyleIdx="1" presStyleCnt="2" custScaleX="283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9E83CE-BEE5-401A-9564-3A57830C3A97}" srcId="{14CB9F57-5899-413A-935E-4A9231930E40}" destId="{B867528D-1C87-4701-90C1-C95E4BC72292}" srcOrd="1" destOrd="0" parTransId="{8995EC62-9E8F-4716-A05A-012787E03D2F}" sibTransId="{BF06AC9B-4AAC-4897-A68F-4010EBEAA990}"/>
    <dgm:cxn modelId="{155C4566-3E0D-4DE1-9BE4-17226F0D2A0C}" type="presOf" srcId="{14CB9F57-5899-413A-935E-4A9231930E40}" destId="{D5F7CE51-6EF1-489A-9FC3-D20A6121EA93}" srcOrd="1" destOrd="0" presId="urn:microsoft.com/office/officeart/2005/8/layout/hierarchy3"/>
    <dgm:cxn modelId="{8275D73E-0A60-4589-9A62-D9A9B3F6D9E1}" type="presOf" srcId="{CE51FDC0-3330-4B18-BF81-DA4230EC6F53}" destId="{54F2E181-A0C9-4721-97D0-F1A24ED6D36F}" srcOrd="0" destOrd="0" presId="urn:microsoft.com/office/officeart/2005/8/layout/hierarchy3"/>
    <dgm:cxn modelId="{6565D2F6-2E79-4E87-8E9E-68E1106AC4A5}" type="presOf" srcId="{50BE4B96-9067-433C-835E-02BCCAF6C985}" destId="{20CAF40C-0FCC-4EED-8E0A-C45EEB050F7B}" srcOrd="0" destOrd="0" presId="urn:microsoft.com/office/officeart/2005/8/layout/hierarchy3"/>
    <dgm:cxn modelId="{0E5377F8-A89E-4897-8731-2D0E52BB91EF}" type="presOf" srcId="{8995EC62-9E8F-4716-A05A-012787E03D2F}" destId="{337BBBB2-DBAC-4C80-8CD2-54A77714E1BC}" srcOrd="0" destOrd="0" presId="urn:microsoft.com/office/officeart/2005/8/layout/hierarchy3"/>
    <dgm:cxn modelId="{86C1640F-A460-4265-9E1C-8721DC89E187}" type="presOf" srcId="{14CB9F57-5899-413A-935E-4A9231930E40}" destId="{E3A879B6-1341-4D5A-8F17-4C32AE5569C8}" srcOrd="0" destOrd="0" presId="urn:microsoft.com/office/officeart/2005/8/layout/hierarchy3"/>
    <dgm:cxn modelId="{A5020566-6954-41BC-8ECC-BA4365962EAA}" srcId="{14CB9F57-5899-413A-935E-4A9231930E40}" destId="{C736C5A2-DF4F-4506-A34B-429A2D7DFB33}" srcOrd="0" destOrd="0" parTransId="{CE51FDC0-3330-4B18-BF81-DA4230EC6F53}" sibTransId="{07C75A0A-B814-495C-95E4-CAAE88068EC1}"/>
    <dgm:cxn modelId="{2C14B9A3-B50A-4FD9-A732-51D7F9AFFDC9}" srcId="{50BE4B96-9067-433C-835E-02BCCAF6C985}" destId="{14CB9F57-5899-413A-935E-4A9231930E40}" srcOrd="0" destOrd="0" parTransId="{2E2FB1B2-E241-4CC6-9531-43F766A82EE6}" sibTransId="{936A9CDA-63C1-4BE7-A41F-E540922F33BD}"/>
    <dgm:cxn modelId="{35B664A6-B93B-444F-9CBF-D20CDA58FF3F}" type="presOf" srcId="{B867528D-1C87-4701-90C1-C95E4BC72292}" destId="{E80610E8-8591-44BF-8BE3-0A8F8BEA48A8}" srcOrd="0" destOrd="0" presId="urn:microsoft.com/office/officeart/2005/8/layout/hierarchy3"/>
    <dgm:cxn modelId="{74A18228-E75D-4085-9EFC-C508B4AB741F}" type="presOf" srcId="{C736C5A2-DF4F-4506-A34B-429A2D7DFB33}" destId="{99574FB4-FF8B-4C12-87BC-AE55774BD71B}" srcOrd="0" destOrd="0" presId="urn:microsoft.com/office/officeart/2005/8/layout/hierarchy3"/>
    <dgm:cxn modelId="{E1005F7E-F311-425C-9B7B-56636F7E867A}" type="presParOf" srcId="{20CAF40C-0FCC-4EED-8E0A-C45EEB050F7B}" destId="{25BCD8B1-9831-4668-ADC1-1439441ADD6C}" srcOrd="0" destOrd="0" presId="urn:microsoft.com/office/officeart/2005/8/layout/hierarchy3"/>
    <dgm:cxn modelId="{FDBEF7DB-354D-4676-B167-6A41D4D21DF3}" type="presParOf" srcId="{25BCD8B1-9831-4668-ADC1-1439441ADD6C}" destId="{96B21DDA-EA89-4C2D-B907-A54A425CBCF2}" srcOrd="0" destOrd="0" presId="urn:microsoft.com/office/officeart/2005/8/layout/hierarchy3"/>
    <dgm:cxn modelId="{87434303-6818-4735-94F0-B6CE2FEB7571}" type="presParOf" srcId="{96B21DDA-EA89-4C2D-B907-A54A425CBCF2}" destId="{E3A879B6-1341-4D5A-8F17-4C32AE5569C8}" srcOrd="0" destOrd="0" presId="urn:microsoft.com/office/officeart/2005/8/layout/hierarchy3"/>
    <dgm:cxn modelId="{12697708-5DDC-421A-B818-2C7AA939A15C}" type="presParOf" srcId="{96B21DDA-EA89-4C2D-B907-A54A425CBCF2}" destId="{D5F7CE51-6EF1-489A-9FC3-D20A6121EA93}" srcOrd="1" destOrd="0" presId="urn:microsoft.com/office/officeart/2005/8/layout/hierarchy3"/>
    <dgm:cxn modelId="{3CB5FA92-7DBD-455D-9866-E7ABF05741D3}" type="presParOf" srcId="{25BCD8B1-9831-4668-ADC1-1439441ADD6C}" destId="{CB69E5BC-0DFE-4B38-AC1B-7DE48E8D6EDB}" srcOrd="1" destOrd="0" presId="urn:microsoft.com/office/officeart/2005/8/layout/hierarchy3"/>
    <dgm:cxn modelId="{DA11FBDC-B540-4D3C-9675-B0A4F63CA8F7}" type="presParOf" srcId="{CB69E5BC-0DFE-4B38-AC1B-7DE48E8D6EDB}" destId="{54F2E181-A0C9-4721-97D0-F1A24ED6D36F}" srcOrd="0" destOrd="0" presId="urn:microsoft.com/office/officeart/2005/8/layout/hierarchy3"/>
    <dgm:cxn modelId="{C04B4B83-26CF-4567-8F95-94AA8E5DC80B}" type="presParOf" srcId="{CB69E5BC-0DFE-4B38-AC1B-7DE48E8D6EDB}" destId="{99574FB4-FF8B-4C12-87BC-AE55774BD71B}" srcOrd="1" destOrd="0" presId="urn:microsoft.com/office/officeart/2005/8/layout/hierarchy3"/>
    <dgm:cxn modelId="{0C74CF32-BF5A-410D-AA4A-BEEAF5B390B5}" type="presParOf" srcId="{CB69E5BC-0DFE-4B38-AC1B-7DE48E8D6EDB}" destId="{337BBBB2-DBAC-4C80-8CD2-54A77714E1BC}" srcOrd="2" destOrd="0" presId="urn:microsoft.com/office/officeart/2005/8/layout/hierarchy3"/>
    <dgm:cxn modelId="{87A5ED8C-B043-4DE8-8736-67E88CA79EDA}" type="presParOf" srcId="{CB69E5BC-0DFE-4B38-AC1B-7DE48E8D6EDB}" destId="{E80610E8-8591-44BF-8BE3-0A8F8BEA48A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61E2FC4-9E64-4B3E-AFA3-94C987CEF0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FBB536-BFE5-47E9-B9C6-C7ED36777B27}">
      <dgm:prSet phldrT="[Текст]" custT="1"/>
      <dgm:spPr/>
      <dgm:t>
        <a:bodyPr/>
        <a:lstStyle/>
        <a:p>
          <a:r>
            <a:rPr lang="uk-UA" sz="1600" noProof="0" dirty="0" smtClean="0">
              <a:latin typeface="+mj-lt"/>
              <a:cs typeface="Times New Roman" pitchFamily="18" charset="0"/>
            </a:rPr>
            <a:t>організація заходів щодо підвищення педагогічної майстерності педагогічних  працівників (семінарів, шкіл передового досвіду, лекцій, курсів педагогічного і технічного мінімуму, індивідуальних і групових консультацій тощо)</a:t>
          </a:r>
          <a:endParaRPr lang="uk-UA" sz="1600" noProof="0" dirty="0">
            <a:latin typeface="+mj-lt"/>
            <a:cs typeface="Times New Roman" pitchFamily="18" charset="0"/>
          </a:endParaRPr>
        </a:p>
      </dgm:t>
    </dgm:pt>
    <dgm:pt modelId="{6E409FDF-B6A4-4BE0-AF82-2E04CF914E99}" type="parTrans" cxnId="{34DF2BFC-DB04-40BC-A3F8-64C61502CF00}">
      <dgm:prSet/>
      <dgm:spPr/>
      <dgm:t>
        <a:bodyPr/>
        <a:lstStyle/>
        <a:p>
          <a:endParaRPr lang="ru-RU" sz="1800"/>
        </a:p>
      </dgm:t>
    </dgm:pt>
    <dgm:pt modelId="{0014F259-5BF5-4B34-895E-5EAE7009A277}" type="sibTrans" cxnId="{34DF2BFC-DB04-40BC-A3F8-64C61502CF00}">
      <dgm:prSet/>
      <dgm:spPr/>
      <dgm:t>
        <a:bodyPr/>
        <a:lstStyle/>
        <a:p>
          <a:endParaRPr lang="ru-RU" sz="1800"/>
        </a:p>
      </dgm:t>
    </dgm:pt>
    <dgm:pt modelId="{52E75B9E-36FE-4999-A391-0EA8B5DBD534}">
      <dgm:prSet phldrT="[Текст]" custT="1"/>
      <dgm:spPr/>
      <dgm:t>
        <a:bodyPr/>
        <a:lstStyle/>
        <a:p>
          <a:r>
            <a:rPr lang="uk-UA" sz="1600" noProof="0" dirty="0" smtClean="0">
              <a:latin typeface="+mj-lt"/>
              <a:cs typeface="Times New Roman" pitchFamily="18" charset="0"/>
            </a:rPr>
            <a:t>організація постійно діючих і тимчасових виставок з метою поширення передового досвіду педагогічних працівників, пропагування результатів науково-дослідницької діяльності, новинок науково-методичної літератури, досягнень педагогіки, психології, техніки і технології</a:t>
          </a:r>
          <a:endParaRPr lang="uk-UA" sz="1600" noProof="0" dirty="0">
            <a:latin typeface="+mj-lt"/>
            <a:cs typeface="Times New Roman" pitchFamily="18" charset="0"/>
          </a:endParaRPr>
        </a:p>
      </dgm:t>
    </dgm:pt>
    <dgm:pt modelId="{27BD1761-51C3-4078-B151-23057925EDF1}" type="parTrans" cxnId="{5DDDA7E2-C209-4A1E-AD3E-3B7D87A6F500}">
      <dgm:prSet/>
      <dgm:spPr/>
      <dgm:t>
        <a:bodyPr/>
        <a:lstStyle/>
        <a:p>
          <a:endParaRPr lang="ru-RU" sz="1800"/>
        </a:p>
      </dgm:t>
    </dgm:pt>
    <dgm:pt modelId="{2BCA37FF-B238-423F-9FFB-9AF8F5B75788}" type="sibTrans" cxnId="{5DDDA7E2-C209-4A1E-AD3E-3B7D87A6F500}">
      <dgm:prSet/>
      <dgm:spPr/>
      <dgm:t>
        <a:bodyPr/>
        <a:lstStyle/>
        <a:p>
          <a:endParaRPr lang="ru-RU" sz="1800"/>
        </a:p>
      </dgm:t>
    </dgm:pt>
    <dgm:pt modelId="{83C29109-BDDE-4161-99F8-1931FC225E6E}">
      <dgm:prSet phldrT="[Текст]" custT="1"/>
      <dgm:spPr/>
      <dgm:t>
        <a:bodyPr/>
        <a:lstStyle/>
        <a:p>
          <a:r>
            <a:rPr lang="uk-UA" sz="1600" noProof="0" dirty="0" smtClean="0">
              <a:latin typeface="+mj-lt"/>
              <a:cs typeface="Times New Roman" pitchFamily="18" charset="0"/>
            </a:rPr>
            <a:t>організація педагогічних читань і науково-практичних конференцій</a:t>
          </a:r>
          <a:endParaRPr lang="uk-UA" sz="1600" noProof="0" dirty="0">
            <a:latin typeface="+mj-lt"/>
            <a:cs typeface="Times New Roman" pitchFamily="18" charset="0"/>
          </a:endParaRPr>
        </a:p>
      </dgm:t>
    </dgm:pt>
    <dgm:pt modelId="{07B8FD44-53D2-4BD0-82F0-9C3CC0B72A8B}" type="parTrans" cxnId="{42B9F154-4E77-4370-A807-FFC1F422C53E}">
      <dgm:prSet/>
      <dgm:spPr/>
      <dgm:t>
        <a:bodyPr/>
        <a:lstStyle/>
        <a:p>
          <a:endParaRPr lang="ru-RU" sz="1800"/>
        </a:p>
      </dgm:t>
    </dgm:pt>
    <dgm:pt modelId="{33B2B79F-9D4C-4A02-8FBA-F1F676A51DE5}" type="sibTrans" cxnId="{42B9F154-4E77-4370-A807-FFC1F422C53E}">
      <dgm:prSet/>
      <dgm:spPr/>
      <dgm:t>
        <a:bodyPr/>
        <a:lstStyle/>
        <a:p>
          <a:endParaRPr lang="ru-RU" sz="1800"/>
        </a:p>
      </dgm:t>
    </dgm:pt>
    <dgm:pt modelId="{B9727E71-FA19-4374-B95F-5B44B8EE2970}">
      <dgm:prSet phldrT="[Текст]" custT="1"/>
      <dgm:spPr/>
      <dgm:t>
        <a:bodyPr/>
        <a:lstStyle/>
        <a:p>
          <a:r>
            <a:rPr lang="uk-UA" sz="1600" noProof="0" dirty="0" smtClean="0">
              <a:latin typeface="+mj-lt"/>
              <a:cs typeface="Times New Roman" pitchFamily="18" charset="0"/>
            </a:rPr>
            <a:t>ознайомлення педагогічних працівників з необхідною періодичною, навчальною, методичною літературою для підготовки до занять, позаурочних заходів, виступів, доповідей на педагогічних читаннях та конференціях</a:t>
          </a:r>
          <a:endParaRPr lang="uk-UA" sz="1600" noProof="0" dirty="0">
            <a:latin typeface="+mj-lt"/>
            <a:cs typeface="Times New Roman" pitchFamily="18" charset="0"/>
          </a:endParaRPr>
        </a:p>
      </dgm:t>
    </dgm:pt>
    <dgm:pt modelId="{7BEA8EBD-6510-4280-BCAE-78C45BE72E67}" type="parTrans" cxnId="{2DC27D5D-D69D-4ED6-B4E7-D5C6FDFCADF5}">
      <dgm:prSet/>
      <dgm:spPr/>
      <dgm:t>
        <a:bodyPr/>
        <a:lstStyle/>
        <a:p>
          <a:endParaRPr lang="ru-RU" sz="1800"/>
        </a:p>
      </dgm:t>
    </dgm:pt>
    <dgm:pt modelId="{F66548FA-561F-4B18-9BB6-57746C2F7585}" type="sibTrans" cxnId="{2DC27D5D-D69D-4ED6-B4E7-D5C6FDFCADF5}">
      <dgm:prSet/>
      <dgm:spPr/>
      <dgm:t>
        <a:bodyPr/>
        <a:lstStyle/>
        <a:p>
          <a:endParaRPr lang="ru-RU" sz="1800"/>
        </a:p>
      </dgm:t>
    </dgm:pt>
    <dgm:pt modelId="{9480B8B6-FD32-4EB1-8B4F-E740654A737B}" type="pres">
      <dgm:prSet presAssocID="{861E2FC4-9E64-4B3E-AFA3-94C987CEF0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9A2A8-57B8-4570-93B2-6FE477E9BA4B}" type="pres">
      <dgm:prSet presAssocID="{C3FBB536-BFE5-47E9-B9C6-C7ED36777B27}" presName="parentLin" presStyleCnt="0"/>
      <dgm:spPr/>
    </dgm:pt>
    <dgm:pt modelId="{9AA2E3C2-B5EB-4D62-A15B-80189AE4051A}" type="pres">
      <dgm:prSet presAssocID="{C3FBB536-BFE5-47E9-B9C6-C7ED36777B2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3ED1B4D-03B8-4CD3-BD68-6680C5AF6118}" type="pres">
      <dgm:prSet presAssocID="{C3FBB536-BFE5-47E9-B9C6-C7ED36777B27}" presName="parentText" presStyleLbl="node1" presStyleIdx="0" presStyleCnt="4" custScaleX="141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DE7F0-BFF1-492C-9577-A16940CD9369}" type="pres">
      <dgm:prSet presAssocID="{C3FBB536-BFE5-47E9-B9C6-C7ED36777B27}" presName="negativeSpace" presStyleCnt="0"/>
      <dgm:spPr/>
    </dgm:pt>
    <dgm:pt modelId="{5ABE95B7-0601-4895-AEA3-489ACA3183BA}" type="pres">
      <dgm:prSet presAssocID="{C3FBB536-BFE5-47E9-B9C6-C7ED36777B27}" presName="childText" presStyleLbl="conFgAcc1" presStyleIdx="0" presStyleCnt="4">
        <dgm:presLayoutVars>
          <dgm:bulletEnabled val="1"/>
        </dgm:presLayoutVars>
      </dgm:prSet>
      <dgm:spPr/>
    </dgm:pt>
    <dgm:pt modelId="{27DDCC6D-9DE2-49A2-8ECB-1BE0A9BA072C}" type="pres">
      <dgm:prSet presAssocID="{0014F259-5BF5-4B34-895E-5EAE7009A277}" presName="spaceBetweenRectangles" presStyleCnt="0"/>
      <dgm:spPr/>
    </dgm:pt>
    <dgm:pt modelId="{BFF50CF5-483B-4D67-9789-EB217C1BC18E}" type="pres">
      <dgm:prSet presAssocID="{83C29109-BDDE-4161-99F8-1931FC225E6E}" presName="parentLin" presStyleCnt="0"/>
      <dgm:spPr/>
    </dgm:pt>
    <dgm:pt modelId="{02CB5459-FC86-4D61-9525-FF7744A1F5B9}" type="pres">
      <dgm:prSet presAssocID="{83C29109-BDDE-4161-99F8-1931FC225E6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8891C0B-B7D2-437E-980E-4E2F3A3351A2}" type="pres">
      <dgm:prSet presAssocID="{83C29109-BDDE-4161-99F8-1931FC225E6E}" presName="parentText" presStyleLbl="node1" presStyleIdx="1" presStyleCnt="4" custScaleX="142857" custLinFactNeighborX="515" custLinFactNeighborY="-141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D91CA-8F6E-408A-AC98-5582940A8FB1}" type="pres">
      <dgm:prSet presAssocID="{83C29109-BDDE-4161-99F8-1931FC225E6E}" presName="negativeSpace" presStyleCnt="0"/>
      <dgm:spPr/>
    </dgm:pt>
    <dgm:pt modelId="{3F4999D2-4CF3-4C6E-9447-1F0C03ED1CAB}" type="pres">
      <dgm:prSet presAssocID="{83C29109-BDDE-4161-99F8-1931FC225E6E}" presName="childText" presStyleLbl="conFgAcc1" presStyleIdx="1" presStyleCnt="4" custLinFactNeighborY="-34355">
        <dgm:presLayoutVars>
          <dgm:bulletEnabled val="1"/>
        </dgm:presLayoutVars>
      </dgm:prSet>
      <dgm:spPr/>
    </dgm:pt>
    <dgm:pt modelId="{A2F43F5E-937E-4609-8D38-B395500096D7}" type="pres">
      <dgm:prSet presAssocID="{33B2B79F-9D4C-4A02-8FBA-F1F676A51DE5}" presName="spaceBetweenRectangles" presStyleCnt="0"/>
      <dgm:spPr/>
    </dgm:pt>
    <dgm:pt modelId="{E4ABF1F5-8A4A-494E-8D46-2D80D768AFB3}" type="pres">
      <dgm:prSet presAssocID="{52E75B9E-36FE-4999-A391-0EA8B5DBD534}" presName="parentLin" presStyleCnt="0"/>
      <dgm:spPr/>
    </dgm:pt>
    <dgm:pt modelId="{28B592C4-8338-4652-9EBA-D7EAF516B177}" type="pres">
      <dgm:prSet presAssocID="{52E75B9E-36FE-4999-A391-0EA8B5DBD53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5330FBE-5C13-4F6F-9B90-6B021EE0A823}" type="pres">
      <dgm:prSet presAssocID="{52E75B9E-36FE-4999-A391-0EA8B5DBD534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8947A-06E0-4AA5-8140-BDDEFF14BFA7}" type="pres">
      <dgm:prSet presAssocID="{52E75B9E-36FE-4999-A391-0EA8B5DBD534}" presName="negativeSpace" presStyleCnt="0"/>
      <dgm:spPr/>
    </dgm:pt>
    <dgm:pt modelId="{1BEB87B0-4B98-45C6-A8ED-6CC5ADCA292F}" type="pres">
      <dgm:prSet presAssocID="{52E75B9E-36FE-4999-A391-0EA8B5DBD534}" presName="childText" presStyleLbl="conFgAcc1" presStyleIdx="2" presStyleCnt="4">
        <dgm:presLayoutVars>
          <dgm:bulletEnabled val="1"/>
        </dgm:presLayoutVars>
      </dgm:prSet>
      <dgm:spPr/>
    </dgm:pt>
    <dgm:pt modelId="{76612A3D-E56B-4FEC-AB78-9D2575BDC22A}" type="pres">
      <dgm:prSet presAssocID="{2BCA37FF-B238-423F-9FFB-9AF8F5B75788}" presName="spaceBetweenRectangles" presStyleCnt="0"/>
      <dgm:spPr/>
    </dgm:pt>
    <dgm:pt modelId="{6F24B14E-1DB1-4699-BCD0-D39E80A0AD20}" type="pres">
      <dgm:prSet presAssocID="{B9727E71-FA19-4374-B95F-5B44B8EE2970}" presName="parentLin" presStyleCnt="0"/>
      <dgm:spPr/>
    </dgm:pt>
    <dgm:pt modelId="{3798F0E3-CED5-446A-95F2-B1F7E203848E}" type="pres">
      <dgm:prSet presAssocID="{B9727E71-FA19-4374-B95F-5B44B8EE297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F9BAD1B-47AD-46BF-9417-46627DCDE1FC}" type="pres">
      <dgm:prSet presAssocID="{B9727E71-FA19-4374-B95F-5B44B8EE2970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E663A-22E0-44D0-B8C3-3643B097184B}" type="pres">
      <dgm:prSet presAssocID="{B9727E71-FA19-4374-B95F-5B44B8EE2970}" presName="negativeSpace" presStyleCnt="0"/>
      <dgm:spPr/>
    </dgm:pt>
    <dgm:pt modelId="{5C839A9D-E84C-4EB9-9766-CB100BAE9A2B}" type="pres">
      <dgm:prSet presAssocID="{B9727E71-FA19-4374-B95F-5B44B8EE297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2B3C718-81D1-4B7B-9EFE-C08037F8EC15}" type="presOf" srcId="{52E75B9E-36FE-4999-A391-0EA8B5DBD534}" destId="{55330FBE-5C13-4F6F-9B90-6B021EE0A823}" srcOrd="1" destOrd="0" presId="urn:microsoft.com/office/officeart/2005/8/layout/list1"/>
    <dgm:cxn modelId="{FB702F4C-D202-4D7E-A412-91B36CC6A0ED}" type="presOf" srcId="{C3FBB536-BFE5-47E9-B9C6-C7ED36777B27}" destId="{9AA2E3C2-B5EB-4D62-A15B-80189AE4051A}" srcOrd="0" destOrd="0" presId="urn:microsoft.com/office/officeart/2005/8/layout/list1"/>
    <dgm:cxn modelId="{2C526FD6-BE13-4BB7-B201-6C84FB6C0383}" type="presOf" srcId="{861E2FC4-9E64-4B3E-AFA3-94C987CEF0C6}" destId="{9480B8B6-FD32-4EB1-8B4F-E740654A737B}" srcOrd="0" destOrd="0" presId="urn:microsoft.com/office/officeart/2005/8/layout/list1"/>
    <dgm:cxn modelId="{F13BB3C8-508E-4C7E-B7E9-512056BE7796}" type="presOf" srcId="{B9727E71-FA19-4374-B95F-5B44B8EE2970}" destId="{3798F0E3-CED5-446A-95F2-B1F7E203848E}" srcOrd="0" destOrd="0" presId="urn:microsoft.com/office/officeart/2005/8/layout/list1"/>
    <dgm:cxn modelId="{2DC27D5D-D69D-4ED6-B4E7-D5C6FDFCADF5}" srcId="{861E2FC4-9E64-4B3E-AFA3-94C987CEF0C6}" destId="{B9727E71-FA19-4374-B95F-5B44B8EE2970}" srcOrd="3" destOrd="0" parTransId="{7BEA8EBD-6510-4280-BCAE-78C45BE72E67}" sibTransId="{F66548FA-561F-4B18-9BB6-57746C2F7585}"/>
    <dgm:cxn modelId="{5DDDA7E2-C209-4A1E-AD3E-3B7D87A6F500}" srcId="{861E2FC4-9E64-4B3E-AFA3-94C987CEF0C6}" destId="{52E75B9E-36FE-4999-A391-0EA8B5DBD534}" srcOrd="2" destOrd="0" parTransId="{27BD1761-51C3-4078-B151-23057925EDF1}" sibTransId="{2BCA37FF-B238-423F-9FFB-9AF8F5B75788}"/>
    <dgm:cxn modelId="{AF36284B-FBB9-4447-B775-A0A26C817753}" type="presOf" srcId="{C3FBB536-BFE5-47E9-B9C6-C7ED36777B27}" destId="{93ED1B4D-03B8-4CD3-BD68-6680C5AF6118}" srcOrd="1" destOrd="0" presId="urn:microsoft.com/office/officeart/2005/8/layout/list1"/>
    <dgm:cxn modelId="{DD3890BE-646C-4177-AA52-2209212ADE33}" type="presOf" srcId="{83C29109-BDDE-4161-99F8-1931FC225E6E}" destId="{02CB5459-FC86-4D61-9525-FF7744A1F5B9}" srcOrd="0" destOrd="0" presId="urn:microsoft.com/office/officeart/2005/8/layout/list1"/>
    <dgm:cxn modelId="{B6ED2CCB-66F9-4D77-B9FD-6117D12FBBC6}" type="presOf" srcId="{B9727E71-FA19-4374-B95F-5B44B8EE2970}" destId="{1F9BAD1B-47AD-46BF-9417-46627DCDE1FC}" srcOrd="1" destOrd="0" presId="urn:microsoft.com/office/officeart/2005/8/layout/list1"/>
    <dgm:cxn modelId="{3AD72570-3B4D-441A-8B46-8E97DAB3EF49}" type="presOf" srcId="{83C29109-BDDE-4161-99F8-1931FC225E6E}" destId="{78891C0B-B7D2-437E-980E-4E2F3A3351A2}" srcOrd="1" destOrd="0" presId="urn:microsoft.com/office/officeart/2005/8/layout/list1"/>
    <dgm:cxn modelId="{42B9F154-4E77-4370-A807-FFC1F422C53E}" srcId="{861E2FC4-9E64-4B3E-AFA3-94C987CEF0C6}" destId="{83C29109-BDDE-4161-99F8-1931FC225E6E}" srcOrd="1" destOrd="0" parTransId="{07B8FD44-53D2-4BD0-82F0-9C3CC0B72A8B}" sibTransId="{33B2B79F-9D4C-4A02-8FBA-F1F676A51DE5}"/>
    <dgm:cxn modelId="{34DF2BFC-DB04-40BC-A3F8-64C61502CF00}" srcId="{861E2FC4-9E64-4B3E-AFA3-94C987CEF0C6}" destId="{C3FBB536-BFE5-47E9-B9C6-C7ED36777B27}" srcOrd="0" destOrd="0" parTransId="{6E409FDF-B6A4-4BE0-AF82-2E04CF914E99}" sibTransId="{0014F259-5BF5-4B34-895E-5EAE7009A277}"/>
    <dgm:cxn modelId="{0755DF68-4112-437E-9828-C228F1B891C9}" type="presOf" srcId="{52E75B9E-36FE-4999-A391-0EA8B5DBD534}" destId="{28B592C4-8338-4652-9EBA-D7EAF516B177}" srcOrd="0" destOrd="0" presId="urn:microsoft.com/office/officeart/2005/8/layout/list1"/>
    <dgm:cxn modelId="{352AD54C-208D-4C4A-BD0C-E6850C89BD0A}" type="presParOf" srcId="{9480B8B6-FD32-4EB1-8B4F-E740654A737B}" destId="{8739A2A8-57B8-4570-93B2-6FE477E9BA4B}" srcOrd="0" destOrd="0" presId="urn:microsoft.com/office/officeart/2005/8/layout/list1"/>
    <dgm:cxn modelId="{2B1E7659-E22D-4FC6-9EDF-86751E068480}" type="presParOf" srcId="{8739A2A8-57B8-4570-93B2-6FE477E9BA4B}" destId="{9AA2E3C2-B5EB-4D62-A15B-80189AE4051A}" srcOrd="0" destOrd="0" presId="urn:microsoft.com/office/officeart/2005/8/layout/list1"/>
    <dgm:cxn modelId="{D30A91D4-F624-4348-8C77-3E7248EEB100}" type="presParOf" srcId="{8739A2A8-57B8-4570-93B2-6FE477E9BA4B}" destId="{93ED1B4D-03B8-4CD3-BD68-6680C5AF6118}" srcOrd="1" destOrd="0" presId="urn:microsoft.com/office/officeart/2005/8/layout/list1"/>
    <dgm:cxn modelId="{CFB16A9A-B272-4C52-AC78-18F83A8978D1}" type="presParOf" srcId="{9480B8B6-FD32-4EB1-8B4F-E740654A737B}" destId="{DB6DE7F0-BFF1-492C-9577-A16940CD9369}" srcOrd="1" destOrd="0" presId="urn:microsoft.com/office/officeart/2005/8/layout/list1"/>
    <dgm:cxn modelId="{E7BB5877-DAD1-4265-8972-530C57DECA4D}" type="presParOf" srcId="{9480B8B6-FD32-4EB1-8B4F-E740654A737B}" destId="{5ABE95B7-0601-4895-AEA3-489ACA3183BA}" srcOrd="2" destOrd="0" presId="urn:microsoft.com/office/officeart/2005/8/layout/list1"/>
    <dgm:cxn modelId="{8EB54246-1073-4259-B064-32B9AD13352B}" type="presParOf" srcId="{9480B8B6-FD32-4EB1-8B4F-E740654A737B}" destId="{27DDCC6D-9DE2-49A2-8ECB-1BE0A9BA072C}" srcOrd="3" destOrd="0" presId="urn:microsoft.com/office/officeart/2005/8/layout/list1"/>
    <dgm:cxn modelId="{1303A2BE-3335-4B58-B93D-7E55BF5888D7}" type="presParOf" srcId="{9480B8B6-FD32-4EB1-8B4F-E740654A737B}" destId="{BFF50CF5-483B-4D67-9789-EB217C1BC18E}" srcOrd="4" destOrd="0" presId="urn:microsoft.com/office/officeart/2005/8/layout/list1"/>
    <dgm:cxn modelId="{823FA535-2C31-48E1-922D-343662825002}" type="presParOf" srcId="{BFF50CF5-483B-4D67-9789-EB217C1BC18E}" destId="{02CB5459-FC86-4D61-9525-FF7744A1F5B9}" srcOrd="0" destOrd="0" presId="urn:microsoft.com/office/officeart/2005/8/layout/list1"/>
    <dgm:cxn modelId="{0A064331-65A3-4995-8E55-92076043540D}" type="presParOf" srcId="{BFF50CF5-483B-4D67-9789-EB217C1BC18E}" destId="{78891C0B-B7D2-437E-980E-4E2F3A3351A2}" srcOrd="1" destOrd="0" presId="urn:microsoft.com/office/officeart/2005/8/layout/list1"/>
    <dgm:cxn modelId="{3C40A7BE-D3C3-4ACA-985B-4A044E10F0A1}" type="presParOf" srcId="{9480B8B6-FD32-4EB1-8B4F-E740654A737B}" destId="{BC7D91CA-8F6E-408A-AC98-5582940A8FB1}" srcOrd="5" destOrd="0" presId="urn:microsoft.com/office/officeart/2005/8/layout/list1"/>
    <dgm:cxn modelId="{A5E5BDED-2DED-439E-AD9A-6D500857C3F0}" type="presParOf" srcId="{9480B8B6-FD32-4EB1-8B4F-E740654A737B}" destId="{3F4999D2-4CF3-4C6E-9447-1F0C03ED1CAB}" srcOrd="6" destOrd="0" presId="urn:microsoft.com/office/officeart/2005/8/layout/list1"/>
    <dgm:cxn modelId="{41AA151E-0356-41DC-B23B-DDAE7F8FB35A}" type="presParOf" srcId="{9480B8B6-FD32-4EB1-8B4F-E740654A737B}" destId="{A2F43F5E-937E-4609-8D38-B395500096D7}" srcOrd="7" destOrd="0" presId="urn:microsoft.com/office/officeart/2005/8/layout/list1"/>
    <dgm:cxn modelId="{508B42A7-AA2E-4D0D-92C8-7F93B162C9A1}" type="presParOf" srcId="{9480B8B6-FD32-4EB1-8B4F-E740654A737B}" destId="{E4ABF1F5-8A4A-494E-8D46-2D80D768AFB3}" srcOrd="8" destOrd="0" presId="urn:microsoft.com/office/officeart/2005/8/layout/list1"/>
    <dgm:cxn modelId="{642E0BD1-FE4D-446C-BB95-9B8C7B685166}" type="presParOf" srcId="{E4ABF1F5-8A4A-494E-8D46-2D80D768AFB3}" destId="{28B592C4-8338-4652-9EBA-D7EAF516B177}" srcOrd="0" destOrd="0" presId="urn:microsoft.com/office/officeart/2005/8/layout/list1"/>
    <dgm:cxn modelId="{F5CBDF95-1378-4376-A6E0-9C94F7661A33}" type="presParOf" srcId="{E4ABF1F5-8A4A-494E-8D46-2D80D768AFB3}" destId="{55330FBE-5C13-4F6F-9B90-6B021EE0A823}" srcOrd="1" destOrd="0" presId="urn:microsoft.com/office/officeart/2005/8/layout/list1"/>
    <dgm:cxn modelId="{E5FF4937-C382-414E-9BA2-75884ECF6A88}" type="presParOf" srcId="{9480B8B6-FD32-4EB1-8B4F-E740654A737B}" destId="{8028947A-06E0-4AA5-8140-BDDEFF14BFA7}" srcOrd="9" destOrd="0" presId="urn:microsoft.com/office/officeart/2005/8/layout/list1"/>
    <dgm:cxn modelId="{12004EB8-9D36-4EF9-A76D-E0201A893AA5}" type="presParOf" srcId="{9480B8B6-FD32-4EB1-8B4F-E740654A737B}" destId="{1BEB87B0-4B98-45C6-A8ED-6CC5ADCA292F}" srcOrd="10" destOrd="0" presId="urn:microsoft.com/office/officeart/2005/8/layout/list1"/>
    <dgm:cxn modelId="{4038E545-74D6-46E6-87DD-22D550EDF60A}" type="presParOf" srcId="{9480B8B6-FD32-4EB1-8B4F-E740654A737B}" destId="{76612A3D-E56B-4FEC-AB78-9D2575BDC22A}" srcOrd="11" destOrd="0" presId="urn:microsoft.com/office/officeart/2005/8/layout/list1"/>
    <dgm:cxn modelId="{45AF7F0B-192E-425D-937C-365E3488BF8B}" type="presParOf" srcId="{9480B8B6-FD32-4EB1-8B4F-E740654A737B}" destId="{6F24B14E-1DB1-4699-BCD0-D39E80A0AD20}" srcOrd="12" destOrd="0" presId="urn:microsoft.com/office/officeart/2005/8/layout/list1"/>
    <dgm:cxn modelId="{30B2ABCC-F421-4DD4-B70E-37824C7A4D18}" type="presParOf" srcId="{6F24B14E-1DB1-4699-BCD0-D39E80A0AD20}" destId="{3798F0E3-CED5-446A-95F2-B1F7E203848E}" srcOrd="0" destOrd="0" presId="urn:microsoft.com/office/officeart/2005/8/layout/list1"/>
    <dgm:cxn modelId="{627DAE7F-29A8-429D-8657-0E66A31B0BCD}" type="presParOf" srcId="{6F24B14E-1DB1-4699-BCD0-D39E80A0AD20}" destId="{1F9BAD1B-47AD-46BF-9417-46627DCDE1FC}" srcOrd="1" destOrd="0" presId="urn:microsoft.com/office/officeart/2005/8/layout/list1"/>
    <dgm:cxn modelId="{D1E431B6-1D0B-470E-B4A0-AE501F2AE8FD}" type="presParOf" srcId="{9480B8B6-FD32-4EB1-8B4F-E740654A737B}" destId="{93CE663A-22E0-44D0-B8C3-3643B097184B}" srcOrd="13" destOrd="0" presId="urn:microsoft.com/office/officeart/2005/8/layout/list1"/>
    <dgm:cxn modelId="{55CC08AE-C8F7-44BA-9DAF-471C1CECC3BE}" type="presParOf" srcId="{9480B8B6-FD32-4EB1-8B4F-E740654A737B}" destId="{5C839A9D-E84C-4EB9-9766-CB100BAE9A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F66BD1-95C4-4CA9-8DA4-0C916B1BE79F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54F8E4-D6B7-4AF4-BE18-5926C71468B7}">
      <dgm:prSet phldrT="[Текст]" custT="1"/>
      <dgm:spPr/>
      <dgm:t>
        <a:bodyPr/>
        <a:lstStyle/>
        <a:p>
          <a:r>
            <a:rPr lang="uk-UA" sz="2400" b="1" i="0" dirty="0" smtClean="0">
              <a:latin typeface="+mj-lt"/>
              <a:cs typeface="Times New Roman" pitchFamily="18" charset="0"/>
            </a:rPr>
            <a:t>ПОЛОЖЕННЯ</a:t>
          </a:r>
          <a:endParaRPr lang="ru-RU" sz="2400" dirty="0">
            <a:latin typeface="+mj-lt"/>
          </a:endParaRPr>
        </a:p>
      </dgm:t>
    </dgm:pt>
    <dgm:pt modelId="{B93FABE5-7368-477F-A7AA-6F311E6D7285}" type="parTrans" cxnId="{71900DE6-C6DA-49C2-BC18-9B80977AD21A}">
      <dgm:prSet/>
      <dgm:spPr/>
      <dgm:t>
        <a:bodyPr/>
        <a:lstStyle/>
        <a:p>
          <a:endParaRPr lang="ru-RU"/>
        </a:p>
      </dgm:t>
    </dgm:pt>
    <dgm:pt modelId="{8F514D04-5386-4A75-BC62-054B8F5C90DA}" type="sibTrans" cxnId="{71900DE6-C6DA-49C2-BC18-9B80977AD21A}">
      <dgm:prSet/>
      <dgm:spPr/>
      <dgm:t>
        <a:bodyPr/>
        <a:lstStyle/>
        <a:p>
          <a:endParaRPr lang="ru-RU"/>
        </a:p>
      </dgm:t>
    </dgm:pt>
    <dgm:pt modelId="{3CA656E8-E876-4452-A6D3-0B19CC2DE5C8}">
      <dgm:prSet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про педагогічну раду закладу освіти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ABE958B9-2F39-485E-B27C-FAE2C5834DDF}" type="sibTrans" cxnId="{5EC380AE-1D48-495A-A23A-1B8AD6FF29FD}">
      <dgm:prSet/>
      <dgm:spPr/>
      <dgm:t>
        <a:bodyPr/>
        <a:lstStyle/>
        <a:p>
          <a:endParaRPr lang="ru-RU"/>
        </a:p>
      </dgm:t>
    </dgm:pt>
    <dgm:pt modelId="{487C7C36-B5EE-41CE-822C-F1F63B3ED600}" type="parTrans" cxnId="{5EC380AE-1D48-495A-A23A-1B8AD6FF29FD}">
      <dgm:prSet/>
      <dgm:spPr/>
      <dgm:t>
        <a:bodyPr/>
        <a:lstStyle/>
        <a:p>
          <a:endParaRPr lang="ru-RU"/>
        </a:p>
      </dgm:t>
    </dgm:pt>
    <dgm:pt modelId="{05A41EA6-918D-4748-924C-81A3D40DD70B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про методичну раду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47AFBBCC-FC13-420F-B45E-B59EA25D9F38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про методичну (циклову) комісію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A540C592-A5BE-419E-998F-9167E78E4BB2}" type="sibTrans" cxnId="{3794D4B5-00CF-48D4-985B-502A691154CA}">
      <dgm:prSet/>
      <dgm:spPr/>
      <dgm:t>
        <a:bodyPr/>
        <a:lstStyle/>
        <a:p>
          <a:endParaRPr lang="ru-RU"/>
        </a:p>
      </dgm:t>
    </dgm:pt>
    <dgm:pt modelId="{B2B7D37B-FC2D-4CF3-8A6C-37CE1C9B8C1B}" type="parTrans" cxnId="{3794D4B5-00CF-48D4-985B-502A691154CA}">
      <dgm:prSet/>
      <dgm:spPr/>
      <dgm:t>
        <a:bodyPr/>
        <a:lstStyle/>
        <a:p>
          <a:endParaRPr lang="ru-RU"/>
        </a:p>
      </dgm:t>
    </dgm:pt>
    <dgm:pt modelId="{F8C2EE6D-8339-4913-942E-5F2059CB9F32}" type="sibTrans" cxnId="{C0EC652A-E3D4-4DE1-A248-B6D15509C83D}">
      <dgm:prSet/>
      <dgm:spPr/>
      <dgm:t>
        <a:bodyPr/>
        <a:lstStyle/>
        <a:p>
          <a:endParaRPr lang="ru-RU"/>
        </a:p>
      </dgm:t>
    </dgm:pt>
    <dgm:pt modelId="{3887A452-0600-4204-8B4F-DEDB85DADA22}" type="parTrans" cxnId="{C0EC652A-E3D4-4DE1-A248-B6D15509C83D}">
      <dgm:prSet/>
      <dgm:spPr/>
      <dgm:t>
        <a:bodyPr/>
        <a:lstStyle/>
        <a:p>
          <a:endParaRPr lang="ru-RU"/>
        </a:p>
      </dgm:t>
    </dgm:pt>
    <dgm:pt modelId="{E7EF2726-BA39-4F4B-9DDC-0B6F17F3195C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про методичний кабінет</a:t>
          </a:r>
          <a:endParaRPr lang="ru-RU" sz="2400" dirty="0" smtClean="0">
            <a:latin typeface="+mj-lt"/>
            <a:cs typeface="Times New Roman" pitchFamily="18" charset="0"/>
          </a:endParaRPr>
        </a:p>
        <a:p>
          <a:endParaRPr lang="ru-RU" sz="2400" dirty="0">
            <a:latin typeface="+mj-lt"/>
            <a:cs typeface="Times New Roman" pitchFamily="18" charset="0"/>
          </a:endParaRPr>
        </a:p>
      </dgm:t>
    </dgm:pt>
    <dgm:pt modelId="{936C6E74-2130-4034-B968-F283BECFB961}" type="parTrans" cxnId="{0E98BEEF-4881-4D35-A19C-2D7FD91D0C01}">
      <dgm:prSet/>
      <dgm:spPr/>
      <dgm:t>
        <a:bodyPr/>
        <a:lstStyle/>
        <a:p>
          <a:endParaRPr lang="ru-RU"/>
        </a:p>
      </dgm:t>
    </dgm:pt>
    <dgm:pt modelId="{831D9CED-76C6-4DFC-AEDE-3D0A790F9EBF}" type="sibTrans" cxnId="{0E98BEEF-4881-4D35-A19C-2D7FD91D0C01}">
      <dgm:prSet/>
      <dgm:spPr/>
      <dgm:t>
        <a:bodyPr/>
        <a:lstStyle/>
        <a:p>
          <a:endParaRPr lang="ru-RU"/>
        </a:p>
      </dgm:t>
    </dgm:pt>
    <dgm:pt modelId="{EE0B1770-C32C-4433-8EA3-68C8337C8442}" type="pres">
      <dgm:prSet presAssocID="{6CF66BD1-95C4-4CA9-8DA4-0C916B1BE79F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9B4D2E-06EF-4A95-927B-8342A1F191C0}" type="pres">
      <dgm:prSet presAssocID="{7454F8E4-D6B7-4AF4-BE18-5926C71468B7}" presName="vertOne" presStyleCnt="0"/>
      <dgm:spPr/>
      <dgm:t>
        <a:bodyPr/>
        <a:lstStyle/>
        <a:p>
          <a:endParaRPr lang="ru-RU"/>
        </a:p>
      </dgm:t>
    </dgm:pt>
    <dgm:pt modelId="{94E56ED0-2CDB-4C2C-89A9-28B903CC1463}" type="pres">
      <dgm:prSet presAssocID="{7454F8E4-D6B7-4AF4-BE18-5926C71468B7}" presName="txOne" presStyleLbl="node0" presStyleIdx="0" presStyleCnt="1" custScaleY="47286" custLinFactNeighborX="-47" custLinFactNeighborY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91F3A-90F0-4366-98E9-08D141E334BB}" type="pres">
      <dgm:prSet presAssocID="{7454F8E4-D6B7-4AF4-BE18-5926C71468B7}" presName="parTransOne" presStyleCnt="0"/>
      <dgm:spPr/>
      <dgm:t>
        <a:bodyPr/>
        <a:lstStyle/>
        <a:p>
          <a:endParaRPr lang="ru-RU"/>
        </a:p>
      </dgm:t>
    </dgm:pt>
    <dgm:pt modelId="{1D78906C-4F95-4C56-8ED2-143198B96673}" type="pres">
      <dgm:prSet presAssocID="{7454F8E4-D6B7-4AF4-BE18-5926C71468B7}" presName="horzOne" presStyleCnt="0"/>
      <dgm:spPr/>
      <dgm:t>
        <a:bodyPr/>
        <a:lstStyle/>
        <a:p>
          <a:endParaRPr lang="ru-RU"/>
        </a:p>
      </dgm:t>
    </dgm:pt>
    <dgm:pt modelId="{58E993BB-C9F3-4416-ADFE-8E8859209259}" type="pres">
      <dgm:prSet presAssocID="{47AFBBCC-FC13-420F-B45E-B59EA25D9F38}" presName="vertTwo" presStyleCnt="0"/>
      <dgm:spPr/>
      <dgm:t>
        <a:bodyPr/>
        <a:lstStyle/>
        <a:p>
          <a:endParaRPr lang="ru-RU"/>
        </a:p>
      </dgm:t>
    </dgm:pt>
    <dgm:pt modelId="{DD16FE46-24DB-44A0-8113-1BBA17770C54}" type="pres">
      <dgm:prSet presAssocID="{47AFBBCC-FC13-420F-B45E-B59EA25D9F38}" presName="txTwo" presStyleLbl="node2" presStyleIdx="0" presStyleCnt="2" custScaleX="54854" custLinFactNeighborX="151" custLinFactNeighborY="-40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AA0E7-8C2B-4895-AF4E-B3A1E6D3F558}" type="pres">
      <dgm:prSet presAssocID="{47AFBBCC-FC13-420F-B45E-B59EA25D9F38}" presName="parTransTwo" presStyleCnt="0"/>
      <dgm:spPr/>
      <dgm:t>
        <a:bodyPr/>
        <a:lstStyle/>
        <a:p>
          <a:endParaRPr lang="ru-RU"/>
        </a:p>
      </dgm:t>
    </dgm:pt>
    <dgm:pt modelId="{A2C6C190-9DFA-4CD4-A27D-2B7A6C382F02}" type="pres">
      <dgm:prSet presAssocID="{47AFBBCC-FC13-420F-B45E-B59EA25D9F38}" presName="horzTwo" presStyleCnt="0"/>
      <dgm:spPr/>
      <dgm:t>
        <a:bodyPr/>
        <a:lstStyle/>
        <a:p>
          <a:endParaRPr lang="ru-RU"/>
        </a:p>
      </dgm:t>
    </dgm:pt>
    <dgm:pt modelId="{D407CEB0-04BE-4F8C-B7A8-EEEC57443CBE}" type="pres">
      <dgm:prSet presAssocID="{05A41EA6-918D-4748-924C-81A3D40DD70B}" presName="vertThree" presStyleCnt="0"/>
      <dgm:spPr/>
      <dgm:t>
        <a:bodyPr/>
        <a:lstStyle/>
        <a:p>
          <a:endParaRPr lang="ru-RU"/>
        </a:p>
      </dgm:t>
    </dgm:pt>
    <dgm:pt modelId="{BCFFA2DB-3BE4-4C72-A0BE-56725BD11535}" type="pres">
      <dgm:prSet presAssocID="{05A41EA6-918D-4748-924C-81A3D40DD70B}" presName="txThree" presStyleLbl="node3" presStyleIdx="0" presStyleCnt="2" custScaleX="110220" custLinFactNeighborX="-58912" custLinFactNeighborY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FBB6E8-AE80-4CED-BBF8-4FFE87BFAB6F}" type="pres">
      <dgm:prSet presAssocID="{05A41EA6-918D-4748-924C-81A3D40DD70B}" presName="horzThree" presStyleCnt="0"/>
      <dgm:spPr/>
      <dgm:t>
        <a:bodyPr/>
        <a:lstStyle/>
        <a:p>
          <a:endParaRPr lang="ru-RU"/>
        </a:p>
      </dgm:t>
    </dgm:pt>
    <dgm:pt modelId="{A3AFCE9C-F1D2-446A-835A-F3EBB8BAC9DA}" type="pres">
      <dgm:prSet presAssocID="{F8C2EE6D-8339-4913-942E-5F2059CB9F32}" presName="sibSpaceThree" presStyleCnt="0"/>
      <dgm:spPr/>
      <dgm:t>
        <a:bodyPr/>
        <a:lstStyle/>
        <a:p>
          <a:endParaRPr lang="ru-RU"/>
        </a:p>
      </dgm:t>
    </dgm:pt>
    <dgm:pt modelId="{752496BE-1E01-425C-8C0C-CFF12558B464}" type="pres">
      <dgm:prSet presAssocID="{E7EF2726-BA39-4F4B-9DDC-0B6F17F3195C}" presName="vertThree" presStyleCnt="0"/>
      <dgm:spPr/>
      <dgm:t>
        <a:bodyPr/>
        <a:lstStyle/>
        <a:p>
          <a:endParaRPr lang="ru-RU"/>
        </a:p>
      </dgm:t>
    </dgm:pt>
    <dgm:pt modelId="{549BCA6D-032C-471E-9DF3-ABBFFDB8ABC2}" type="pres">
      <dgm:prSet presAssocID="{E7EF2726-BA39-4F4B-9DDC-0B6F17F3195C}" presName="txThree" presStyleLbl="node3" presStyleIdx="1" presStyleCnt="2" custLinFactNeighborX="-82015" custLinFactNeighborY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780D8-6146-47BB-B0E4-2A4B43388058}" type="pres">
      <dgm:prSet presAssocID="{E7EF2726-BA39-4F4B-9DDC-0B6F17F3195C}" presName="horzThree" presStyleCnt="0"/>
      <dgm:spPr/>
      <dgm:t>
        <a:bodyPr/>
        <a:lstStyle/>
        <a:p>
          <a:endParaRPr lang="ru-RU"/>
        </a:p>
      </dgm:t>
    </dgm:pt>
    <dgm:pt modelId="{C7158ACB-5C0C-49CA-83F9-C0D211F14805}" type="pres">
      <dgm:prSet presAssocID="{A540C592-A5BE-419E-998F-9167E78E4BB2}" presName="sibSpaceTwo" presStyleCnt="0"/>
      <dgm:spPr/>
      <dgm:t>
        <a:bodyPr/>
        <a:lstStyle/>
        <a:p>
          <a:endParaRPr lang="ru-RU"/>
        </a:p>
      </dgm:t>
    </dgm:pt>
    <dgm:pt modelId="{2EF3EF6F-2DE0-478F-89F4-D6E96D2D7C48}" type="pres">
      <dgm:prSet presAssocID="{3CA656E8-E876-4452-A6D3-0B19CC2DE5C8}" presName="vertTwo" presStyleCnt="0"/>
      <dgm:spPr/>
      <dgm:t>
        <a:bodyPr/>
        <a:lstStyle/>
        <a:p>
          <a:endParaRPr lang="ru-RU"/>
        </a:p>
      </dgm:t>
    </dgm:pt>
    <dgm:pt modelId="{954CAF0E-FA3A-407D-9E97-92C24D5FCAEC}" type="pres">
      <dgm:prSet presAssocID="{3CA656E8-E876-4452-A6D3-0B19CC2DE5C8}" presName="txTwo" presStyleLbl="node2" presStyleIdx="1" presStyleCnt="2" custScaleX="108262" custLinFactNeighborX="21573" custLinFactNeighborY="-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13AE0E-8D7F-48DF-B898-E3974101A843}" type="pres">
      <dgm:prSet presAssocID="{3CA656E8-E876-4452-A6D3-0B19CC2DE5C8}" presName="horzTwo" presStyleCnt="0"/>
      <dgm:spPr/>
      <dgm:t>
        <a:bodyPr/>
        <a:lstStyle/>
        <a:p>
          <a:endParaRPr lang="ru-RU"/>
        </a:p>
      </dgm:t>
    </dgm:pt>
  </dgm:ptLst>
  <dgm:cxnLst>
    <dgm:cxn modelId="{05A6875C-14CE-40AF-A563-93EE483949D3}" type="presOf" srcId="{E7EF2726-BA39-4F4B-9DDC-0B6F17F3195C}" destId="{549BCA6D-032C-471E-9DF3-ABBFFDB8ABC2}" srcOrd="0" destOrd="0" presId="urn:microsoft.com/office/officeart/2005/8/layout/hierarchy4"/>
    <dgm:cxn modelId="{7BD9004A-E2BB-4A84-A229-9EF7A5511DD4}" type="presOf" srcId="{05A41EA6-918D-4748-924C-81A3D40DD70B}" destId="{BCFFA2DB-3BE4-4C72-A0BE-56725BD11535}" srcOrd="0" destOrd="0" presId="urn:microsoft.com/office/officeart/2005/8/layout/hierarchy4"/>
    <dgm:cxn modelId="{71900DE6-C6DA-49C2-BC18-9B80977AD21A}" srcId="{6CF66BD1-95C4-4CA9-8DA4-0C916B1BE79F}" destId="{7454F8E4-D6B7-4AF4-BE18-5926C71468B7}" srcOrd="0" destOrd="0" parTransId="{B93FABE5-7368-477F-A7AA-6F311E6D7285}" sibTransId="{8F514D04-5386-4A75-BC62-054B8F5C90DA}"/>
    <dgm:cxn modelId="{EA850133-AE59-46E8-97DE-3CCD0C514D98}" type="presOf" srcId="{7454F8E4-D6B7-4AF4-BE18-5926C71468B7}" destId="{94E56ED0-2CDB-4C2C-89A9-28B903CC1463}" srcOrd="0" destOrd="0" presId="urn:microsoft.com/office/officeart/2005/8/layout/hierarchy4"/>
    <dgm:cxn modelId="{C0EC652A-E3D4-4DE1-A248-B6D15509C83D}" srcId="{47AFBBCC-FC13-420F-B45E-B59EA25D9F38}" destId="{05A41EA6-918D-4748-924C-81A3D40DD70B}" srcOrd="0" destOrd="0" parTransId="{3887A452-0600-4204-8B4F-DEDB85DADA22}" sibTransId="{F8C2EE6D-8339-4913-942E-5F2059CB9F32}"/>
    <dgm:cxn modelId="{A7CD5AFC-F7B4-40C1-BC05-9AA43C29AC3D}" type="presOf" srcId="{3CA656E8-E876-4452-A6D3-0B19CC2DE5C8}" destId="{954CAF0E-FA3A-407D-9E97-92C24D5FCAEC}" srcOrd="0" destOrd="0" presId="urn:microsoft.com/office/officeart/2005/8/layout/hierarchy4"/>
    <dgm:cxn modelId="{0E98BEEF-4881-4D35-A19C-2D7FD91D0C01}" srcId="{47AFBBCC-FC13-420F-B45E-B59EA25D9F38}" destId="{E7EF2726-BA39-4F4B-9DDC-0B6F17F3195C}" srcOrd="1" destOrd="0" parTransId="{936C6E74-2130-4034-B968-F283BECFB961}" sibTransId="{831D9CED-76C6-4DFC-AEDE-3D0A790F9EBF}"/>
    <dgm:cxn modelId="{3794D4B5-00CF-48D4-985B-502A691154CA}" srcId="{7454F8E4-D6B7-4AF4-BE18-5926C71468B7}" destId="{47AFBBCC-FC13-420F-B45E-B59EA25D9F38}" srcOrd="0" destOrd="0" parTransId="{B2B7D37B-FC2D-4CF3-8A6C-37CE1C9B8C1B}" sibTransId="{A540C592-A5BE-419E-998F-9167E78E4BB2}"/>
    <dgm:cxn modelId="{DEFBE0D5-E668-4EF2-BDB0-D1F532C7580F}" type="presOf" srcId="{6CF66BD1-95C4-4CA9-8DA4-0C916B1BE79F}" destId="{EE0B1770-C32C-4433-8EA3-68C8337C8442}" srcOrd="0" destOrd="0" presId="urn:microsoft.com/office/officeart/2005/8/layout/hierarchy4"/>
    <dgm:cxn modelId="{5EC380AE-1D48-495A-A23A-1B8AD6FF29FD}" srcId="{7454F8E4-D6B7-4AF4-BE18-5926C71468B7}" destId="{3CA656E8-E876-4452-A6D3-0B19CC2DE5C8}" srcOrd="1" destOrd="0" parTransId="{487C7C36-B5EE-41CE-822C-F1F63B3ED600}" sibTransId="{ABE958B9-2F39-485E-B27C-FAE2C5834DDF}"/>
    <dgm:cxn modelId="{2601FFE0-37CD-4048-8D5B-9FDB2214124E}" type="presOf" srcId="{47AFBBCC-FC13-420F-B45E-B59EA25D9F38}" destId="{DD16FE46-24DB-44A0-8113-1BBA17770C54}" srcOrd="0" destOrd="0" presId="urn:microsoft.com/office/officeart/2005/8/layout/hierarchy4"/>
    <dgm:cxn modelId="{AC3F807E-2589-448B-9DE4-D0BD5F933FF0}" type="presParOf" srcId="{EE0B1770-C32C-4433-8EA3-68C8337C8442}" destId="{D09B4D2E-06EF-4A95-927B-8342A1F191C0}" srcOrd="0" destOrd="0" presId="urn:microsoft.com/office/officeart/2005/8/layout/hierarchy4"/>
    <dgm:cxn modelId="{5107A03F-3E42-468F-BF14-35071512C94E}" type="presParOf" srcId="{D09B4D2E-06EF-4A95-927B-8342A1F191C0}" destId="{94E56ED0-2CDB-4C2C-89A9-28B903CC1463}" srcOrd="0" destOrd="0" presId="urn:microsoft.com/office/officeart/2005/8/layout/hierarchy4"/>
    <dgm:cxn modelId="{3A900234-86DF-4D28-B5EF-D7222BF0CDEA}" type="presParOf" srcId="{D09B4D2E-06EF-4A95-927B-8342A1F191C0}" destId="{59C91F3A-90F0-4366-98E9-08D141E334BB}" srcOrd="1" destOrd="0" presId="urn:microsoft.com/office/officeart/2005/8/layout/hierarchy4"/>
    <dgm:cxn modelId="{08CC2DE8-1E09-4952-B639-67B7B63D3337}" type="presParOf" srcId="{D09B4D2E-06EF-4A95-927B-8342A1F191C0}" destId="{1D78906C-4F95-4C56-8ED2-143198B96673}" srcOrd="2" destOrd="0" presId="urn:microsoft.com/office/officeart/2005/8/layout/hierarchy4"/>
    <dgm:cxn modelId="{EAFF8E37-CA1A-44DE-91B8-8661993A7EF3}" type="presParOf" srcId="{1D78906C-4F95-4C56-8ED2-143198B96673}" destId="{58E993BB-C9F3-4416-ADFE-8E8859209259}" srcOrd="0" destOrd="0" presId="urn:microsoft.com/office/officeart/2005/8/layout/hierarchy4"/>
    <dgm:cxn modelId="{9564B702-972B-48D2-8C5D-2298E16257AC}" type="presParOf" srcId="{58E993BB-C9F3-4416-ADFE-8E8859209259}" destId="{DD16FE46-24DB-44A0-8113-1BBA17770C54}" srcOrd="0" destOrd="0" presId="urn:microsoft.com/office/officeart/2005/8/layout/hierarchy4"/>
    <dgm:cxn modelId="{969B168A-DEFE-415D-A0D6-A76390B96E28}" type="presParOf" srcId="{58E993BB-C9F3-4416-ADFE-8E8859209259}" destId="{D2DAA0E7-8C2B-4895-AF4E-B3A1E6D3F558}" srcOrd="1" destOrd="0" presId="urn:microsoft.com/office/officeart/2005/8/layout/hierarchy4"/>
    <dgm:cxn modelId="{F0F07FDF-CB5D-4D01-A0D8-D836D5DFDE66}" type="presParOf" srcId="{58E993BB-C9F3-4416-ADFE-8E8859209259}" destId="{A2C6C190-9DFA-4CD4-A27D-2B7A6C382F02}" srcOrd="2" destOrd="0" presId="urn:microsoft.com/office/officeart/2005/8/layout/hierarchy4"/>
    <dgm:cxn modelId="{B0E188AD-CA1C-4AE4-965A-F59B56CB6FF8}" type="presParOf" srcId="{A2C6C190-9DFA-4CD4-A27D-2B7A6C382F02}" destId="{D407CEB0-04BE-4F8C-B7A8-EEEC57443CBE}" srcOrd="0" destOrd="0" presId="urn:microsoft.com/office/officeart/2005/8/layout/hierarchy4"/>
    <dgm:cxn modelId="{4BAAC9C3-F8D3-4378-8516-0D3F818EF138}" type="presParOf" srcId="{D407CEB0-04BE-4F8C-B7A8-EEEC57443CBE}" destId="{BCFFA2DB-3BE4-4C72-A0BE-56725BD11535}" srcOrd="0" destOrd="0" presId="urn:microsoft.com/office/officeart/2005/8/layout/hierarchy4"/>
    <dgm:cxn modelId="{79DB332E-6D0A-4DD9-ADDE-06806AB07CB9}" type="presParOf" srcId="{D407CEB0-04BE-4F8C-B7A8-EEEC57443CBE}" destId="{9DFBB6E8-AE80-4CED-BBF8-4FFE87BFAB6F}" srcOrd="1" destOrd="0" presId="urn:microsoft.com/office/officeart/2005/8/layout/hierarchy4"/>
    <dgm:cxn modelId="{F7E936B1-D3A6-4B19-8121-9D27177C67D2}" type="presParOf" srcId="{A2C6C190-9DFA-4CD4-A27D-2B7A6C382F02}" destId="{A3AFCE9C-F1D2-446A-835A-F3EBB8BAC9DA}" srcOrd="1" destOrd="0" presId="urn:microsoft.com/office/officeart/2005/8/layout/hierarchy4"/>
    <dgm:cxn modelId="{5F588EDF-294C-4F1D-8F9F-224BEDB87DD9}" type="presParOf" srcId="{A2C6C190-9DFA-4CD4-A27D-2B7A6C382F02}" destId="{752496BE-1E01-425C-8C0C-CFF12558B464}" srcOrd="2" destOrd="0" presId="urn:microsoft.com/office/officeart/2005/8/layout/hierarchy4"/>
    <dgm:cxn modelId="{47B3DE87-13C2-4BF7-A0E2-372A0A4E13A0}" type="presParOf" srcId="{752496BE-1E01-425C-8C0C-CFF12558B464}" destId="{549BCA6D-032C-471E-9DF3-ABBFFDB8ABC2}" srcOrd="0" destOrd="0" presId="urn:microsoft.com/office/officeart/2005/8/layout/hierarchy4"/>
    <dgm:cxn modelId="{E0A884AD-BE71-471D-9CF9-7C4278A6E600}" type="presParOf" srcId="{752496BE-1E01-425C-8C0C-CFF12558B464}" destId="{3A3780D8-6146-47BB-B0E4-2A4B43388058}" srcOrd="1" destOrd="0" presId="urn:microsoft.com/office/officeart/2005/8/layout/hierarchy4"/>
    <dgm:cxn modelId="{2439B032-5CA1-4FA8-8AA6-D52F1A0D9939}" type="presParOf" srcId="{1D78906C-4F95-4C56-8ED2-143198B96673}" destId="{C7158ACB-5C0C-49CA-83F9-C0D211F14805}" srcOrd="1" destOrd="0" presId="urn:microsoft.com/office/officeart/2005/8/layout/hierarchy4"/>
    <dgm:cxn modelId="{E6AAA694-A9EB-4C35-B770-043A6A2A7863}" type="presParOf" srcId="{1D78906C-4F95-4C56-8ED2-143198B96673}" destId="{2EF3EF6F-2DE0-478F-89F4-D6E96D2D7C48}" srcOrd="2" destOrd="0" presId="urn:microsoft.com/office/officeart/2005/8/layout/hierarchy4"/>
    <dgm:cxn modelId="{AB46C9D7-AA18-4EFD-9FDF-065B2378DA08}" type="presParOf" srcId="{2EF3EF6F-2DE0-478F-89F4-D6E96D2D7C48}" destId="{954CAF0E-FA3A-407D-9E97-92C24D5FCAEC}" srcOrd="0" destOrd="0" presId="urn:microsoft.com/office/officeart/2005/8/layout/hierarchy4"/>
    <dgm:cxn modelId="{B4ECD1B0-043A-46CC-87E2-A8A26852B159}" type="presParOf" srcId="{2EF3EF6F-2DE0-478F-89F4-D6E96D2D7C48}" destId="{4C13AE0E-8D7F-48DF-B898-E3974101A8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61E2FC4-9E64-4B3E-AFA3-94C987CEF0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27E71-FA19-4374-B95F-5B44B8EE2970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дидактичні матеріали </a:t>
          </a:r>
          <a:endParaRPr lang="uk-UA" sz="2400" noProof="0" dirty="0">
            <a:latin typeface="+mj-lt"/>
            <a:cs typeface="Times New Roman" pitchFamily="18" charset="0"/>
          </a:endParaRPr>
        </a:p>
      </dgm:t>
    </dgm:pt>
    <dgm:pt modelId="{F66548FA-561F-4B18-9BB6-57746C2F7585}" type="sibTrans" cxnId="{2DC27D5D-D69D-4ED6-B4E7-D5C6FDFCADF5}">
      <dgm:prSet/>
      <dgm:spPr/>
      <dgm:t>
        <a:bodyPr/>
        <a:lstStyle/>
        <a:p>
          <a:endParaRPr lang="ru-RU" sz="1800"/>
        </a:p>
      </dgm:t>
    </dgm:pt>
    <dgm:pt modelId="{7BEA8EBD-6510-4280-BCAE-78C45BE72E67}" type="parTrans" cxnId="{2DC27D5D-D69D-4ED6-B4E7-D5C6FDFCADF5}">
      <dgm:prSet/>
      <dgm:spPr/>
      <dgm:t>
        <a:bodyPr/>
        <a:lstStyle/>
        <a:p>
          <a:endParaRPr lang="ru-RU" sz="1800"/>
        </a:p>
      </dgm:t>
    </dgm:pt>
    <dgm:pt modelId="{F395CE5F-837C-48C2-B800-AB8BEF7B8758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нормативні та інструктивні матеріали для організації  освітнього процесу</a:t>
          </a:r>
          <a:endParaRPr lang="uk-UA" sz="2400" noProof="0" dirty="0">
            <a:latin typeface="+mj-lt"/>
            <a:cs typeface="Times New Roman" pitchFamily="18" charset="0"/>
          </a:endParaRPr>
        </a:p>
      </dgm:t>
    </dgm:pt>
    <dgm:pt modelId="{6CB24330-F217-44BF-B9BC-2B0C04189EAC}" type="parTrans" cxnId="{6E68D62D-EF26-466D-8013-739FB2F5D5E3}">
      <dgm:prSet/>
      <dgm:spPr/>
      <dgm:t>
        <a:bodyPr/>
        <a:lstStyle/>
        <a:p>
          <a:endParaRPr lang="ru-RU"/>
        </a:p>
      </dgm:t>
    </dgm:pt>
    <dgm:pt modelId="{68096126-A0D5-45D9-BD47-97C4CC0F34EC}" type="sibTrans" cxnId="{6E68D62D-EF26-466D-8013-739FB2F5D5E3}">
      <dgm:prSet/>
      <dgm:spPr/>
      <dgm:t>
        <a:bodyPr/>
        <a:lstStyle/>
        <a:p>
          <a:endParaRPr lang="ru-RU"/>
        </a:p>
      </dgm:t>
    </dgm:pt>
    <dgm:pt modelId="{46A40A3F-3A30-4EA1-A571-D20861453F5F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навчальна  документація</a:t>
          </a:r>
          <a:endParaRPr lang="uk-UA" sz="2400" noProof="0" dirty="0">
            <a:latin typeface="+mj-lt"/>
            <a:cs typeface="Times New Roman" pitchFamily="18" charset="0"/>
          </a:endParaRPr>
        </a:p>
      </dgm:t>
    </dgm:pt>
    <dgm:pt modelId="{6F6D7EC3-18B1-459D-9765-E877D63FD7EA}" type="parTrans" cxnId="{71940F12-70F7-4C8C-B3B6-6E317ABF7C2C}">
      <dgm:prSet/>
      <dgm:spPr/>
      <dgm:t>
        <a:bodyPr/>
        <a:lstStyle/>
        <a:p>
          <a:endParaRPr lang="ru-RU"/>
        </a:p>
      </dgm:t>
    </dgm:pt>
    <dgm:pt modelId="{08E9BE3F-04B5-4C66-94DF-890AB4AA3C4D}" type="sibTrans" cxnId="{71940F12-70F7-4C8C-B3B6-6E317ABF7C2C}">
      <dgm:prSet/>
      <dgm:spPr/>
      <dgm:t>
        <a:bodyPr/>
        <a:lstStyle/>
        <a:p>
          <a:endParaRPr lang="ru-RU"/>
        </a:p>
      </dgm:t>
    </dgm:pt>
    <dgm:pt modelId="{E91FFB89-850A-4D29-A45E-7D9E36BF4E74}">
      <dgm:prSet phldrT="[Текст]" custT="1"/>
      <dgm:spPr/>
      <dgm:t>
        <a:bodyPr/>
        <a:lstStyle/>
        <a:p>
          <a:r>
            <a:rPr lang="uk-UA" sz="2400" noProof="0" dirty="0" smtClean="0">
              <a:latin typeface="+mj-lt"/>
              <a:cs typeface="Times New Roman" pitchFamily="18" charset="0"/>
            </a:rPr>
            <a:t>технічне забезпечення для </a:t>
          </a:r>
          <a:r>
            <a:rPr lang="uk-UA" sz="2400" dirty="0" smtClean="0">
              <a:latin typeface="+mj-lt"/>
              <a:cs typeface="Times New Roman" pitchFamily="18" charset="0"/>
            </a:rPr>
            <a:t>проведення масових методичних заходів</a:t>
          </a:r>
          <a:endParaRPr lang="uk-UA" sz="2400" noProof="0" dirty="0">
            <a:latin typeface="+mj-lt"/>
            <a:cs typeface="Times New Roman" pitchFamily="18" charset="0"/>
          </a:endParaRPr>
        </a:p>
      </dgm:t>
    </dgm:pt>
    <dgm:pt modelId="{EC05A487-226E-4ACB-A42A-0B825E5EFB21}" type="parTrans" cxnId="{F3B0E71D-7621-4020-A01A-81639960D1DB}">
      <dgm:prSet/>
      <dgm:spPr/>
      <dgm:t>
        <a:bodyPr/>
        <a:lstStyle/>
        <a:p>
          <a:endParaRPr lang="ru-RU"/>
        </a:p>
      </dgm:t>
    </dgm:pt>
    <dgm:pt modelId="{7EB1A3F7-9F31-4180-A1B2-0782EBDF1873}" type="sibTrans" cxnId="{F3B0E71D-7621-4020-A01A-81639960D1DB}">
      <dgm:prSet/>
      <dgm:spPr/>
      <dgm:t>
        <a:bodyPr/>
        <a:lstStyle/>
        <a:p>
          <a:endParaRPr lang="ru-RU"/>
        </a:p>
      </dgm:t>
    </dgm:pt>
    <dgm:pt modelId="{47E5E30E-4850-4BB7-8C10-DA148A81F830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  <a:cs typeface="Times New Roman" pitchFamily="18" charset="0"/>
            </a:rPr>
            <a:t>педагогічна, методична література</a:t>
          </a:r>
          <a:endParaRPr lang="uk-UA" sz="2400" noProof="0" dirty="0">
            <a:latin typeface="+mj-lt"/>
            <a:cs typeface="Times New Roman" pitchFamily="18" charset="0"/>
          </a:endParaRPr>
        </a:p>
      </dgm:t>
    </dgm:pt>
    <dgm:pt modelId="{84D005D8-C046-47E3-B559-DA535FBC913A}" type="parTrans" cxnId="{B87A09AC-01CE-4B55-BD61-4A52A3704F53}">
      <dgm:prSet/>
      <dgm:spPr/>
      <dgm:t>
        <a:bodyPr/>
        <a:lstStyle/>
        <a:p>
          <a:endParaRPr lang="ru-RU"/>
        </a:p>
      </dgm:t>
    </dgm:pt>
    <dgm:pt modelId="{40CB3EE9-15CB-40E3-B271-D8D1B831331D}" type="sibTrans" cxnId="{B87A09AC-01CE-4B55-BD61-4A52A3704F53}">
      <dgm:prSet/>
      <dgm:spPr/>
      <dgm:t>
        <a:bodyPr/>
        <a:lstStyle/>
        <a:p>
          <a:endParaRPr lang="ru-RU"/>
        </a:p>
      </dgm:t>
    </dgm:pt>
    <dgm:pt modelId="{9480B8B6-FD32-4EB1-8B4F-E740654A737B}" type="pres">
      <dgm:prSet presAssocID="{861E2FC4-9E64-4B3E-AFA3-94C987CEF0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10003-0087-4567-9F93-42079862BFC6}" type="pres">
      <dgm:prSet presAssocID="{F395CE5F-837C-48C2-B800-AB8BEF7B8758}" presName="parentLin" presStyleCnt="0"/>
      <dgm:spPr/>
    </dgm:pt>
    <dgm:pt modelId="{26A4AC52-3DD3-4EF2-8389-333F1B94E507}" type="pres">
      <dgm:prSet presAssocID="{F395CE5F-837C-48C2-B800-AB8BEF7B875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5989844-C71A-4F4F-9449-FF6108D291BB}" type="pres">
      <dgm:prSet presAssocID="{F395CE5F-837C-48C2-B800-AB8BEF7B8758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F1A40-336D-4678-97B4-7380C41787BA}" type="pres">
      <dgm:prSet presAssocID="{F395CE5F-837C-48C2-B800-AB8BEF7B8758}" presName="negativeSpace" presStyleCnt="0"/>
      <dgm:spPr/>
    </dgm:pt>
    <dgm:pt modelId="{8E66BDE6-A021-4172-B9AE-70FF48A3A33D}" type="pres">
      <dgm:prSet presAssocID="{F395CE5F-837C-48C2-B800-AB8BEF7B8758}" presName="childText" presStyleLbl="conFgAcc1" presStyleIdx="0" presStyleCnt="5" custLinFactY="-22468" custLinFactNeighborX="-5124" custLinFactNeighborY="-100000">
        <dgm:presLayoutVars>
          <dgm:bulletEnabled val="1"/>
        </dgm:presLayoutVars>
      </dgm:prSet>
      <dgm:spPr/>
    </dgm:pt>
    <dgm:pt modelId="{AFE9FB8D-5BFA-49DC-876E-7EAC5C35FDC4}" type="pres">
      <dgm:prSet presAssocID="{68096126-A0D5-45D9-BD47-97C4CC0F34EC}" presName="spaceBetweenRectangles" presStyleCnt="0"/>
      <dgm:spPr/>
    </dgm:pt>
    <dgm:pt modelId="{8568888C-7995-4F54-B965-BD035AF7D9F6}" type="pres">
      <dgm:prSet presAssocID="{46A40A3F-3A30-4EA1-A571-D20861453F5F}" presName="parentLin" presStyleCnt="0"/>
      <dgm:spPr/>
    </dgm:pt>
    <dgm:pt modelId="{834D92DA-706C-45D0-9863-55A55BAAF2FB}" type="pres">
      <dgm:prSet presAssocID="{46A40A3F-3A30-4EA1-A571-D20861453F5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42EE367-CA57-41FC-8B90-7F4882DD9681}" type="pres">
      <dgm:prSet presAssocID="{46A40A3F-3A30-4EA1-A571-D20861453F5F}" presName="parentText" presStyleLbl="node1" presStyleIdx="1" presStyleCnt="5" custScaleX="142857" custLinFactNeighborX="2262" custLinFactNeighborY="6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EADDE-5230-41E7-B46F-7E37CC4647DD}" type="pres">
      <dgm:prSet presAssocID="{46A40A3F-3A30-4EA1-A571-D20861453F5F}" presName="negativeSpace" presStyleCnt="0"/>
      <dgm:spPr/>
    </dgm:pt>
    <dgm:pt modelId="{9AAD14D1-37A0-4896-AD68-E4EC008F59D6}" type="pres">
      <dgm:prSet presAssocID="{46A40A3F-3A30-4EA1-A571-D20861453F5F}" presName="childText" presStyleLbl="conFgAcc1" presStyleIdx="1" presStyleCnt="5">
        <dgm:presLayoutVars>
          <dgm:bulletEnabled val="1"/>
        </dgm:presLayoutVars>
      </dgm:prSet>
      <dgm:spPr/>
    </dgm:pt>
    <dgm:pt modelId="{40D3647F-D6B4-4144-807E-1DB209077B5F}" type="pres">
      <dgm:prSet presAssocID="{08E9BE3F-04B5-4C66-94DF-890AB4AA3C4D}" presName="spaceBetweenRectangles" presStyleCnt="0"/>
      <dgm:spPr/>
    </dgm:pt>
    <dgm:pt modelId="{5C8F689C-5BD0-488A-B77A-B52079386AB1}" type="pres">
      <dgm:prSet presAssocID="{47E5E30E-4850-4BB7-8C10-DA148A81F830}" presName="parentLin" presStyleCnt="0"/>
      <dgm:spPr/>
    </dgm:pt>
    <dgm:pt modelId="{7436452F-BABB-4F7C-9A56-31E66E51D439}" type="pres">
      <dgm:prSet presAssocID="{47E5E30E-4850-4BB7-8C10-DA148A81F83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8236588-E10D-4ECC-A4B1-4EC71E154560}" type="pres">
      <dgm:prSet presAssocID="{47E5E30E-4850-4BB7-8C10-DA148A81F830}" presName="parentText" presStyleLbl="node1" presStyleIdx="2" presStyleCnt="5" custScaleX="142857" custLinFactNeighborX="2262" custLinFactNeighborY="6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5DC8C-A951-49BE-80BD-0598BEA1FFB1}" type="pres">
      <dgm:prSet presAssocID="{47E5E30E-4850-4BB7-8C10-DA148A81F830}" presName="negativeSpace" presStyleCnt="0"/>
      <dgm:spPr/>
    </dgm:pt>
    <dgm:pt modelId="{8940A925-D111-419F-AF98-152432E48F16}" type="pres">
      <dgm:prSet presAssocID="{47E5E30E-4850-4BB7-8C10-DA148A81F830}" presName="childText" presStyleLbl="conFgAcc1" presStyleIdx="2" presStyleCnt="5">
        <dgm:presLayoutVars>
          <dgm:bulletEnabled val="1"/>
        </dgm:presLayoutVars>
      </dgm:prSet>
      <dgm:spPr/>
    </dgm:pt>
    <dgm:pt modelId="{54CE27FB-B189-4EF3-BF04-9C53B345B7C8}" type="pres">
      <dgm:prSet presAssocID="{40CB3EE9-15CB-40E3-B271-D8D1B831331D}" presName="spaceBetweenRectangles" presStyleCnt="0"/>
      <dgm:spPr/>
    </dgm:pt>
    <dgm:pt modelId="{6F24B14E-1DB1-4699-BCD0-D39E80A0AD20}" type="pres">
      <dgm:prSet presAssocID="{B9727E71-FA19-4374-B95F-5B44B8EE2970}" presName="parentLin" presStyleCnt="0"/>
      <dgm:spPr/>
    </dgm:pt>
    <dgm:pt modelId="{3798F0E3-CED5-446A-95F2-B1F7E203848E}" type="pres">
      <dgm:prSet presAssocID="{B9727E71-FA19-4374-B95F-5B44B8EE297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F9BAD1B-47AD-46BF-9417-46627DCDE1FC}" type="pres">
      <dgm:prSet presAssocID="{B9727E71-FA19-4374-B95F-5B44B8EE2970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E663A-22E0-44D0-B8C3-3643B097184B}" type="pres">
      <dgm:prSet presAssocID="{B9727E71-FA19-4374-B95F-5B44B8EE2970}" presName="negativeSpace" presStyleCnt="0"/>
      <dgm:spPr/>
    </dgm:pt>
    <dgm:pt modelId="{5C839A9D-E84C-4EB9-9766-CB100BAE9A2B}" type="pres">
      <dgm:prSet presAssocID="{B9727E71-FA19-4374-B95F-5B44B8EE2970}" presName="childText" presStyleLbl="conFgAcc1" presStyleIdx="3" presStyleCnt="5">
        <dgm:presLayoutVars>
          <dgm:bulletEnabled val="1"/>
        </dgm:presLayoutVars>
      </dgm:prSet>
      <dgm:spPr/>
    </dgm:pt>
    <dgm:pt modelId="{9ADEFE62-AC99-4373-A7B9-EC4977DEC5AE}" type="pres">
      <dgm:prSet presAssocID="{F66548FA-561F-4B18-9BB6-57746C2F7585}" presName="spaceBetweenRectangles" presStyleCnt="0"/>
      <dgm:spPr/>
    </dgm:pt>
    <dgm:pt modelId="{99B97263-216D-4B95-A84C-029E526BA7FC}" type="pres">
      <dgm:prSet presAssocID="{E91FFB89-850A-4D29-A45E-7D9E36BF4E74}" presName="parentLin" presStyleCnt="0"/>
      <dgm:spPr/>
    </dgm:pt>
    <dgm:pt modelId="{C5E6DDF2-DE24-44B5-8653-282B781966B7}" type="pres">
      <dgm:prSet presAssocID="{E91FFB89-850A-4D29-A45E-7D9E36BF4E7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729FC4C-4F95-4BC6-AD32-7017438BEDBF}" type="pres">
      <dgm:prSet presAssocID="{E91FFB89-850A-4D29-A45E-7D9E36BF4E74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B3EE5-34EB-49DE-8946-F93E6A34F1D4}" type="pres">
      <dgm:prSet presAssocID="{E91FFB89-850A-4D29-A45E-7D9E36BF4E74}" presName="negativeSpace" presStyleCnt="0"/>
      <dgm:spPr/>
    </dgm:pt>
    <dgm:pt modelId="{0859FA73-EC91-4D98-8349-1033FC375E8E}" type="pres">
      <dgm:prSet presAssocID="{E91FFB89-850A-4D29-A45E-7D9E36BF4E74}" presName="childText" presStyleLbl="conFgAcc1" presStyleIdx="4" presStyleCnt="5" custLinFactNeighborX="5113" custLinFactNeighborY="-87308">
        <dgm:presLayoutVars>
          <dgm:bulletEnabled val="1"/>
        </dgm:presLayoutVars>
      </dgm:prSet>
      <dgm:spPr/>
    </dgm:pt>
  </dgm:ptLst>
  <dgm:cxnLst>
    <dgm:cxn modelId="{FA2021B5-79C1-4C3E-A9D3-210AAF658B3E}" type="presOf" srcId="{F395CE5F-837C-48C2-B800-AB8BEF7B8758}" destId="{26A4AC52-3DD3-4EF2-8389-333F1B94E507}" srcOrd="0" destOrd="0" presId="urn:microsoft.com/office/officeart/2005/8/layout/list1"/>
    <dgm:cxn modelId="{CBF1AD25-940F-4E43-8768-E91724C88058}" type="presOf" srcId="{47E5E30E-4850-4BB7-8C10-DA148A81F830}" destId="{7436452F-BABB-4F7C-9A56-31E66E51D439}" srcOrd="0" destOrd="0" presId="urn:microsoft.com/office/officeart/2005/8/layout/list1"/>
    <dgm:cxn modelId="{F3B0E71D-7621-4020-A01A-81639960D1DB}" srcId="{861E2FC4-9E64-4B3E-AFA3-94C987CEF0C6}" destId="{E91FFB89-850A-4D29-A45E-7D9E36BF4E74}" srcOrd="4" destOrd="0" parTransId="{EC05A487-226E-4ACB-A42A-0B825E5EFB21}" sibTransId="{7EB1A3F7-9F31-4180-A1B2-0782EBDF1873}"/>
    <dgm:cxn modelId="{71940F12-70F7-4C8C-B3B6-6E317ABF7C2C}" srcId="{861E2FC4-9E64-4B3E-AFA3-94C987CEF0C6}" destId="{46A40A3F-3A30-4EA1-A571-D20861453F5F}" srcOrd="1" destOrd="0" parTransId="{6F6D7EC3-18B1-459D-9765-E877D63FD7EA}" sibTransId="{08E9BE3F-04B5-4C66-94DF-890AB4AA3C4D}"/>
    <dgm:cxn modelId="{53F6F00B-CBCC-4F57-A9F9-AF6B1EDAECC7}" type="presOf" srcId="{E91FFB89-850A-4D29-A45E-7D9E36BF4E74}" destId="{C729FC4C-4F95-4BC6-AD32-7017438BEDBF}" srcOrd="1" destOrd="0" presId="urn:microsoft.com/office/officeart/2005/8/layout/list1"/>
    <dgm:cxn modelId="{8A1AB5F7-1F68-4CBF-9239-61D5FEDED42B}" type="presOf" srcId="{B9727E71-FA19-4374-B95F-5B44B8EE2970}" destId="{1F9BAD1B-47AD-46BF-9417-46627DCDE1FC}" srcOrd="1" destOrd="0" presId="urn:microsoft.com/office/officeart/2005/8/layout/list1"/>
    <dgm:cxn modelId="{E485784A-F359-4F64-96D0-46686F95A44C}" type="presOf" srcId="{47E5E30E-4850-4BB7-8C10-DA148A81F830}" destId="{68236588-E10D-4ECC-A4B1-4EC71E154560}" srcOrd="1" destOrd="0" presId="urn:microsoft.com/office/officeart/2005/8/layout/list1"/>
    <dgm:cxn modelId="{2DC27D5D-D69D-4ED6-B4E7-D5C6FDFCADF5}" srcId="{861E2FC4-9E64-4B3E-AFA3-94C987CEF0C6}" destId="{B9727E71-FA19-4374-B95F-5B44B8EE2970}" srcOrd="3" destOrd="0" parTransId="{7BEA8EBD-6510-4280-BCAE-78C45BE72E67}" sibTransId="{F66548FA-561F-4B18-9BB6-57746C2F7585}"/>
    <dgm:cxn modelId="{85C7A298-A2AC-4FD8-AA72-0D4B3A8DDD0F}" type="presOf" srcId="{46A40A3F-3A30-4EA1-A571-D20861453F5F}" destId="{834D92DA-706C-45D0-9863-55A55BAAF2FB}" srcOrd="0" destOrd="0" presId="urn:microsoft.com/office/officeart/2005/8/layout/list1"/>
    <dgm:cxn modelId="{36339850-CCA8-4B07-B35B-29DB140D43A1}" type="presOf" srcId="{B9727E71-FA19-4374-B95F-5B44B8EE2970}" destId="{3798F0E3-CED5-446A-95F2-B1F7E203848E}" srcOrd="0" destOrd="0" presId="urn:microsoft.com/office/officeart/2005/8/layout/list1"/>
    <dgm:cxn modelId="{69D0735B-30BF-4489-8DEA-E8F139F72F8B}" type="presOf" srcId="{F395CE5F-837C-48C2-B800-AB8BEF7B8758}" destId="{65989844-C71A-4F4F-9449-FF6108D291BB}" srcOrd="1" destOrd="0" presId="urn:microsoft.com/office/officeart/2005/8/layout/list1"/>
    <dgm:cxn modelId="{600B7CF8-DB34-4616-A928-E7C31C4C7244}" type="presOf" srcId="{861E2FC4-9E64-4B3E-AFA3-94C987CEF0C6}" destId="{9480B8B6-FD32-4EB1-8B4F-E740654A737B}" srcOrd="0" destOrd="0" presId="urn:microsoft.com/office/officeart/2005/8/layout/list1"/>
    <dgm:cxn modelId="{FBE26857-8D16-409A-9C18-42650829CE2B}" type="presOf" srcId="{E91FFB89-850A-4D29-A45E-7D9E36BF4E74}" destId="{C5E6DDF2-DE24-44B5-8653-282B781966B7}" srcOrd="0" destOrd="0" presId="urn:microsoft.com/office/officeart/2005/8/layout/list1"/>
    <dgm:cxn modelId="{A38D5849-D173-4050-ABC5-96040B106868}" type="presOf" srcId="{46A40A3F-3A30-4EA1-A571-D20861453F5F}" destId="{942EE367-CA57-41FC-8B90-7F4882DD9681}" srcOrd="1" destOrd="0" presId="urn:microsoft.com/office/officeart/2005/8/layout/list1"/>
    <dgm:cxn modelId="{B87A09AC-01CE-4B55-BD61-4A52A3704F53}" srcId="{861E2FC4-9E64-4B3E-AFA3-94C987CEF0C6}" destId="{47E5E30E-4850-4BB7-8C10-DA148A81F830}" srcOrd="2" destOrd="0" parTransId="{84D005D8-C046-47E3-B559-DA535FBC913A}" sibTransId="{40CB3EE9-15CB-40E3-B271-D8D1B831331D}"/>
    <dgm:cxn modelId="{6E68D62D-EF26-466D-8013-739FB2F5D5E3}" srcId="{861E2FC4-9E64-4B3E-AFA3-94C987CEF0C6}" destId="{F395CE5F-837C-48C2-B800-AB8BEF7B8758}" srcOrd="0" destOrd="0" parTransId="{6CB24330-F217-44BF-B9BC-2B0C04189EAC}" sibTransId="{68096126-A0D5-45D9-BD47-97C4CC0F34EC}"/>
    <dgm:cxn modelId="{3B35AD33-C2F2-41CF-841E-C56B958B0D9C}" type="presParOf" srcId="{9480B8B6-FD32-4EB1-8B4F-E740654A737B}" destId="{AF610003-0087-4567-9F93-42079862BFC6}" srcOrd="0" destOrd="0" presId="urn:microsoft.com/office/officeart/2005/8/layout/list1"/>
    <dgm:cxn modelId="{0407128A-0AF6-42AF-9164-BEAD95B5AD80}" type="presParOf" srcId="{AF610003-0087-4567-9F93-42079862BFC6}" destId="{26A4AC52-3DD3-4EF2-8389-333F1B94E507}" srcOrd="0" destOrd="0" presId="urn:microsoft.com/office/officeart/2005/8/layout/list1"/>
    <dgm:cxn modelId="{08FC9841-99B7-4B89-9B2C-FE2F4A361EAF}" type="presParOf" srcId="{AF610003-0087-4567-9F93-42079862BFC6}" destId="{65989844-C71A-4F4F-9449-FF6108D291BB}" srcOrd="1" destOrd="0" presId="urn:microsoft.com/office/officeart/2005/8/layout/list1"/>
    <dgm:cxn modelId="{3A2BF34B-481D-44B0-ADA2-537D6F2E5C97}" type="presParOf" srcId="{9480B8B6-FD32-4EB1-8B4F-E740654A737B}" destId="{EC5F1A40-336D-4678-97B4-7380C41787BA}" srcOrd="1" destOrd="0" presId="urn:microsoft.com/office/officeart/2005/8/layout/list1"/>
    <dgm:cxn modelId="{DEB52AB2-9DCD-4A97-84E0-39E493EA94A0}" type="presParOf" srcId="{9480B8B6-FD32-4EB1-8B4F-E740654A737B}" destId="{8E66BDE6-A021-4172-B9AE-70FF48A3A33D}" srcOrd="2" destOrd="0" presId="urn:microsoft.com/office/officeart/2005/8/layout/list1"/>
    <dgm:cxn modelId="{A692F1D2-A87B-4BBA-B2EF-5387E6849075}" type="presParOf" srcId="{9480B8B6-FD32-4EB1-8B4F-E740654A737B}" destId="{AFE9FB8D-5BFA-49DC-876E-7EAC5C35FDC4}" srcOrd="3" destOrd="0" presId="urn:microsoft.com/office/officeart/2005/8/layout/list1"/>
    <dgm:cxn modelId="{1EAD60A4-5E41-4421-A5D2-E6B9607A9B1F}" type="presParOf" srcId="{9480B8B6-FD32-4EB1-8B4F-E740654A737B}" destId="{8568888C-7995-4F54-B965-BD035AF7D9F6}" srcOrd="4" destOrd="0" presId="urn:microsoft.com/office/officeart/2005/8/layout/list1"/>
    <dgm:cxn modelId="{4E639E12-02F7-4998-9339-7B77F855B0B3}" type="presParOf" srcId="{8568888C-7995-4F54-B965-BD035AF7D9F6}" destId="{834D92DA-706C-45D0-9863-55A55BAAF2FB}" srcOrd="0" destOrd="0" presId="urn:microsoft.com/office/officeart/2005/8/layout/list1"/>
    <dgm:cxn modelId="{F950E68E-7788-4CDD-9CF8-CA364D35E0E2}" type="presParOf" srcId="{8568888C-7995-4F54-B965-BD035AF7D9F6}" destId="{942EE367-CA57-41FC-8B90-7F4882DD9681}" srcOrd="1" destOrd="0" presId="urn:microsoft.com/office/officeart/2005/8/layout/list1"/>
    <dgm:cxn modelId="{D1DDA40F-FDE2-4F13-AE7F-CA55FA45982E}" type="presParOf" srcId="{9480B8B6-FD32-4EB1-8B4F-E740654A737B}" destId="{AB0EADDE-5230-41E7-B46F-7E37CC4647DD}" srcOrd="5" destOrd="0" presId="urn:microsoft.com/office/officeart/2005/8/layout/list1"/>
    <dgm:cxn modelId="{A1A40DAE-A2E9-400C-8C96-CFF34EDB0F4E}" type="presParOf" srcId="{9480B8B6-FD32-4EB1-8B4F-E740654A737B}" destId="{9AAD14D1-37A0-4896-AD68-E4EC008F59D6}" srcOrd="6" destOrd="0" presId="urn:microsoft.com/office/officeart/2005/8/layout/list1"/>
    <dgm:cxn modelId="{CB493EBF-F90B-4BC9-B21C-1BC9B9A9B82F}" type="presParOf" srcId="{9480B8B6-FD32-4EB1-8B4F-E740654A737B}" destId="{40D3647F-D6B4-4144-807E-1DB209077B5F}" srcOrd="7" destOrd="0" presId="urn:microsoft.com/office/officeart/2005/8/layout/list1"/>
    <dgm:cxn modelId="{665D2EDA-3153-4D47-ACAB-7E3BDF7FCBC5}" type="presParOf" srcId="{9480B8B6-FD32-4EB1-8B4F-E740654A737B}" destId="{5C8F689C-5BD0-488A-B77A-B52079386AB1}" srcOrd="8" destOrd="0" presId="urn:microsoft.com/office/officeart/2005/8/layout/list1"/>
    <dgm:cxn modelId="{77819B29-EC4C-42BE-989E-225BE1CF3ADF}" type="presParOf" srcId="{5C8F689C-5BD0-488A-B77A-B52079386AB1}" destId="{7436452F-BABB-4F7C-9A56-31E66E51D439}" srcOrd="0" destOrd="0" presId="urn:microsoft.com/office/officeart/2005/8/layout/list1"/>
    <dgm:cxn modelId="{E0223F4E-028B-4420-B5FE-293447A5EE98}" type="presParOf" srcId="{5C8F689C-5BD0-488A-B77A-B52079386AB1}" destId="{68236588-E10D-4ECC-A4B1-4EC71E154560}" srcOrd="1" destOrd="0" presId="urn:microsoft.com/office/officeart/2005/8/layout/list1"/>
    <dgm:cxn modelId="{C0C5996F-D985-4079-B15B-9FB7B46C38DF}" type="presParOf" srcId="{9480B8B6-FD32-4EB1-8B4F-E740654A737B}" destId="{FB25DC8C-A951-49BE-80BD-0598BEA1FFB1}" srcOrd="9" destOrd="0" presId="urn:microsoft.com/office/officeart/2005/8/layout/list1"/>
    <dgm:cxn modelId="{B3031EEA-17E5-4F9E-9593-F5D44F442053}" type="presParOf" srcId="{9480B8B6-FD32-4EB1-8B4F-E740654A737B}" destId="{8940A925-D111-419F-AF98-152432E48F16}" srcOrd="10" destOrd="0" presId="urn:microsoft.com/office/officeart/2005/8/layout/list1"/>
    <dgm:cxn modelId="{4E6AE1F3-31E5-4F22-B460-79B5D710BF1E}" type="presParOf" srcId="{9480B8B6-FD32-4EB1-8B4F-E740654A737B}" destId="{54CE27FB-B189-4EF3-BF04-9C53B345B7C8}" srcOrd="11" destOrd="0" presId="urn:microsoft.com/office/officeart/2005/8/layout/list1"/>
    <dgm:cxn modelId="{FC9E9B15-3A1A-4D4F-905F-6CE2F5442245}" type="presParOf" srcId="{9480B8B6-FD32-4EB1-8B4F-E740654A737B}" destId="{6F24B14E-1DB1-4699-BCD0-D39E80A0AD20}" srcOrd="12" destOrd="0" presId="urn:microsoft.com/office/officeart/2005/8/layout/list1"/>
    <dgm:cxn modelId="{562664A6-43BB-48C4-BD9A-AE1A8D41E3B1}" type="presParOf" srcId="{6F24B14E-1DB1-4699-BCD0-D39E80A0AD20}" destId="{3798F0E3-CED5-446A-95F2-B1F7E203848E}" srcOrd="0" destOrd="0" presId="urn:microsoft.com/office/officeart/2005/8/layout/list1"/>
    <dgm:cxn modelId="{F2B91B7F-7EA9-4CC9-9E0D-75109AE09D66}" type="presParOf" srcId="{6F24B14E-1DB1-4699-BCD0-D39E80A0AD20}" destId="{1F9BAD1B-47AD-46BF-9417-46627DCDE1FC}" srcOrd="1" destOrd="0" presId="urn:microsoft.com/office/officeart/2005/8/layout/list1"/>
    <dgm:cxn modelId="{AC6BC00C-C267-4527-8871-245B1F802C77}" type="presParOf" srcId="{9480B8B6-FD32-4EB1-8B4F-E740654A737B}" destId="{93CE663A-22E0-44D0-B8C3-3643B097184B}" srcOrd="13" destOrd="0" presId="urn:microsoft.com/office/officeart/2005/8/layout/list1"/>
    <dgm:cxn modelId="{0FB552E2-7F16-4ADE-BF50-53EC60EF38A1}" type="presParOf" srcId="{9480B8B6-FD32-4EB1-8B4F-E740654A737B}" destId="{5C839A9D-E84C-4EB9-9766-CB100BAE9A2B}" srcOrd="14" destOrd="0" presId="urn:microsoft.com/office/officeart/2005/8/layout/list1"/>
    <dgm:cxn modelId="{4CB73C99-91DC-4F84-B79F-14137198D9F1}" type="presParOf" srcId="{9480B8B6-FD32-4EB1-8B4F-E740654A737B}" destId="{9ADEFE62-AC99-4373-A7B9-EC4977DEC5AE}" srcOrd="15" destOrd="0" presId="urn:microsoft.com/office/officeart/2005/8/layout/list1"/>
    <dgm:cxn modelId="{900F6D95-A5BD-4627-B539-109B1D01075D}" type="presParOf" srcId="{9480B8B6-FD32-4EB1-8B4F-E740654A737B}" destId="{99B97263-216D-4B95-A84C-029E526BA7FC}" srcOrd="16" destOrd="0" presId="urn:microsoft.com/office/officeart/2005/8/layout/list1"/>
    <dgm:cxn modelId="{63C97E37-419B-44A3-ADA1-DF48CE9371BC}" type="presParOf" srcId="{99B97263-216D-4B95-A84C-029E526BA7FC}" destId="{C5E6DDF2-DE24-44B5-8653-282B781966B7}" srcOrd="0" destOrd="0" presId="urn:microsoft.com/office/officeart/2005/8/layout/list1"/>
    <dgm:cxn modelId="{98783AB5-DB40-402C-BE5C-60F002802B0F}" type="presParOf" srcId="{99B97263-216D-4B95-A84C-029E526BA7FC}" destId="{C729FC4C-4F95-4BC6-AD32-7017438BEDBF}" srcOrd="1" destOrd="0" presId="urn:microsoft.com/office/officeart/2005/8/layout/list1"/>
    <dgm:cxn modelId="{0ACF718B-C250-4C3E-9FE1-C1C7FCFD4BBC}" type="presParOf" srcId="{9480B8B6-FD32-4EB1-8B4F-E740654A737B}" destId="{57CB3EE5-34EB-49DE-8946-F93E6A34F1D4}" srcOrd="17" destOrd="0" presId="urn:microsoft.com/office/officeart/2005/8/layout/list1"/>
    <dgm:cxn modelId="{1A42359B-85ED-42FB-A069-F151D4F1565E}" type="presParOf" srcId="{9480B8B6-FD32-4EB1-8B4F-E740654A737B}" destId="{0859FA73-EC91-4D98-8349-1033FC375E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1F0FAE4-5C53-4FA2-911E-C43A00E1EA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C798B-9049-401C-84AD-486478AD9E54}">
      <dgm:prSet phldrT="[Текст]"/>
      <dgm:spPr/>
      <dgm:t>
        <a:bodyPr/>
        <a:lstStyle/>
        <a:p>
          <a:pPr algn="ctr"/>
          <a:r>
            <a:rPr lang="uk-UA" dirty="0" smtClean="0">
              <a:latin typeface="+mj-lt"/>
              <a:cs typeface="Times New Roman" pitchFamily="18" charset="0"/>
            </a:rPr>
            <a:t>Нормативні та інструктивні матеріали для організації  освітнього процесу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D0C03DC6-D611-4670-A714-EF4C7C87898A}" type="parTrans" cxnId="{BE6EF661-6D61-4118-909B-439BCC9C59DD}">
      <dgm:prSet/>
      <dgm:spPr/>
      <dgm:t>
        <a:bodyPr/>
        <a:lstStyle/>
        <a:p>
          <a:endParaRPr lang="ru-RU"/>
        </a:p>
      </dgm:t>
    </dgm:pt>
    <dgm:pt modelId="{5AC80D8F-360C-42F0-8244-85FF1ADBDCE7}" type="sibTrans" cxnId="{BE6EF661-6D61-4118-909B-439BCC9C59DD}">
      <dgm:prSet/>
      <dgm:spPr/>
      <dgm:t>
        <a:bodyPr/>
        <a:lstStyle/>
        <a:p>
          <a:endParaRPr lang="ru-RU"/>
        </a:p>
      </dgm:t>
    </dgm:pt>
    <dgm:pt modelId="{49B09171-F206-4B19-A1E2-E20FAA242062}">
      <dgm:prSet phldrT="[Текст]"/>
      <dgm:spPr/>
      <dgm:t>
        <a:bodyPr/>
        <a:lstStyle/>
        <a:p>
          <a:pPr algn="l"/>
          <a:r>
            <a:rPr lang="uk-UA" dirty="0" smtClean="0">
              <a:latin typeface="+mj-lt"/>
              <a:cs typeface="Times New Roman" pitchFamily="18" charset="0"/>
            </a:rPr>
            <a:t>Конституція України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F5D4D00D-9693-46EE-82E6-74057013E19E}" type="parTrans" cxnId="{39CD07D2-1B76-4DEF-AB0C-3A924F9F7518}">
      <dgm:prSet/>
      <dgm:spPr/>
      <dgm:t>
        <a:bodyPr/>
        <a:lstStyle/>
        <a:p>
          <a:endParaRPr lang="ru-RU"/>
        </a:p>
      </dgm:t>
    </dgm:pt>
    <dgm:pt modelId="{C05F7604-FC5C-46D8-874D-CD488ECE8280}" type="sibTrans" cxnId="{39CD07D2-1B76-4DEF-AB0C-3A924F9F7518}">
      <dgm:prSet/>
      <dgm:spPr/>
      <dgm:t>
        <a:bodyPr/>
        <a:lstStyle/>
        <a:p>
          <a:endParaRPr lang="ru-RU"/>
        </a:p>
      </dgm:t>
    </dgm:pt>
    <dgm:pt modelId="{E02474C8-FE0E-4A74-AE7B-7875150BCE63}">
      <dgm:prSet phldrT="[Текст]"/>
      <dgm:spPr/>
      <dgm:t>
        <a:bodyPr/>
        <a:lstStyle/>
        <a:p>
          <a:pPr algn="l"/>
          <a:r>
            <a:rPr lang="uk-UA" dirty="0" smtClean="0">
              <a:latin typeface="+mj-lt"/>
              <a:cs typeface="Times New Roman" pitchFamily="18" charset="0"/>
            </a:rPr>
            <a:t>розпорядження і постанови КМУ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EA9B7FBC-155E-4622-BF57-802D80B3D4AD}" type="parTrans" cxnId="{7B4C5355-3EFF-44CF-898C-551347390C53}">
      <dgm:prSet/>
      <dgm:spPr/>
      <dgm:t>
        <a:bodyPr/>
        <a:lstStyle/>
        <a:p>
          <a:endParaRPr lang="ru-RU"/>
        </a:p>
      </dgm:t>
    </dgm:pt>
    <dgm:pt modelId="{CE45BFB0-896A-4279-AD20-06ABECD0BAAE}" type="sibTrans" cxnId="{7B4C5355-3EFF-44CF-898C-551347390C53}">
      <dgm:prSet/>
      <dgm:spPr/>
      <dgm:t>
        <a:bodyPr/>
        <a:lstStyle/>
        <a:p>
          <a:endParaRPr lang="ru-RU"/>
        </a:p>
      </dgm:t>
    </dgm:pt>
    <dgm:pt modelId="{F734B969-0357-47CB-82DC-05E93E7BD142}">
      <dgm:prSet/>
      <dgm:spPr/>
      <dgm:t>
        <a:bodyPr/>
        <a:lstStyle/>
        <a:p>
          <a:pPr algn="l"/>
          <a:r>
            <a:rPr lang="uk-UA" dirty="0" smtClean="0">
              <a:latin typeface="+mj-lt"/>
              <a:cs typeface="Times New Roman" pitchFamily="18" charset="0"/>
            </a:rPr>
            <a:t>закони України, укази і розпорядження Президента України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AEF2C463-5074-4BD6-9C28-ABB83F7BEE17}" type="parTrans" cxnId="{EBD61840-5770-4562-8B0C-244B7F16DFA3}">
      <dgm:prSet/>
      <dgm:spPr/>
      <dgm:t>
        <a:bodyPr/>
        <a:lstStyle/>
        <a:p>
          <a:endParaRPr lang="ru-RU"/>
        </a:p>
      </dgm:t>
    </dgm:pt>
    <dgm:pt modelId="{45C3C071-B013-486E-988E-AB6A6424898F}" type="sibTrans" cxnId="{EBD61840-5770-4562-8B0C-244B7F16DFA3}">
      <dgm:prSet/>
      <dgm:spPr/>
      <dgm:t>
        <a:bodyPr/>
        <a:lstStyle/>
        <a:p>
          <a:endParaRPr lang="ru-RU"/>
        </a:p>
      </dgm:t>
    </dgm:pt>
    <dgm:pt modelId="{726C160C-DFD0-4C31-93CB-0247F8F5C8B2}">
      <dgm:prSet phldrT="[Текст]"/>
      <dgm:spPr/>
      <dgm:t>
        <a:bodyPr/>
        <a:lstStyle/>
        <a:p>
          <a:pPr algn="l"/>
          <a:r>
            <a:rPr lang="uk-UA" noProof="0" dirty="0" smtClean="0">
              <a:latin typeface="+mj-lt"/>
              <a:cs typeface="Times New Roman" pitchFamily="18" charset="0"/>
            </a:rPr>
            <a:t>галузеві нормативно-правові акти та інструктивно-методичні документи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FDCB1314-A8A6-4D94-AAF9-3C8654F10FB5}" type="parTrans" cxnId="{BB4D6982-D410-44DD-8694-5DDE01861DFF}">
      <dgm:prSet/>
      <dgm:spPr/>
      <dgm:t>
        <a:bodyPr/>
        <a:lstStyle/>
        <a:p>
          <a:endParaRPr lang="ru-RU"/>
        </a:p>
      </dgm:t>
    </dgm:pt>
    <dgm:pt modelId="{4D0A1256-BD99-49A2-B9F4-D0BE44729CFE}" type="sibTrans" cxnId="{BB4D6982-D410-44DD-8694-5DDE01861DFF}">
      <dgm:prSet/>
      <dgm:spPr/>
      <dgm:t>
        <a:bodyPr/>
        <a:lstStyle/>
        <a:p>
          <a:endParaRPr lang="ru-RU"/>
        </a:p>
      </dgm:t>
    </dgm:pt>
    <dgm:pt modelId="{614CBC8A-C901-4326-A7AE-B79D74DC5361}">
      <dgm:prSet phldrT="[Текст]"/>
      <dgm:spPr/>
      <dgm:t>
        <a:bodyPr/>
        <a:lstStyle/>
        <a:p>
          <a:pPr algn="l"/>
          <a:r>
            <a:rPr lang="uk-UA" noProof="0" dirty="0" smtClean="0">
              <a:latin typeface="+mj-lt"/>
              <a:cs typeface="Times New Roman" pitchFamily="18" charset="0"/>
            </a:rPr>
            <a:t>накази, листи ДОН СОДА, НМЦ ПТО у Сумській області  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7895249B-B323-4D46-8103-FE9480E56E47}" type="parTrans" cxnId="{7C9B9037-9816-42B6-A0CE-6FA0F0AC4D39}">
      <dgm:prSet/>
      <dgm:spPr/>
      <dgm:t>
        <a:bodyPr/>
        <a:lstStyle/>
        <a:p>
          <a:endParaRPr lang="ru-RU"/>
        </a:p>
      </dgm:t>
    </dgm:pt>
    <dgm:pt modelId="{5E39588B-0E63-4350-B32A-332AF9620347}" type="sibTrans" cxnId="{7C9B9037-9816-42B6-A0CE-6FA0F0AC4D39}">
      <dgm:prSet/>
      <dgm:spPr/>
      <dgm:t>
        <a:bodyPr/>
        <a:lstStyle/>
        <a:p>
          <a:endParaRPr lang="ru-RU"/>
        </a:p>
      </dgm:t>
    </dgm:pt>
    <dgm:pt modelId="{4248AD87-ECC6-42E8-880A-C66EB2F20D67}">
      <dgm:prSet phldrT="[Текст]"/>
      <dgm:spPr/>
      <dgm:t>
        <a:bodyPr/>
        <a:lstStyle/>
        <a:p>
          <a:pPr algn="l"/>
          <a:r>
            <a:rPr lang="uk-UA" b="0" i="0" noProof="0" dirty="0" smtClean="0">
              <a:latin typeface="+mj-lt"/>
              <a:cs typeface="Times New Roman" pitchFamily="18" charset="0"/>
            </a:rPr>
            <a:t>документація </a:t>
          </a:r>
          <a:r>
            <a:rPr lang="uk-UA" b="0" i="0" noProof="0" dirty="0" err="1" smtClean="0">
              <a:latin typeface="+mj-lt"/>
              <a:cs typeface="Times New Roman" pitchFamily="18" charset="0"/>
            </a:rPr>
            <a:t>методкомісій</a:t>
          </a:r>
          <a:r>
            <a:rPr lang="uk-UA" b="0" i="0" noProof="0" dirty="0" smtClean="0">
              <a:latin typeface="+mj-lt"/>
              <a:cs typeface="Times New Roman" pitchFamily="18" charset="0"/>
            </a:rPr>
            <a:t>, </a:t>
          </a:r>
          <a:r>
            <a:rPr lang="uk-UA" b="0" i="0" noProof="0" dirty="0" err="1" smtClean="0">
              <a:latin typeface="+mj-lt"/>
              <a:cs typeface="Times New Roman" pitchFamily="18" charset="0"/>
            </a:rPr>
            <a:t>методради</a:t>
          </a:r>
          <a:r>
            <a:rPr lang="uk-UA" b="0" i="0" noProof="0" dirty="0" smtClean="0">
              <a:latin typeface="+mj-lt"/>
              <a:cs typeface="Times New Roman" pitchFamily="18" charset="0"/>
            </a:rPr>
            <a:t> (плани роботи, протоколи засідань, тощо)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1F35D1A3-BE28-4D78-B0F9-6A20890E11EC}" type="sibTrans" cxnId="{C3CE0A24-26F7-4CCD-BA5F-CA2ABF6EB4A2}">
      <dgm:prSet/>
      <dgm:spPr/>
      <dgm:t>
        <a:bodyPr/>
        <a:lstStyle/>
        <a:p>
          <a:endParaRPr lang="ru-RU"/>
        </a:p>
      </dgm:t>
    </dgm:pt>
    <dgm:pt modelId="{65B767ED-71B7-4444-8BCA-268F1B0D3F38}" type="parTrans" cxnId="{C3CE0A24-26F7-4CCD-BA5F-CA2ABF6EB4A2}">
      <dgm:prSet/>
      <dgm:spPr/>
      <dgm:t>
        <a:bodyPr/>
        <a:lstStyle/>
        <a:p>
          <a:endParaRPr lang="ru-RU"/>
        </a:p>
      </dgm:t>
    </dgm:pt>
    <dgm:pt modelId="{8BE14FD3-DC5C-4AB7-A485-2F55B2E43321}" type="pres">
      <dgm:prSet presAssocID="{B1F0FAE4-5C53-4FA2-911E-C43A00E1EA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504427-845C-4714-B68C-098189686CF8}" type="pres">
      <dgm:prSet presAssocID="{AE2C798B-9049-401C-84AD-486478AD9E54}" presName="root" presStyleCnt="0"/>
      <dgm:spPr/>
    </dgm:pt>
    <dgm:pt modelId="{6790A229-AC81-450D-AFBF-AAAE815E2F3B}" type="pres">
      <dgm:prSet presAssocID="{AE2C798B-9049-401C-84AD-486478AD9E54}" presName="rootComposite" presStyleCnt="0"/>
      <dgm:spPr/>
    </dgm:pt>
    <dgm:pt modelId="{385636A7-739D-453C-8819-40498A002A17}" type="pres">
      <dgm:prSet presAssocID="{AE2C798B-9049-401C-84AD-486478AD9E54}" presName="rootText" presStyleLbl="node1" presStyleIdx="0" presStyleCnt="1" custScaleX="681630" custScaleY="181322" custLinFactNeighborX="-71" custLinFactNeighborY="-45335"/>
      <dgm:spPr/>
      <dgm:t>
        <a:bodyPr/>
        <a:lstStyle/>
        <a:p>
          <a:endParaRPr lang="ru-RU"/>
        </a:p>
      </dgm:t>
    </dgm:pt>
    <dgm:pt modelId="{F5336035-6C38-414F-9001-820C14C6AA87}" type="pres">
      <dgm:prSet presAssocID="{AE2C798B-9049-401C-84AD-486478AD9E54}" presName="rootConnector" presStyleLbl="node1" presStyleIdx="0" presStyleCnt="1"/>
      <dgm:spPr/>
      <dgm:t>
        <a:bodyPr/>
        <a:lstStyle/>
        <a:p>
          <a:endParaRPr lang="ru-RU"/>
        </a:p>
      </dgm:t>
    </dgm:pt>
    <dgm:pt modelId="{87902CAB-095F-4EFF-8341-FBC2938C96E8}" type="pres">
      <dgm:prSet presAssocID="{AE2C798B-9049-401C-84AD-486478AD9E54}" presName="childShape" presStyleCnt="0"/>
      <dgm:spPr/>
    </dgm:pt>
    <dgm:pt modelId="{8DBD276B-363C-4775-91E4-74931CC2EA87}" type="pres">
      <dgm:prSet presAssocID="{F5D4D00D-9693-46EE-82E6-74057013E19E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7EF8ECE-45F7-486B-A5A6-C7346AD5E8C1}" type="pres">
      <dgm:prSet presAssocID="{49B09171-F206-4B19-A1E2-E20FAA242062}" presName="childText" presStyleLbl="bgAcc1" presStyleIdx="0" presStyleCnt="6" custScaleX="727381" custLinFactNeighborX="5042" custLinFactNeighborY="2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9A5D0-8461-45FA-B7B8-D8FAD9380963}" type="pres">
      <dgm:prSet presAssocID="{AEF2C463-5074-4BD6-9C28-ABB83F7BEE1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49A9FB0-9330-4BB6-AFA4-F9F3828EF273}" type="pres">
      <dgm:prSet presAssocID="{F734B969-0357-47CB-82DC-05E93E7BD142}" presName="childText" presStyleLbl="bgAcc1" presStyleIdx="1" presStyleCnt="6" custScaleX="737216" custLinFactNeighborX="-1128" custLinFactNeighborY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4D7C6-3250-4F42-953E-8C610243DDF6}" type="pres">
      <dgm:prSet presAssocID="{EA9B7FBC-155E-4622-BF57-802D80B3D4A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829B20E2-6D19-42D5-90BC-E15D1C807737}" type="pres">
      <dgm:prSet presAssocID="{E02474C8-FE0E-4A74-AE7B-7875150BCE63}" presName="childText" presStyleLbl="bgAcc1" presStyleIdx="2" presStyleCnt="6" custScaleX="726656" custLinFactNeighborX="3853" custLinFactNeighborY="-1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64BE2-47FA-4EC5-9EFF-F51AB4310BC6}" type="pres">
      <dgm:prSet presAssocID="{FDCB1314-A8A6-4D94-AAF9-3C8654F10FB5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03F9050-E2E0-43AD-970B-A55EAE4F69BD}" type="pres">
      <dgm:prSet presAssocID="{726C160C-DFD0-4C31-93CB-0247F8F5C8B2}" presName="childText" presStyleLbl="bgAcc1" presStyleIdx="3" presStyleCnt="6" custScaleX="73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51B27-BE7A-4E44-AB22-1B694BA041A4}" type="pres">
      <dgm:prSet presAssocID="{7895249B-B323-4D46-8103-FE9480E56E4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0D6AB9D-3320-4665-9A13-C0E17D916BFF}" type="pres">
      <dgm:prSet presAssocID="{614CBC8A-C901-4326-A7AE-B79D74DC5361}" presName="childText" presStyleLbl="bgAcc1" presStyleIdx="4" presStyleCnt="6" custScaleX="735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62096-2CCB-4A9B-9FA0-A0A8D7268E86}" type="pres">
      <dgm:prSet presAssocID="{65B767ED-71B7-4444-8BCA-268F1B0D3F3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F2EF3CE-A14B-435E-B7F9-A478B1BA11F0}" type="pres">
      <dgm:prSet presAssocID="{4248AD87-ECC6-42E8-880A-C66EB2F20D67}" presName="childText" presStyleLbl="bgAcc1" presStyleIdx="5" presStyleCnt="6" custScaleX="735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828BB-34FF-481B-8CD7-74D1426FF900}" type="presOf" srcId="{EA9B7FBC-155E-4622-BF57-802D80B3D4AD}" destId="{C4A4D7C6-3250-4F42-953E-8C610243DDF6}" srcOrd="0" destOrd="0" presId="urn:microsoft.com/office/officeart/2005/8/layout/hierarchy3"/>
    <dgm:cxn modelId="{39CD07D2-1B76-4DEF-AB0C-3A924F9F7518}" srcId="{AE2C798B-9049-401C-84AD-486478AD9E54}" destId="{49B09171-F206-4B19-A1E2-E20FAA242062}" srcOrd="0" destOrd="0" parTransId="{F5D4D00D-9693-46EE-82E6-74057013E19E}" sibTransId="{C05F7604-FC5C-46D8-874D-CD488ECE8280}"/>
    <dgm:cxn modelId="{EBD61840-5770-4562-8B0C-244B7F16DFA3}" srcId="{AE2C798B-9049-401C-84AD-486478AD9E54}" destId="{F734B969-0357-47CB-82DC-05E93E7BD142}" srcOrd="1" destOrd="0" parTransId="{AEF2C463-5074-4BD6-9C28-ABB83F7BEE17}" sibTransId="{45C3C071-B013-486E-988E-AB6A6424898F}"/>
    <dgm:cxn modelId="{3C70924F-72A4-4248-B15F-0E75821191C4}" type="presOf" srcId="{49B09171-F206-4B19-A1E2-E20FAA242062}" destId="{B7EF8ECE-45F7-486B-A5A6-C7346AD5E8C1}" srcOrd="0" destOrd="0" presId="urn:microsoft.com/office/officeart/2005/8/layout/hierarchy3"/>
    <dgm:cxn modelId="{2658B287-D7D8-4A98-87AD-9F3CBCDF0587}" type="presOf" srcId="{F5D4D00D-9693-46EE-82E6-74057013E19E}" destId="{8DBD276B-363C-4775-91E4-74931CC2EA87}" srcOrd="0" destOrd="0" presId="urn:microsoft.com/office/officeart/2005/8/layout/hierarchy3"/>
    <dgm:cxn modelId="{DAD00661-0457-4252-BF72-B01567CD532C}" type="presOf" srcId="{AE2C798B-9049-401C-84AD-486478AD9E54}" destId="{F5336035-6C38-414F-9001-820C14C6AA87}" srcOrd="1" destOrd="0" presId="urn:microsoft.com/office/officeart/2005/8/layout/hierarchy3"/>
    <dgm:cxn modelId="{E2D6FAAE-A997-4AA0-B3BB-E8985AF9D4E9}" type="presOf" srcId="{AE2C798B-9049-401C-84AD-486478AD9E54}" destId="{385636A7-739D-453C-8819-40498A002A17}" srcOrd="0" destOrd="0" presId="urn:microsoft.com/office/officeart/2005/8/layout/hierarchy3"/>
    <dgm:cxn modelId="{0E2EB7D0-6566-47B0-9657-5F6A95CA09D5}" type="presOf" srcId="{F734B969-0357-47CB-82DC-05E93E7BD142}" destId="{E49A9FB0-9330-4BB6-AFA4-F9F3828EF273}" srcOrd="0" destOrd="0" presId="urn:microsoft.com/office/officeart/2005/8/layout/hierarchy3"/>
    <dgm:cxn modelId="{F280DDC8-CD50-46A8-A22A-ABDE35DC5EC7}" type="presOf" srcId="{FDCB1314-A8A6-4D94-AAF9-3C8654F10FB5}" destId="{4CD64BE2-47FA-4EC5-9EFF-F51AB4310BC6}" srcOrd="0" destOrd="0" presId="urn:microsoft.com/office/officeart/2005/8/layout/hierarchy3"/>
    <dgm:cxn modelId="{38160665-C0FB-4BFC-91C1-1D80E9DEAE73}" type="presOf" srcId="{4248AD87-ECC6-42E8-880A-C66EB2F20D67}" destId="{FF2EF3CE-A14B-435E-B7F9-A478B1BA11F0}" srcOrd="0" destOrd="0" presId="urn:microsoft.com/office/officeart/2005/8/layout/hierarchy3"/>
    <dgm:cxn modelId="{A07832FD-3789-4F44-BABB-10436A10F797}" type="presOf" srcId="{65B767ED-71B7-4444-8BCA-268F1B0D3F38}" destId="{6FE62096-2CCB-4A9B-9FA0-A0A8D7268E86}" srcOrd="0" destOrd="0" presId="urn:microsoft.com/office/officeart/2005/8/layout/hierarchy3"/>
    <dgm:cxn modelId="{5E82B689-1FF9-4071-8950-997667DA0BE2}" type="presOf" srcId="{AEF2C463-5074-4BD6-9C28-ABB83F7BEE17}" destId="{9C89A5D0-8461-45FA-B7B8-D8FAD9380963}" srcOrd="0" destOrd="0" presId="urn:microsoft.com/office/officeart/2005/8/layout/hierarchy3"/>
    <dgm:cxn modelId="{BB4D6982-D410-44DD-8694-5DDE01861DFF}" srcId="{AE2C798B-9049-401C-84AD-486478AD9E54}" destId="{726C160C-DFD0-4C31-93CB-0247F8F5C8B2}" srcOrd="3" destOrd="0" parTransId="{FDCB1314-A8A6-4D94-AAF9-3C8654F10FB5}" sibTransId="{4D0A1256-BD99-49A2-B9F4-D0BE44729CFE}"/>
    <dgm:cxn modelId="{B51BB7B8-06EC-46E7-BE72-522ABB134D82}" type="presOf" srcId="{E02474C8-FE0E-4A74-AE7B-7875150BCE63}" destId="{829B20E2-6D19-42D5-90BC-E15D1C807737}" srcOrd="0" destOrd="0" presId="urn:microsoft.com/office/officeart/2005/8/layout/hierarchy3"/>
    <dgm:cxn modelId="{45F8B16E-12DC-4498-AF9C-F277D8365943}" type="presOf" srcId="{B1F0FAE4-5C53-4FA2-911E-C43A00E1EA3C}" destId="{8BE14FD3-DC5C-4AB7-A485-2F55B2E43321}" srcOrd="0" destOrd="0" presId="urn:microsoft.com/office/officeart/2005/8/layout/hierarchy3"/>
    <dgm:cxn modelId="{7B4C5355-3EFF-44CF-898C-551347390C53}" srcId="{AE2C798B-9049-401C-84AD-486478AD9E54}" destId="{E02474C8-FE0E-4A74-AE7B-7875150BCE63}" srcOrd="2" destOrd="0" parTransId="{EA9B7FBC-155E-4622-BF57-802D80B3D4AD}" sibTransId="{CE45BFB0-896A-4279-AD20-06ABECD0BAAE}"/>
    <dgm:cxn modelId="{6D347522-5962-4167-868D-C63E1B46CFEE}" type="presOf" srcId="{7895249B-B323-4D46-8103-FE9480E56E47}" destId="{B2A51B27-BE7A-4E44-AB22-1B694BA041A4}" srcOrd="0" destOrd="0" presId="urn:microsoft.com/office/officeart/2005/8/layout/hierarchy3"/>
    <dgm:cxn modelId="{84628AE6-E0D4-49C0-AFED-EBC3F0EEB135}" type="presOf" srcId="{614CBC8A-C901-4326-A7AE-B79D74DC5361}" destId="{70D6AB9D-3320-4665-9A13-C0E17D916BFF}" srcOrd="0" destOrd="0" presId="urn:microsoft.com/office/officeart/2005/8/layout/hierarchy3"/>
    <dgm:cxn modelId="{25EAE59B-252F-44DB-BA99-32CE14F0A072}" type="presOf" srcId="{726C160C-DFD0-4C31-93CB-0247F8F5C8B2}" destId="{703F9050-E2E0-43AD-970B-A55EAE4F69BD}" srcOrd="0" destOrd="0" presId="urn:microsoft.com/office/officeart/2005/8/layout/hierarchy3"/>
    <dgm:cxn modelId="{BE6EF661-6D61-4118-909B-439BCC9C59DD}" srcId="{B1F0FAE4-5C53-4FA2-911E-C43A00E1EA3C}" destId="{AE2C798B-9049-401C-84AD-486478AD9E54}" srcOrd="0" destOrd="0" parTransId="{D0C03DC6-D611-4670-A714-EF4C7C87898A}" sibTransId="{5AC80D8F-360C-42F0-8244-85FF1ADBDCE7}"/>
    <dgm:cxn modelId="{C3CE0A24-26F7-4CCD-BA5F-CA2ABF6EB4A2}" srcId="{AE2C798B-9049-401C-84AD-486478AD9E54}" destId="{4248AD87-ECC6-42E8-880A-C66EB2F20D67}" srcOrd="5" destOrd="0" parTransId="{65B767ED-71B7-4444-8BCA-268F1B0D3F38}" sibTransId="{1F35D1A3-BE28-4D78-B0F9-6A20890E11EC}"/>
    <dgm:cxn modelId="{7C9B9037-9816-42B6-A0CE-6FA0F0AC4D39}" srcId="{AE2C798B-9049-401C-84AD-486478AD9E54}" destId="{614CBC8A-C901-4326-A7AE-B79D74DC5361}" srcOrd="4" destOrd="0" parTransId="{7895249B-B323-4D46-8103-FE9480E56E47}" sibTransId="{5E39588B-0E63-4350-B32A-332AF9620347}"/>
    <dgm:cxn modelId="{9F744785-7A12-4BAB-BC54-BE91E786BB19}" type="presParOf" srcId="{8BE14FD3-DC5C-4AB7-A485-2F55B2E43321}" destId="{47504427-845C-4714-B68C-098189686CF8}" srcOrd="0" destOrd="0" presId="urn:microsoft.com/office/officeart/2005/8/layout/hierarchy3"/>
    <dgm:cxn modelId="{F19E2D96-710C-46C3-9E23-F99FB38AADAC}" type="presParOf" srcId="{47504427-845C-4714-B68C-098189686CF8}" destId="{6790A229-AC81-450D-AFBF-AAAE815E2F3B}" srcOrd="0" destOrd="0" presId="urn:microsoft.com/office/officeart/2005/8/layout/hierarchy3"/>
    <dgm:cxn modelId="{407AEEB8-88D0-45DC-BBEF-00AB0EDCF93E}" type="presParOf" srcId="{6790A229-AC81-450D-AFBF-AAAE815E2F3B}" destId="{385636A7-739D-453C-8819-40498A002A17}" srcOrd="0" destOrd="0" presId="urn:microsoft.com/office/officeart/2005/8/layout/hierarchy3"/>
    <dgm:cxn modelId="{F12EF9C2-5D8F-4478-9016-F41485DDA1A4}" type="presParOf" srcId="{6790A229-AC81-450D-AFBF-AAAE815E2F3B}" destId="{F5336035-6C38-414F-9001-820C14C6AA87}" srcOrd="1" destOrd="0" presId="urn:microsoft.com/office/officeart/2005/8/layout/hierarchy3"/>
    <dgm:cxn modelId="{4790A6C1-2381-4379-92E9-B8A58C609C4A}" type="presParOf" srcId="{47504427-845C-4714-B68C-098189686CF8}" destId="{87902CAB-095F-4EFF-8341-FBC2938C96E8}" srcOrd="1" destOrd="0" presId="urn:microsoft.com/office/officeart/2005/8/layout/hierarchy3"/>
    <dgm:cxn modelId="{A2F6E2D6-E4F0-4665-B0E8-08401FDD10F4}" type="presParOf" srcId="{87902CAB-095F-4EFF-8341-FBC2938C96E8}" destId="{8DBD276B-363C-4775-91E4-74931CC2EA87}" srcOrd="0" destOrd="0" presId="urn:microsoft.com/office/officeart/2005/8/layout/hierarchy3"/>
    <dgm:cxn modelId="{BA81B204-07DC-43E9-9711-F92F61C20656}" type="presParOf" srcId="{87902CAB-095F-4EFF-8341-FBC2938C96E8}" destId="{B7EF8ECE-45F7-486B-A5A6-C7346AD5E8C1}" srcOrd="1" destOrd="0" presId="urn:microsoft.com/office/officeart/2005/8/layout/hierarchy3"/>
    <dgm:cxn modelId="{819A9B3A-BBBD-40C2-8B20-D9B99163FAD7}" type="presParOf" srcId="{87902CAB-095F-4EFF-8341-FBC2938C96E8}" destId="{9C89A5D0-8461-45FA-B7B8-D8FAD9380963}" srcOrd="2" destOrd="0" presId="urn:microsoft.com/office/officeart/2005/8/layout/hierarchy3"/>
    <dgm:cxn modelId="{B87DB760-9643-417A-8BA0-1D6B7C3316A3}" type="presParOf" srcId="{87902CAB-095F-4EFF-8341-FBC2938C96E8}" destId="{E49A9FB0-9330-4BB6-AFA4-F9F3828EF273}" srcOrd="3" destOrd="0" presId="urn:microsoft.com/office/officeart/2005/8/layout/hierarchy3"/>
    <dgm:cxn modelId="{0FBBA53C-16E7-4874-BFA0-F5A36364B9B7}" type="presParOf" srcId="{87902CAB-095F-4EFF-8341-FBC2938C96E8}" destId="{C4A4D7C6-3250-4F42-953E-8C610243DDF6}" srcOrd="4" destOrd="0" presId="urn:microsoft.com/office/officeart/2005/8/layout/hierarchy3"/>
    <dgm:cxn modelId="{D6B8BE99-BFD3-4000-977F-F9358075A6B6}" type="presParOf" srcId="{87902CAB-095F-4EFF-8341-FBC2938C96E8}" destId="{829B20E2-6D19-42D5-90BC-E15D1C807737}" srcOrd="5" destOrd="0" presId="urn:microsoft.com/office/officeart/2005/8/layout/hierarchy3"/>
    <dgm:cxn modelId="{1A45427E-969B-4134-A229-0AD7A11CD231}" type="presParOf" srcId="{87902CAB-095F-4EFF-8341-FBC2938C96E8}" destId="{4CD64BE2-47FA-4EC5-9EFF-F51AB4310BC6}" srcOrd="6" destOrd="0" presId="urn:microsoft.com/office/officeart/2005/8/layout/hierarchy3"/>
    <dgm:cxn modelId="{D459BBF2-3D38-424D-8457-E137732F4D66}" type="presParOf" srcId="{87902CAB-095F-4EFF-8341-FBC2938C96E8}" destId="{703F9050-E2E0-43AD-970B-A55EAE4F69BD}" srcOrd="7" destOrd="0" presId="urn:microsoft.com/office/officeart/2005/8/layout/hierarchy3"/>
    <dgm:cxn modelId="{11F65052-DE73-457A-921C-DC780AF9D5C8}" type="presParOf" srcId="{87902CAB-095F-4EFF-8341-FBC2938C96E8}" destId="{B2A51B27-BE7A-4E44-AB22-1B694BA041A4}" srcOrd="8" destOrd="0" presId="urn:microsoft.com/office/officeart/2005/8/layout/hierarchy3"/>
    <dgm:cxn modelId="{C2A78E46-BD35-4D0A-B9F9-EE51464EF67E}" type="presParOf" srcId="{87902CAB-095F-4EFF-8341-FBC2938C96E8}" destId="{70D6AB9D-3320-4665-9A13-C0E17D916BFF}" srcOrd="9" destOrd="0" presId="urn:microsoft.com/office/officeart/2005/8/layout/hierarchy3"/>
    <dgm:cxn modelId="{BB1B7A00-2A49-4386-9659-F4722819485E}" type="presParOf" srcId="{87902CAB-095F-4EFF-8341-FBC2938C96E8}" destId="{6FE62096-2CCB-4A9B-9FA0-A0A8D7268E86}" srcOrd="10" destOrd="0" presId="urn:microsoft.com/office/officeart/2005/8/layout/hierarchy3"/>
    <dgm:cxn modelId="{F62AE0CB-53AD-455D-8F63-A78EC07A7897}" type="presParOf" srcId="{87902CAB-095F-4EFF-8341-FBC2938C96E8}" destId="{FF2EF3CE-A14B-435E-B7F9-A478B1BA11F0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1F0FAE4-5C53-4FA2-911E-C43A00E1EA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C798B-9049-401C-84AD-486478AD9E54}">
      <dgm:prSet phldrT="[Текст]" custT="1"/>
      <dgm:spPr/>
      <dgm:t>
        <a:bodyPr/>
        <a:lstStyle/>
        <a:p>
          <a:pPr algn="ctr"/>
          <a:r>
            <a:rPr lang="uk-UA" sz="4000" dirty="0" smtClean="0">
              <a:latin typeface="+mj-lt"/>
              <a:cs typeface="Times New Roman" pitchFamily="18" charset="0"/>
            </a:rPr>
            <a:t>Навчальна  документація</a:t>
          </a:r>
          <a:endParaRPr lang="ru-RU" sz="4000" dirty="0">
            <a:latin typeface="+mj-lt"/>
            <a:cs typeface="Times New Roman" pitchFamily="18" charset="0"/>
          </a:endParaRPr>
        </a:p>
      </dgm:t>
    </dgm:pt>
    <dgm:pt modelId="{D0C03DC6-D611-4670-A714-EF4C7C87898A}" type="parTrans" cxnId="{BE6EF661-6D61-4118-909B-439BCC9C59DD}">
      <dgm:prSet/>
      <dgm:spPr/>
      <dgm:t>
        <a:bodyPr/>
        <a:lstStyle/>
        <a:p>
          <a:endParaRPr lang="ru-RU"/>
        </a:p>
      </dgm:t>
    </dgm:pt>
    <dgm:pt modelId="{5AC80D8F-360C-42F0-8244-85FF1ADBDCE7}" type="sibTrans" cxnId="{BE6EF661-6D61-4118-909B-439BCC9C59DD}">
      <dgm:prSet/>
      <dgm:spPr/>
      <dgm:t>
        <a:bodyPr/>
        <a:lstStyle/>
        <a:p>
          <a:endParaRPr lang="ru-RU"/>
        </a:p>
      </dgm:t>
    </dgm:pt>
    <dgm:pt modelId="{49B09171-F206-4B19-A1E2-E20FAA242062}">
      <dgm:prSet phldrT="[Текст]" custT="1"/>
      <dgm:spPr/>
      <dgm:t>
        <a:bodyPr/>
        <a:lstStyle/>
        <a:p>
          <a:pPr algn="l"/>
          <a:r>
            <a:rPr lang="uk-UA" sz="1800" b="0" i="0" noProof="0" dirty="0" smtClean="0">
              <a:latin typeface="Times New Roman" pitchFamily="18" charset="0"/>
              <a:cs typeface="Times New Roman" pitchFamily="18" charset="0"/>
            </a:rPr>
            <a:t>освітні стандарти, навчальні плани та програми</a:t>
          </a:r>
          <a:endParaRPr lang="uk-UA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F5D4D00D-9693-46EE-82E6-74057013E19E}" type="parTrans" cxnId="{39CD07D2-1B76-4DEF-AB0C-3A924F9F7518}">
      <dgm:prSet/>
      <dgm:spPr/>
      <dgm:t>
        <a:bodyPr/>
        <a:lstStyle/>
        <a:p>
          <a:endParaRPr lang="ru-RU"/>
        </a:p>
      </dgm:t>
    </dgm:pt>
    <dgm:pt modelId="{C05F7604-FC5C-46D8-874D-CD488ECE8280}" type="sibTrans" cxnId="{39CD07D2-1B76-4DEF-AB0C-3A924F9F7518}">
      <dgm:prSet/>
      <dgm:spPr/>
      <dgm:t>
        <a:bodyPr/>
        <a:lstStyle/>
        <a:p>
          <a:endParaRPr lang="ru-RU"/>
        </a:p>
      </dgm:t>
    </dgm:pt>
    <dgm:pt modelId="{E02474C8-FE0E-4A74-AE7B-7875150BCE63}">
      <dgm:prSet phldrT="[Текст]" custT="1"/>
      <dgm:spPr/>
      <dgm:t>
        <a:bodyPr/>
        <a:lstStyle/>
        <a:p>
          <a:pPr algn="l"/>
          <a:r>
            <a:rPr lang="uk-UA" sz="1800" b="0" i="0" noProof="0" dirty="0" smtClean="0">
              <a:latin typeface="Times New Roman" pitchFamily="18" charset="0"/>
              <a:cs typeface="Times New Roman" pitchFamily="18" charset="0"/>
            </a:rPr>
            <a:t>робочі навчальні програми з навчальних предметів та професійно-практичної підготовки</a:t>
          </a:r>
          <a:endParaRPr lang="uk-UA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EA9B7FBC-155E-4622-BF57-802D80B3D4AD}" type="parTrans" cxnId="{7B4C5355-3EFF-44CF-898C-551347390C53}">
      <dgm:prSet/>
      <dgm:spPr/>
      <dgm:t>
        <a:bodyPr/>
        <a:lstStyle/>
        <a:p>
          <a:endParaRPr lang="ru-RU"/>
        </a:p>
      </dgm:t>
    </dgm:pt>
    <dgm:pt modelId="{CE45BFB0-896A-4279-AD20-06ABECD0BAAE}" type="sibTrans" cxnId="{7B4C5355-3EFF-44CF-898C-551347390C53}">
      <dgm:prSet/>
      <dgm:spPr/>
      <dgm:t>
        <a:bodyPr/>
        <a:lstStyle/>
        <a:p>
          <a:endParaRPr lang="ru-RU"/>
        </a:p>
      </dgm:t>
    </dgm:pt>
    <dgm:pt modelId="{F734B969-0357-47CB-82DC-05E93E7BD142}">
      <dgm:prSet custT="1"/>
      <dgm:spPr/>
      <dgm:t>
        <a:bodyPr/>
        <a:lstStyle/>
        <a:p>
          <a:pPr algn="l"/>
          <a:r>
            <a:rPr lang="uk-UA" sz="1800" b="0" i="0" noProof="0" dirty="0" smtClean="0">
              <a:latin typeface="Times New Roman" pitchFamily="18" charset="0"/>
              <a:cs typeface="Times New Roman" pitchFamily="18" charset="0"/>
            </a:rPr>
            <a:t>робочі навчальні плани за професіями</a:t>
          </a:r>
          <a:endParaRPr lang="uk-UA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AEF2C463-5074-4BD6-9C28-ABB83F7BEE17}" type="parTrans" cxnId="{EBD61840-5770-4562-8B0C-244B7F16DFA3}">
      <dgm:prSet/>
      <dgm:spPr/>
      <dgm:t>
        <a:bodyPr/>
        <a:lstStyle/>
        <a:p>
          <a:endParaRPr lang="ru-RU"/>
        </a:p>
      </dgm:t>
    </dgm:pt>
    <dgm:pt modelId="{45C3C071-B013-486E-988E-AB6A6424898F}" type="sibTrans" cxnId="{EBD61840-5770-4562-8B0C-244B7F16DFA3}">
      <dgm:prSet/>
      <dgm:spPr/>
      <dgm:t>
        <a:bodyPr/>
        <a:lstStyle/>
        <a:p>
          <a:endParaRPr lang="ru-RU"/>
        </a:p>
      </dgm:t>
    </dgm:pt>
    <dgm:pt modelId="{726C160C-DFD0-4C31-93CB-0247F8F5C8B2}">
      <dgm:prSet phldrT="[Текст]" custT="1"/>
      <dgm:spPr/>
      <dgm:t>
        <a:bodyPr/>
        <a:lstStyle/>
        <a:p>
          <a:pPr algn="l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методичні вказівки для тематичного та вихідного контролю, виконання дипломних робіт (проектів), ДКА, ПА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DCB1314-A8A6-4D94-AAF9-3C8654F10FB5}" type="parTrans" cxnId="{BB4D6982-D410-44DD-8694-5DDE01861DFF}">
      <dgm:prSet/>
      <dgm:spPr/>
      <dgm:t>
        <a:bodyPr/>
        <a:lstStyle/>
        <a:p>
          <a:endParaRPr lang="ru-RU"/>
        </a:p>
      </dgm:t>
    </dgm:pt>
    <dgm:pt modelId="{4D0A1256-BD99-49A2-B9F4-D0BE44729CFE}" type="sibTrans" cxnId="{BB4D6982-D410-44DD-8694-5DDE01861DFF}">
      <dgm:prSet/>
      <dgm:spPr/>
      <dgm:t>
        <a:bodyPr/>
        <a:lstStyle/>
        <a:p>
          <a:endParaRPr lang="ru-RU"/>
        </a:p>
      </dgm:t>
    </dgm:pt>
    <dgm:pt modelId="{614CBC8A-C901-4326-A7AE-B79D74DC5361}">
      <dgm:prSet phldrT="[Текст]" custT="1"/>
      <dgm:spPr/>
      <dgm:t>
        <a:bodyPr/>
        <a:lstStyle/>
        <a:p>
          <a:pPr algn="l"/>
          <a:r>
            <a:rPr lang="uk-UA" sz="1800" noProof="0" dirty="0" smtClean="0">
              <a:latin typeface="Times New Roman" pitchFamily="18" charset="0"/>
              <a:cs typeface="Times New Roman" pitchFamily="18" charset="0"/>
            </a:rPr>
            <a:t>зразки планування освітньої роботи (</a:t>
          </a:r>
          <a:r>
            <a:rPr lang="uk-UA" sz="1800" b="0" i="0" noProof="0" dirty="0" smtClean="0">
              <a:latin typeface="Times New Roman" pitchFamily="18" charset="0"/>
              <a:cs typeface="Times New Roman" pitchFamily="18" charset="0"/>
            </a:rPr>
            <a:t>поурочно-тематичні плани з навчальних предметів, перелік навчально-виробничих робіт з професії на семестр (курс навчання), плани занять (уроків) тощо) </a:t>
          </a:r>
          <a:r>
            <a:rPr lang="uk-UA" sz="18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7895249B-B323-4D46-8103-FE9480E56E47}" type="parTrans" cxnId="{7C9B9037-9816-42B6-A0CE-6FA0F0AC4D39}">
      <dgm:prSet/>
      <dgm:spPr/>
      <dgm:t>
        <a:bodyPr/>
        <a:lstStyle/>
        <a:p>
          <a:endParaRPr lang="ru-RU"/>
        </a:p>
      </dgm:t>
    </dgm:pt>
    <dgm:pt modelId="{5E39588B-0E63-4350-B32A-332AF9620347}" type="sibTrans" cxnId="{7C9B9037-9816-42B6-A0CE-6FA0F0AC4D39}">
      <dgm:prSet/>
      <dgm:spPr/>
      <dgm:t>
        <a:bodyPr/>
        <a:lstStyle/>
        <a:p>
          <a:endParaRPr lang="ru-RU"/>
        </a:p>
      </dgm:t>
    </dgm:pt>
    <dgm:pt modelId="{4248AD87-ECC6-42E8-880A-C66EB2F20D67}">
      <dgm:prSet phldrT="[Текст]" custT="1"/>
      <dgm:spPr/>
      <dgm:t>
        <a:bodyPr/>
        <a:lstStyle/>
        <a:p>
          <a:pPr algn="l"/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зразок комплексу навчально-методичного забезпечення з кожної навчальної дисципліни навчального плану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5B767ED-71B7-4444-8BCA-268F1B0D3F38}" type="parTrans" cxnId="{C3CE0A24-26F7-4CCD-BA5F-CA2ABF6EB4A2}">
      <dgm:prSet/>
      <dgm:spPr/>
      <dgm:t>
        <a:bodyPr/>
        <a:lstStyle/>
        <a:p>
          <a:endParaRPr lang="ru-RU"/>
        </a:p>
      </dgm:t>
    </dgm:pt>
    <dgm:pt modelId="{1F35D1A3-BE28-4D78-B0F9-6A20890E11EC}" type="sibTrans" cxnId="{C3CE0A24-26F7-4CCD-BA5F-CA2ABF6EB4A2}">
      <dgm:prSet/>
      <dgm:spPr/>
      <dgm:t>
        <a:bodyPr/>
        <a:lstStyle/>
        <a:p>
          <a:endParaRPr lang="ru-RU"/>
        </a:p>
      </dgm:t>
    </dgm:pt>
    <dgm:pt modelId="{8BE14FD3-DC5C-4AB7-A485-2F55B2E43321}" type="pres">
      <dgm:prSet presAssocID="{B1F0FAE4-5C53-4FA2-911E-C43A00E1EA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504427-845C-4714-B68C-098189686CF8}" type="pres">
      <dgm:prSet presAssocID="{AE2C798B-9049-401C-84AD-486478AD9E54}" presName="root" presStyleCnt="0"/>
      <dgm:spPr/>
    </dgm:pt>
    <dgm:pt modelId="{6790A229-AC81-450D-AFBF-AAAE815E2F3B}" type="pres">
      <dgm:prSet presAssocID="{AE2C798B-9049-401C-84AD-486478AD9E54}" presName="rootComposite" presStyleCnt="0"/>
      <dgm:spPr/>
    </dgm:pt>
    <dgm:pt modelId="{385636A7-739D-453C-8819-40498A002A17}" type="pres">
      <dgm:prSet presAssocID="{AE2C798B-9049-401C-84AD-486478AD9E54}" presName="rootText" presStyleLbl="node1" presStyleIdx="0" presStyleCnt="1" custScaleX="607598" custScaleY="122218"/>
      <dgm:spPr/>
      <dgm:t>
        <a:bodyPr/>
        <a:lstStyle/>
        <a:p>
          <a:endParaRPr lang="ru-RU"/>
        </a:p>
      </dgm:t>
    </dgm:pt>
    <dgm:pt modelId="{F5336035-6C38-414F-9001-820C14C6AA87}" type="pres">
      <dgm:prSet presAssocID="{AE2C798B-9049-401C-84AD-486478AD9E54}" presName="rootConnector" presStyleLbl="node1" presStyleIdx="0" presStyleCnt="1"/>
      <dgm:spPr/>
      <dgm:t>
        <a:bodyPr/>
        <a:lstStyle/>
        <a:p>
          <a:endParaRPr lang="ru-RU"/>
        </a:p>
      </dgm:t>
    </dgm:pt>
    <dgm:pt modelId="{87902CAB-095F-4EFF-8341-FBC2938C96E8}" type="pres">
      <dgm:prSet presAssocID="{AE2C798B-9049-401C-84AD-486478AD9E54}" presName="childShape" presStyleCnt="0"/>
      <dgm:spPr/>
    </dgm:pt>
    <dgm:pt modelId="{8DBD276B-363C-4775-91E4-74931CC2EA87}" type="pres">
      <dgm:prSet presAssocID="{F5D4D00D-9693-46EE-82E6-74057013E19E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7EF8ECE-45F7-486B-A5A6-C7346AD5E8C1}" type="pres">
      <dgm:prSet presAssocID="{49B09171-F206-4B19-A1E2-E20FAA242062}" presName="childText" presStyleLbl="bgAcc1" presStyleIdx="0" presStyleCnt="6" custScaleX="727381" custLinFactNeighborX="5042" custLinFactNeighborY="2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9A5D0-8461-45FA-B7B8-D8FAD9380963}" type="pres">
      <dgm:prSet presAssocID="{AEF2C463-5074-4BD6-9C28-ABB83F7BEE1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49A9FB0-9330-4BB6-AFA4-F9F3828EF273}" type="pres">
      <dgm:prSet presAssocID="{F734B969-0357-47CB-82DC-05E93E7BD142}" presName="childText" presStyleLbl="bgAcc1" presStyleIdx="1" presStyleCnt="6" custScaleX="737216" custLinFactNeighborX="15542" custLinFactNeighborY="-9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4D7C6-3250-4F42-953E-8C610243DDF6}" type="pres">
      <dgm:prSet presAssocID="{EA9B7FBC-155E-4622-BF57-802D80B3D4A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829B20E2-6D19-42D5-90BC-E15D1C807737}" type="pres">
      <dgm:prSet presAssocID="{E02474C8-FE0E-4A74-AE7B-7875150BCE63}" presName="childText" presStyleLbl="bgAcc1" presStyleIdx="2" presStyleCnt="6" custScaleX="726656" custLinFactNeighborX="6592" custLinFactNeighborY="-12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64BE2-47FA-4EC5-9EFF-F51AB4310BC6}" type="pres">
      <dgm:prSet presAssocID="{FDCB1314-A8A6-4D94-AAF9-3C8654F10FB5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03F9050-E2E0-43AD-970B-A55EAE4F69BD}" type="pres">
      <dgm:prSet presAssocID="{726C160C-DFD0-4C31-93CB-0247F8F5C8B2}" presName="childText" presStyleLbl="bgAcc1" presStyleIdx="3" presStyleCnt="6" custScaleX="731618" custScaleY="104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51B27-BE7A-4E44-AB22-1B694BA041A4}" type="pres">
      <dgm:prSet presAssocID="{7895249B-B323-4D46-8103-FE9480E56E47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0D6AB9D-3320-4665-9A13-C0E17D916BFF}" type="pres">
      <dgm:prSet presAssocID="{614CBC8A-C901-4326-A7AE-B79D74DC5361}" presName="childText" presStyleLbl="bgAcc1" presStyleIdx="4" presStyleCnt="6" custScaleX="725035" custScaleY="133458" custLinFactNeighborX="807" custLinFactNeighborY="8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62096-2CCB-4A9B-9FA0-A0A8D7268E86}" type="pres">
      <dgm:prSet presAssocID="{65B767ED-71B7-4444-8BCA-268F1B0D3F3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F2EF3CE-A14B-435E-B7F9-A478B1BA11F0}" type="pres">
      <dgm:prSet presAssocID="{4248AD87-ECC6-42E8-880A-C66EB2F20D67}" presName="childText" presStyleLbl="bgAcc1" presStyleIdx="5" presStyleCnt="6" custScaleX="735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AA342B-AC66-460B-B53C-8F6D572C6E16}" type="presOf" srcId="{726C160C-DFD0-4C31-93CB-0247F8F5C8B2}" destId="{703F9050-E2E0-43AD-970B-A55EAE4F69BD}" srcOrd="0" destOrd="0" presId="urn:microsoft.com/office/officeart/2005/8/layout/hierarchy3"/>
    <dgm:cxn modelId="{39CD07D2-1B76-4DEF-AB0C-3A924F9F7518}" srcId="{AE2C798B-9049-401C-84AD-486478AD9E54}" destId="{49B09171-F206-4B19-A1E2-E20FAA242062}" srcOrd="0" destOrd="0" parTransId="{F5D4D00D-9693-46EE-82E6-74057013E19E}" sibTransId="{C05F7604-FC5C-46D8-874D-CD488ECE8280}"/>
    <dgm:cxn modelId="{EBD61840-5770-4562-8B0C-244B7F16DFA3}" srcId="{AE2C798B-9049-401C-84AD-486478AD9E54}" destId="{F734B969-0357-47CB-82DC-05E93E7BD142}" srcOrd="1" destOrd="0" parTransId="{AEF2C463-5074-4BD6-9C28-ABB83F7BEE17}" sibTransId="{45C3C071-B013-486E-988E-AB6A6424898F}"/>
    <dgm:cxn modelId="{23B6792E-76D1-4F6B-AA3A-F3500B21CBDE}" type="presOf" srcId="{65B767ED-71B7-4444-8BCA-268F1B0D3F38}" destId="{6FE62096-2CCB-4A9B-9FA0-A0A8D7268E86}" srcOrd="0" destOrd="0" presId="urn:microsoft.com/office/officeart/2005/8/layout/hierarchy3"/>
    <dgm:cxn modelId="{6EF62AD0-40F8-4B88-B571-C7C1CF7C6978}" type="presOf" srcId="{AEF2C463-5074-4BD6-9C28-ABB83F7BEE17}" destId="{9C89A5D0-8461-45FA-B7B8-D8FAD9380963}" srcOrd="0" destOrd="0" presId="urn:microsoft.com/office/officeart/2005/8/layout/hierarchy3"/>
    <dgm:cxn modelId="{228B8A10-5773-4DA6-8AF6-61B5EAE8D494}" type="presOf" srcId="{4248AD87-ECC6-42E8-880A-C66EB2F20D67}" destId="{FF2EF3CE-A14B-435E-B7F9-A478B1BA11F0}" srcOrd="0" destOrd="0" presId="urn:microsoft.com/office/officeart/2005/8/layout/hierarchy3"/>
    <dgm:cxn modelId="{D8290E95-8E56-4DD2-8038-CD82599E2FE2}" type="presOf" srcId="{F734B969-0357-47CB-82DC-05E93E7BD142}" destId="{E49A9FB0-9330-4BB6-AFA4-F9F3828EF273}" srcOrd="0" destOrd="0" presId="urn:microsoft.com/office/officeart/2005/8/layout/hierarchy3"/>
    <dgm:cxn modelId="{E367C1B7-8AE4-412F-8AAB-BD3AA2AFC094}" type="presOf" srcId="{EA9B7FBC-155E-4622-BF57-802D80B3D4AD}" destId="{C4A4D7C6-3250-4F42-953E-8C610243DDF6}" srcOrd="0" destOrd="0" presId="urn:microsoft.com/office/officeart/2005/8/layout/hierarchy3"/>
    <dgm:cxn modelId="{17265A47-91E2-4E34-8165-AFD2F280EF11}" type="presOf" srcId="{AE2C798B-9049-401C-84AD-486478AD9E54}" destId="{385636A7-739D-453C-8819-40498A002A17}" srcOrd="0" destOrd="0" presId="urn:microsoft.com/office/officeart/2005/8/layout/hierarchy3"/>
    <dgm:cxn modelId="{11711C61-84C7-49E2-BF91-80F86F1D1C24}" type="presOf" srcId="{B1F0FAE4-5C53-4FA2-911E-C43A00E1EA3C}" destId="{8BE14FD3-DC5C-4AB7-A485-2F55B2E43321}" srcOrd="0" destOrd="0" presId="urn:microsoft.com/office/officeart/2005/8/layout/hierarchy3"/>
    <dgm:cxn modelId="{68A74A90-A260-4248-9402-AEE3F5040867}" type="presOf" srcId="{614CBC8A-C901-4326-A7AE-B79D74DC5361}" destId="{70D6AB9D-3320-4665-9A13-C0E17D916BFF}" srcOrd="0" destOrd="0" presId="urn:microsoft.com/office/officeart/2005/8/layout/hierarchy3"/>
    <dgm:cxn modelId="{8E18CF2C-87EF-4261-8136-32AEBE38E1E9}" type="presOf" srcId="{AE2C798B-9049-401C-84AD-486478AD9E54}" destId="{F5336035-6C38-414F-9001-820C14C6AA87}" srcOrd="1" destOrd="0" presId="urn:microsoft.com/office/officeart/2005/8/layout/hierarchy3"/>
    <dgm:cxn modelId="{F64F0475-503A-44F0-8C6F-89FF95DEA76A}" type="presOf" srcId="{FDCB1314-A8A6-4D94-AAF9-3C8654F10FB5}" destId="{4CD64BE2-47FA-4EC5-9EFF-F51AB4310BC6}" srcOrd="0" destOrd="0" presId="urn:microsoft.com/office/officeart/2005/8/layout/hierarchy3"/>
    <dgm:cxn modelId="{BB4D6982-D410-44DD-8694-5DDE01861DFF}" srcId="{AE2C798B-9049-401C-84AD-486478AD9E54}" destId="{726C160C-DFD0-4C31-93CB-0247F8F5C8B2}" srcOrd="3" destOrd="0" parTransId="{FDCB1314-A8A6-4D94-AAF9-3C8654F10FB5}" sibTransId="{4D0A1256-BD99-49A2-B9F4-D0BE44729CFE}"/>
    <dgm:cxn modelId="{7B4C5355-3EFF-44CF-898C-551347390C53}" srcId="{AE2C798B-9049-401C-84AD-486478AD9E54}" destId="{E02474C8-FE0E-4A74-AE7B-7875150BCE63}" srcOrd="2" destOrd="0" parTransId="{EA9B7FBC-155E-4622-BF57-802D80B3D4AD}" sibTransId="{CE45BFB0-896A-4279-AD20-06ABECD0BAAE}"/>
    <dgm:cxn modelId="{E5D9D88E-04D5-4B43-904C-2274CE564198}" type="presOf" srcId="{7895249B-B323-4D46-8103-FE9480E56E47}" destId="{B2A51B27-BE7A-4E44-AB22-1B694BA041A4}" srcOrd="0" destOrd="0" presId="urn:microsoft.com/office/officeart/2005/8/layout/hierarchy3"/>
    <dgm:cxn modelId="{BE6EF661-6D61-4118-909B-439BCC9C59DD}" srcId="{B1F0FAE4-5C53-4FA2-911E-C43A00E1EA3C}" destId="{AE2C798B-9049-401C-84AD-486478AD9E54}" srcOrd="0" destOrd="0" parTransId="{D0C03DC6-D611-4670-A714-EF4C7C87898A}" sibTransId="{5AC80D8F-360C-42F0-8244-85FF1ADBDCE7}"/>
    <dgm:cxn modelId="{C8BD986F-4D19-445B-A6B2-54832AF8BA8D}" type="presOf" srcId="{F5D4D00D-9693-46EE-82E6-74057013E19E}" destId="{8DBD276B-363C-4775-91E4-74931CC2EA87}" srcOrd="0" destOrd="0" presId="urn:microsoft.com/office/officeart/2005/8/layout/hierarchy3"/>
    <dgm:cxn modelId="{C3CE0A24-26F7-4CCD-BA5F-CA2ABF6EB4A2}" srcId="{AE2C798B-9049-401C-84AD-486478AD9E54}" destId="{4248AD87-ECC6-42E8-880A-C66EB2F20D67}" srcOrd="5" destOrd="0" parTransId="{65B767ED-71B7-4444-8BCA-268F1B0D3F38}" sibTransId="{1F35D1A3-BE28-4D78-B0F9-6A20890E11EC}"/>
    <dgm:cxn modelId="{6B47F55B-CBD8-466E-9812-BB32C24A9BF0}" type="presOf" srcId="{49B09171-F206-4B19-A1E2-E20FAA242062}" destId="{B7EF8ECE-45F7-486B-A5A6-C7346AD5E8C1}" srcOrd="0" destOrd="0" presId="urn:microsoft.com/office/officeart/2005/8/layout/hierarchy3"/>
    <dgm:cxn modelId="{7C9B9037-9816-42B6-A0CE-6FA0F0AC4D39}" srcId="{AE2C798B-9049-401C-84AD-486478AD9E54}" destId="{614CBC8A-C901-4326-A7AE-B79D74DC5361}" srcOrd="4" destOrd="0" parTransId="{7895249B-B323-4D46-8103-FE9480E56E47}" sibTransId="{5E39588B-0E63-4350-B32A-332AF9620347}"/>
    <dgm:cxn modelId="{00D3B83A-8F40-4961-A531-61E9A59074B9}" type="presOf" srcId="{E02474C8-FE0E-4A74-AE7B-7875150BCE63}" destId="{829B20E2-6D19-42D5-90BC-E15D1C807737}" srcOrd="0" destOrd="0" presId="urn:microsoft.com/office/officeart/2005/8/layout/hierarchy3"/>
    <dgm:cxn modelId="{10AC5B64-7E92-41DB-9E33-9A32F7445F11}" type="presParOf" srcId="{8BE14FD3-DC5C-4AB7-A485-2F55B2E43321}" destId="{47504427-845C-4714-B68C-098189686CF8}" srcOrd="0" destOrd="0" presId="urn:microsoft.com/office/officeart/2005/8/layout/hierarchy3"/>
    <dgm:cxn modelId="{0C2BAC84-C4FA-4564-A549-F73B00D8604C}" type="presParOf" srcId="{47504427-845C-4714-B68C-098189686CF8}" destId="{6790A229-AC81-450D-AFBF-AAAE815E2F3B}" srcOrd="0" destOrd="0" presId="urn:microsoft.com/office/officeart/2005/8/layout/hierarchy3"/>
    <dgm:cxn modelId="{283EBF23-FFEB-483B-808A-7BDABAA850F9}" type="presParOf" srcId="{6790A229-AC81-450D-AFBF-AAAE815E2F3B}" destId="{385636A7-739D-453C-8819-40498A002A17}" srcOrd="0" destOrd="0" presId="urn:microsoft.com/office/officeart/2005/8/layout/hierarchy3"/>
    <dgm:cxn modelId="{F17CEEBF-A32A-4738-8AB8-6604E81EA990}" type="presParOf" srcId="{6790A229-AC81-450D-AFBF-AAAE815E2F3B}" destId="{F5336035-6C38-414F-9001-820C14C6AA87}" srcOrd="1" destOrd="0" presId="urn:microsoft.com/office/officeart/2005/8/layout/hierarchy3"/>
    <dgm:cxn modelId="{551A93F9-1564-4E6B-BDDC-831D91415221}" type="presParOf" srcId="{47504427-845C-4714-B68C-098189686CF8}" destId="{87902CAB-095F-4EFF-8341-FBC2938C96E8}" srcOrd="1" destOrd="0" presId="urn:microsoft.com/office/officeart/2005/8/layout/hierarchy3"/>
    <dgm:cxn modelId="{E893A117-A749-4D2C-B6CE-1A2EA0C9E9FC}" type="presParOf" srcId="{87902CAB-095F-4EFF-8341-FBC2938C96E8}" destId="{8DBD276B-363C-4775-91E4-74931CC2EA87}" srcOrd="0" destOrd="0" presId="urn:microsoft.com/office/officeart/2005/8/layout/hierarchy3"/>
    <dgm:cxn modelId="{C53A93E9-150F-4C30-A915-5EA3A55C15AB}" type="presParOf" srcId="{87902CAB-095F-4EFF-8341-FBC2938C96E8}" destId="{B7EF8ECE-45F7-486B-A5A6-C7346AD5E8C1}" srcOrd="1" destOrd="0" presId="urn:microsoft.com/office/officeart/2005/8/layout/hierarchy3"/>
    <dgm:cxn modelId="{C6BE8829-805C-4ACA-A9B5-92A57BA65CF5}" type="presParOf" srcId="{87902CAB-095F-4EFF-8341-FBC2938C96E8}" destId="{9C89A5D0-8461-45FA-B7B8-D8FAD9380963}" srcOrd="2" destOrd="0" presId="urn:microsoft.com/office/officeart/2005/8/layout/hierarchy3"/>
    <dgm:cxn modelId="{1384D304-6EFA-488F-9B44-71FDDA5AD58F}" type="presParOf" srcId="{87902CAB-095F-4EFF-8341-FBC2938C96E8}" destId="{E49A9FB0-9330-4BB6-AFA4-F9F3828EF273}" srcOrd="3" destOrd="0" presId="urn:microsoft.com/office/officeart/2005/8/layout/hierarchy3"/>
    <dgm:cxn modelId="{769121B0-E7A4-4C60-A76B-9A399E67C7CA}" type="presParOf" srcId="{87902CAB-095F-4EFF-8341-FBC2938C96E8}" destId="{C4A4D7C6-3250-4F42-953E-8C610243DDF6}" srcOrd="4" destOrd="0" presId="urn:microsoft.com/office/officeart/2005/8/layout/hierarchy3"/>
    <dgm:cxn modelId="{68F261FE-131B-423B-8FA2-ED56A550465F}" type="presParOf" srcId="{87902CAB-095F-4EFF-8341-FBC2938C96E8}" destId="{829B20E2-6D19-42D5-90BC-E15D1C807737}" srcOrd="5" destOrd="0" presId="urn:microsoft.com/office/officeart/2005/8/layout/hierarchy3"/>
    <dgm:cxn modelId="{1BA02A28-4A90-4CB3-90D9-75706A351792}" type="presParOf" srcId="{87902CAB-095F-4EFF-8341-FBC2938C96E8}" destId="{4CD64BE2-47FA-4EC5-9EFF-F51AB4310BC6}" srcOrd="6" destOrd="0" presId="urn:microsoft.com/office/officeart/2005/8/layout/hierarchy3"/>
    <dgm:cxn modelId="{F783B844-4239-4B84-BFA6-1FB6327997C0}" type="presParOf" srcId="{87902CAB-095F-4EFF-8341-FBC2938C96E8}" destId="{703F9050-E2E0-43AD-970B-A55EAE4F69BD}" srcOrd="7" destOrd="0" presId="urn:microsoft.com/office/officeart/2005/8/layout/hierarchy3"/>
    <dgm:cxn modelId="{CA9DCC3C-B0E1-477E-9925-EDDB1BD313B1}" type="presParOf" srcId="{87902CAB-095F-4EFF-8341-FBC2938C96E8}" destId="{B2A51B27-BE7A-4E44-AB22-1B694BA041A4}" srcOrd="8" destOrd="0" presId="urn:microsoft.com/office/officeart/2005/8/layout/hierarchy3"/>
    <dgm:cxn modelId="{89A0AB5D-740D-4571-9198-077D45447932}" type="presParOf" srcId="{87902CAB-095F-4EFF-8341-FBC2938C96E8}" destId="{70D6AB9D-3320-4665-9A13-C0E17D916BFF}" srcOrd="9" destOrd="0" presId="urn:microsoft.com/office/officeart/2005/8/layout/hierarchy3"/>
    <dgm:cxn modelId="{4F081C00-ED39-418C-A8AB-7B7FC26DD69C}" type="presParOf" srcId="{87902CAB-095F-4EFF-8341-FBC2938C96E8}" destId="{6FE62096-2CCB-4A9B-9FA0-A0A8D7268E86}" srcOrd="10" destOrd="0" presId="urn:microsoft.com/office/officeart/2005/8/layout/hierarchy3"/>
    <dgm:cxn modelId="{3C73238C-CD4F-42C0-AF5B-E310B14C15E5}" type="presParOf" srcId="{87902CAB-095F-4EFF-8341-FBC2938C96E8}" destId="{FF2EF3CE-A14B-435E-B7F9-A478B1BA11F0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1F0FAE4-5C53-4FA2-911E-C43A00E1EA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C798B-9049-401C-84AD-486478AD9E54}">
      <dgm:prSet phldrT="[Текст]" custT="1"/>
      <dgm:spPr/>
      <dgm:t>
        <a:bodyPr/>
        <a:lstStyle/>
        <a:p>
          <a:r>
            <a:rPr lang="uk-UA" sz="4000" dirty="0" err="1" smtClean="0">
              <a:latin typeface="+mj-lt"/>
              <a:cs typeface="Times New Roman" pitchFamily="18" charset="0"/>
            </a:rPr>
            <a:t>Педаго</a:t>
          </a:r>
          <a:r>
            <a:rPr lang="uk-UA" sz="4000" noProof="0" dirty="0" err="1" smtClean="0">
              <a:latin typeface="+mj-lt"/>
              <a:cs typeface="Times New Roman" pitchFamily="18" charset="0"/>
            </a:rPr>
            <a:t>гічна</a:t>
          </a:r>
          <a:r>
            <a:rPr lang="uk-UA" sz="4000" noProof="0" dirty="0" smtClean="0">
              <a:latin typeface="+mj-lt"/>
              <a:cs typeface="Times New Roman" pitchFamily="18" charset="0"/>
            </a:rPr>
            <a:t>, методична література</a:t>
          </a:r>
          <a:endParaRPr lang="uk-UA" sz="4000" noProof="0" dirty="0">
            <a:latin typeface="+mj-lt"/>
            <a:cs typeface="Times New Roman" pitchFamily="18" charset="0"/>
          </a:endParaRPr>
        </a:p>
      </dgm:t>
    </dgm:pt>
    <dgm:pt modelId="{D0C03DC6-D611-4670-A714-EF4C7C87898A}" type="parTrans" cxnId="{BE6EF661-6D61-4118-909B-439BCC9C59DD}">
      <dgm:prSet/>
      <dgm:spPr/>
      <dgm:t>
        <a:bodyPr/>
        <a:lstStyle/>
        <a:p>
          <a:endParaRPr lang="ru-RU"/>
        </a:p>
      </dgm:t>
    </dgm:pt>
    <dgm:pt modelId="{5AC80D8F-360C-42F0-8244-85FF1ADBDCE7}" type="sibTrans" cxnId="{BE6EF661-6D61-4118-909B-439BCC9C59DD}">
      <dgm:prSet/>
      <dgm:spPr/>
      <dgm:t>
        <a:bodyPr/>
        <a:lstStyle/>
        <a:p>
          <a:endParaRPr lang="ru-RU"/>
        </a:p>
      </dgm:t>
    </dgm:pt>
    <dgm:pt modelId="{49B09171-F206-4B19-A1E2-E20FAA242062}">
      <dgm:prSet phldrT="[Текст]"/>
      <dgm:spPr/>
      <dgm:t>
        <a:bodyPr/>
        <a:lstStyle/>
        <a:p>
          <a:pPr algn="l"/>
          <a:r>
            <a:rPr lang="uk-UA" noProof="0" dirty="0" smtClean="0">
              <a:latin typeface="+mj-lt"/>
              <a:cs typeface="Times New Roman" pitchFamily="18" charset="0"/>
            </a:rPr>
            <a:t>навчальні, навчально-методичні, методичні посібники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F5D4D00D-9693-46EE-82E6-74057013E19E}" type="parTrans" cxnId="{39CD07D2-1B76-4DEF-AB0C-3A924F9F7518}">
      <dgm:prSet/>
      <dgm:spPr/>
      <dgm:t>
        <a:bodyPr/>
        <a:lstStyle/>
        <a:p>
          <a:endParaRPr lang="ru-RU"/>
        </a:p>
      </dgm:t>
    </dgm:pt>
    <dgm:pt modelId="{C05F7604-FC5C-46D8-874D-CD488ECE8280}" type="sibTrans" cxnId="{39CD07D2-1B76-4DEF-AB0C-3A924F9F7518}">
      <dgm:prSet/>
      <dgm:spPr/>
      <dgm:t>
        <a:bodyPr/>
        <a:lstStyle/>
        <a:p>
          <a:endParaRPr lang="ru-RU"/>
        </a:p>
      </dgm:t>
    </dgm:pt>
    <dgm:pt modelId="{E02474C8-FE0E-4A74-AE7B-7875150BCE63}">
      <dgm:prSet phldrT="[Текст]"/>
      <dgm:spPr/>
      <dgm:t>
        <a:bodyPr/>
        <a:lstStyle/>
        <a:p>
          <a:pPr algn="l"/>
          <a:r>
            <a:rPr lang="uk-UA" noProof="0" dirty="0" smtClean="0">
              <a:latin typeface="+mj-lt"/>
              <a:cs typeface="Times New Roman" pitchFamily="18" charset="0"/>
            </a:rPr>
            <a:t>довідкова і енциклопедична література (довідники, словники, енциклопедії тощо) 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EA9B7FBC-155E-4622-BF57-802D80B3D4AD}" type="parTrans" cxnId="{7B4C5355-3EFF-44CF-898C-551347390C53}">
      <dgm:prSet/>
      <dgm:spPr/>
      <dgm:t>
        <a:bodyPr/>
        <a:lstStyle/>
        <a:p>
          <a:endParaRPr lang="ru-RU"/>
        </a:p>
      </dgm:t>
    </dgm:pt>
    <dgm:pt modelId="{CE45BFB0-896A-4279-AD20-06ABECD0BAAE}" type="sibTrans" cxnId="{7B4C5355-3EFF-44CF-898C-551347390C53}">
      <dgm:prSet/>
      <dgm:spPr/>
      <dgm:t>
        <a:bodyPr/>
        <a:lstStyle/>
        <a:p>
          <a:endParaRPr lang="ru-RU"/>
        </a:p>
      </dgm:t>
    </dgm:pt>
    <dgm:pt modelId="{F734B969-0357-47CB-82DC-05E93E7BD142}">
      <dgm:prSet/>
      <dgm:spPr/>
      <dgm:t>
        <a:bodyPr/>
        <a:lstStyle/>
        <a:p>
          <a:pPr algn="l"/>
          <a:r>
            <a:rPr lang="uk-UA" noProof="0" dirty="0" smtClean="0">
              <a:latin typeface="+mj-lt"/>
              <a:cs typeface="Times New Roman" pitchFamily="18" charset="0"/>
            </a:rPr>
            <a:t>наукова література з різних галузей знань (педагогіка, психологія, соціологія тощо)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AEF2C463-5074-4BD6-9C28-ABB83F7BEE17}" type="parTrans" cxnId="{EBD61840-5770-4562-8B0C-244B7F16DFA3}">
      <dgm:prSet/>
      <dgm:spPr/>
      <dgm:t>
        <a:bodyPr/>
        <a:lstStyle/>
        <a:p>
          <a:endParaRPr lang="ru-RU"/>
        </a:p>
      </dgm:t>
    </dgm:pt>
    <dgm:pt modelId="{45C3C071-B013-486E-988E-AB6A6424898F}" type="sibTrans" cxnId="{EBD61840-5770-4562-8B0C-244B7F16DFA3}">
      <dgm:prSet/>
      <dgm:spPr/>
      <dgm:t>
        <a:bodyPr/>
        <a:lstStyle/>
        <a:p>
          <a:endParaRPr lang="ru-RU"/>
        </a:p>
      </dgm:t>
    </dgm:pt>
    <dgm:pt modelId="{726C160C-DFD0-4C31-93CB-0247F8F5C8B2}">
      <dgm:prSet phldrT="[Текст]"/>
      <dgm:spPr/>
      <dgm:t>
        <a:bodyPr/>
        <a:lstStyle/>
        <a:p>
          <a:pPr algn="l"/>
          <a:r>
            <a:rPr lang="uk-UA" noProof="0" dirty="0" smtClean="0">
              <a:latin typeface="+mj-lt"/>
              <a:cs typeface="Times New Roman" pitchFamily="18" charset="0"/>
            </a:rPr>
            <a:t>добірка фахових періодичних видань (газети, журнали, альманахи, часописи тощо)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FDCB1314-A8A6-4D94-AAF9-3C8654F10FB5}" type="parTrans" cxnId="{BB4D6982-D410-44DD-8694-5DDE01861DFF}">
      <dgm:prSet/>
      <dgm:spPr/>
      <dgm:t>
        <a:bodyPr/>
        <a:lstStyle/>
        <a:p>
          <a:endParaRPr lang="ru-RU"/>
        </a:p>
      </dgm:t>
    </dgm:pt>
    <dgm:pt modelId="{4D0A1256-BD99-49A2-B9F4-D0BE44729CFE}" type="sibTrans" cxnId="{BB4D6982-D410-44DD-8694-5DDE01861DFF}">
      <dgm:prSet/>
      <dgm:spPr/>
      <dgm:t>
        <a:bodyPr/>
        <a:lstStyle/>
        <a:p>
          <a:endParaRPr lang="ru-RU"/>
        </a:p>
      </dgm:t>
    </dgm:pt>
    <dgm:pt modelId="{614CBC8A-C901-4326-A7AE-B79D74DC5361}">
      <dgm:prSet phldrT="[Текст]"/>
      <dgm:spPr/>
      <dgm:t>
        <a:bodyPr/>
        <a:lstStyle/>
        <a:p>
          <a:pPr algn="l"/>
          <a:r>
            <a:rPr lang="uk-UA" b="0" i="0" dirty="0" smtClean="0">
              <a:latin typeface="+mj-lt"/>
              <a:cs typeface="Times New Roman" pitchFamily="18" charset="0"/>
            </a:rPr>
            <a:t>інформаційний банк даних з питань змісту освіти, організації освітнього процесу, психолого-педагогічних досягнень тощо</a:t>
          </a:r>
          <a:r>
            <a:rPr lang="uk-UA" noProof="0" dirty="0" smtClean="0">
              <a:latin typeface="+mj-lt"/>
              <a:cs typeface="Times New Roman" pitchFamily="18" charset="0"/>
            </a:rPr>
            <a:t>  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7895249B-B323-4D46-8103-FE9480E56E47}" type="parTrans" cxnId="{7C9B9037-9816-42B6-A0CE-6FA0F0AC4D39}">
      <dgm:prSet/>
      <dgm:spPr/>
      <dgm:t>
        <a:bodyPr/>
        <a:lstStyle/>
        <a:p>
          <a:endParaRPr lang="ru-RU"/>
        </a:p>
      </dgm:t>
    </dgm:pt>
    <dgm:pt modelId="{5E39588B-0E63-4350-B32A-332AF9620347}" type="sibTrans" cxnId="{7C9B9037-9816-42B6-A0CE-6FA0F0AC4D39}">
      <dgm:prSet/>
      <dgm:spPr/>
      <dgm:t>
        <a:bodyPr/>
        <a:lstStyle/>
        <a:p>
          <a:endParaRPr lang="ru-RU"/>
        </a:p>
      </dgm:t>
    </dgm:pt>
    <dgm:pt modelId="{8BE14FD3-DC5C-4AB7-A485-2F55B2E43321}" type="pres">
      <dgm:prSet presAssocID="{B1F0FAE4-5C53-4FA2-911E-C43A00E1EA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504427-845C-4714-B68C-098189686CF8}" type="pres">
      <dgm:prSet presAssocID="{AE2C798B-9049-401C-84AD-486478AD9E54}" presName="root" presStyleCnt="0"/>
      <dgm:spPr/>
    </dgm:pt>
    <dgm:pt modelId="{6790A229-AC81-450D-AFBF-AAAE815E2F3B}" type="pres">
      <dgm:prSet presAssocID="{AE2C798B-9049-401C-84AD-486478AD9E54}" presName="rootComposite" presStyleCnt="0"/>
      <dgm:spPr/>
    </dgm:pt>
    <dgm:pt modelId="{385636A7-739D-453C-8819-40498A002A17}" type="pres">
      <dgm:prSet presAssocID="{AE2C798B-9049-401C-84AD-486478AD9E54}" presName="rootText" presStyleLbl="node1" presStyleIdx="0" presStyleCnt="1" custScaleX="606452" custScaleY="185158"/>
      <dgm:spPr/>
      <dgm:t>
        <a:bodyPr/>
        <a:lstStyle/>
        <a:p>
          <a:endParaRPr lang="ru-RU"/>
        </a:p>
      </dgm:t>
    </dgm:pt>
    <dgm:pt modelId="{F5336035-6C38-414F-9001-820C14C6AA87}" type="pres">
      <dgm:prSet presAssocID="{AE2C798B-9049-401C-84AD-486478AD9E54}" presName="rootConnector" presStyleLbl="node1" presStyleIdx="0" presStyleCnt="1"/>
      <dgm:spPr/>
      <dgm:t>
        <a:bodyPr/>
        <a:lstStyle/>
        <a:p>
          <a:endParaRPr lang="ru-RU"/>
        </a:p>
      </dgm:t>
    </dgm:pt>
    <dgm:pt modelId="{87902CAB-095F-4EFF-8341-FBC2938C96E8}" type="pres">
      <dgm:prSet presAssocID="{AE2C798B-9049-401C-84AD-486478AD9E54}" presName="childShape" presStyleCnt="0"/>
      <dgm:spPr/>
    </dgm:pt>
    <dgm:pt modelId="{8DBD276B-363C-4775-91E4-74931CC2EA87}" type="pres">
      <dgm:prSet presAssocID="{F5D4D00D-9693-46EE-82E6-74057013E19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7EF8ECE-45F7-486B-A5A6-C7346AD5E8C1}" type="pres">
      <dgm:prSet presAssocID="{49B09171-F206-4B19-A1E2-E20FAA242062}" presName="childText" presStyleLbl="bgAcc1" presStyleIdx="0" presStyleCnt="5" custScaleX="727381" custLinFactNeighborX="5042" custLinFactNeighborY="2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9A5D0-8461-45FA-B7B8-D8FAD9380963}" type="pres">
      <dgm:prSet presAssocID="{AEF2C463-5074-4BD6-9C28-ABB83F7BEE1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49A9FB0-9330-4BB6-AFA4-F9F3828EF273}" type="pres">
      <dgm:prSet presAssocID="{F734B969-0357-47CB-82DC-05E93E7BD142}" presName="childText" presStyleLbl="bgAcc1" presStyleIdx="1" presStyleCnt="5" custScaleX="737216" custLinFactNeighborX="-1128" custLinFactNeighborY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4D7C6-3250-4F42-953E-8C610243DDF6}" type="pres">
      <dgm:prSet presAssocID="{EA9B7FBC-155E-4622-BF57-802D80B3D4A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829B20E2-6D19-42D5-90BC-E15D1C807737}" type="pres">
      <dgm:prSet presAssocID="{E02474C8-FE0E-4A74-AE7B-7875150BCE63}" presName="childText" presStyleLbl="bgAcc1" presStyleIdx="2" presStyleCnt="5" custScaleX="726656" custLinFactNeighborX="11088" custLinFactNeighborY="-6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64BE2-47FA-4EC5-9EFF-F51AB4310BC6}" type="pres">
      <dgm:prSet presAssocID="{FDCB1314-A8A6-4D94-AAF9-3C8654F10FB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703F9050-E2E0-43AD-970B-A55EAE4F69BD}" type="pres">
      <dgm:prSet presAssocID="{726C160C-DFD0-4C31-93CB-0247F8F5C8B2}" presName="childText" presStyleLbl="bgAcc1" presStyleIdx="3" presStyleCnt="5" custScaleX="73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51B27-BE7A-4E44-AB22-1B694BA041A4}" type="pres">
      <dgm:prSet presAssocID="{7895249B-B323-4D46-8103-FE9480E56E4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70D6AB9D-3320-4665-9A13-C0E17D916BFF}" type="pres">
      <dgm:prSet presAssocID="{614CBC8A-C901-4326-A7AE-B79D74DC5361}" presName="childText" presStyleLbl="bgAcc1" presStyleIdx="4" presStyleCnt="5" custScaleX="725035" custLinFactNeighborX="807" custLinFactNeighborY="8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48EBF-C21E-48C4-9D76-4E03FCE7471B}" type="presOf" srcId="{7895249B-B323-4D46-8103-FE9480E56E47}" destId="{B2A51B27-BE7A-4E44-AB22-1B694BA041A4}" srcOrd="0" destOrd="0" presId="urn:microsoft.com/office/officeart/2005/8/layout/hierarchy3"/>
    <dgm:cxn modelId="{39CD07D2-1B76-4DEF-AB0C-3A924F9F7518}" srcId="{AE2C798B-9049-401C-84AD-486478AD9E54}" destId="{49B09171-F206-4B19-A1E2-E20FAA242062}" srcOrd="0" destOrd="0" parTransId="{F5D4D00D-9693-46EE-82E6-74057013E19E}" sibTransId="{C05F7604-FC5C-46D8-874D-CD488ECE8280}"/>
    <dgm:cxn modelId="{EBD61840-5770-4562-8B0C-244B7F16DFA3}" srcId="{AE2C798B-9049-401C-84AD-486478AD9E54}" destId="{F734B969-0357-47CB-82DC-05E93E7BD142}" srcOrd="1" destOrd="0" parTransId="{AEF2C463-5074-4BD6-9C28-ABB83F7BEE17}" sibTransId="{45C3C071-B013-486E-988E-AB6A6424898F}"/>
    <dgm:cxn modelId="{DC85B6BB-836D-49B4-B57E-530D88FEB53B}" type="presOf" srcId="{726C160C-DFD0-4C31-93CB-0247F8F5C8B2}" destId="{703F9050-E2E0-43AD-970B-A55EAE4F69BD}" srcOrd="0" destOrd="0" presId="urn:microsoft.com/office/officeart/2005/8/layout/hierarchy3"/>
    <dgm:cxn modelId="{2BFA5C5B-0A67-435C-828A-201FC3DE07F5}" type="presOf" srcId="{614CBC8A-C901-4326-A7AE-B79D74DC5361}" destId="{70D6AB9D-3320-4665-9A13-C0E17D916BFF}" srcOrd="0" destOrd="0" presId="urn:microsoft.com/office/officeart/2005/8/layout/hierarchy3"/>
    <dgm:cxn modelId="{52DFDF26-D6BC-4534-9029-3C1DAF4DD6EC}" type="presOf" srcId="{49B09171-F206-4B19-A1E2-E20FAA242062}" destId="{B7EF8ECE-45F7-486B-A5A6-C7346AD5E8C1}" srcOrd="0" destOrd="0" presId="urn:microsoft.com/office/officeart/2005/8/layout/hierarchy3"/>
    <dgm:cxn modelId="{07757E13-A496-47ED-8973-D0DF3C5B66ED}" type="presOf" srcId="{AEF2C463-5074-4BD6-9C28-ABB83F7BEE17}" destId="{9C89A5D0-8461-45FA-B7B8-D8FAD9380963}" srcOrd="0" destOrd="0" presId="urn:microsoft.com/office/officeart/2005/8/layout/hierarchy3"/>
    <dgm:cxn modelId="{5651BB6F-F4BC-4B6B-A6DF-9727B2938C0D}" type="presOf" srcId="{F734B969-0357-47CB-82DC-05E93E7BD142}" destId="{E49A9FB0-9330-4BB6-AFA4-F9F3828EF273}" srcOrd="0" destOrd="0" presId="urn:microsoft.com/office/officeart/2005/8/layout/hierarchy3"/>
    <dgm:cxn modelId="{66762C80-A737-4545-A279-15A59F701CF5}" type="presOf" srcId="{FDCB1314-A8A6-4D94-AAF9-3C8654F10FB5}" destId="{4CD64BE2-47FA-4EC5-9EFF-F51AB4310BC6}" srcOrd="0" destOrd="0" presId="urn:microsoft.com/office/officeart/2005/8/layout/hierarchy3"/>
    <dgm:cxn modelId="{42252D67-5A46-4CEC-B4FA-7F1900A02674}" type="presOf" srcId="{B1F0FAE4-5C53-4FA2-911E-C43A00E1EA3C}" destId="{8BE14FD3-DC5C-4AB7-A485-2F55B2E43321}" srcOrd="0" destOrd="0" presId="urn:microsoft.com/office/officeart/2005/8/layout/hierarchy3"/>
    <dgm:cxn modelId="{E2001933-795C-4883-8E60-5882AF1D4CE7}" type="presOf" srcId="{F5D4D00D-9693-46EE-82E6-74057013E19E}" destId="{8DBD276B-363C-4775-91E4-74931CC2EA87}" srcOrd="0" destOrd="0" presId="urn:microsoft.com/office/officeart/2005/8/layout/hierarchy3"/>
    <dgm:cxn modelId="{BB4D6982-D410-44DD-8694-5DDE01861DFF}" srcId="{AE2C798B-9049-401C-84AD-486478AD9E54}" destId="{726C160C-DFD0-4C31-93CB-0247F8F5C8B2}" srcOrd="3" destOrd="0" parTransId="{FDCB1314-A8A6-4D94-AAF9-3C8654F10FB5}" sibTransId="{4D0A1256-BD99-49A2-B9F4-D0BE44729CFE}"/>
    <dgm:cxn modelId="{A9C8E885-6959-424E-8454-C58091FF14B6}" type="presOf" srcId="{E02474C8-FE0E-4A74-AE7B-7875150BCE63}" destId="{829B20E2-6D19-42D5-90BC-E15D1C807737}" srcOrd="0" destOrd="0" presId="urn:microsoft.com/office/officeart/2005/8/layout/hierarchy3"/>
    <dgm:cxn modelId="{7B4C5355-3EFF-44CF-898C-551347390C53}" srcId="{AE2C798B-9049-401C-84AD-486478AD9E54}" destId="{E02474C8-FE0E-4A74-AE7B-7875150BCE63}" srcOrd="2" destOrd="0" parTransId="{EA9B7FBC-155E-4622-BF57-802D80B3D4AD}" sibTransId="{CE45BFB0-896A-4279-AD20-06ABECD0BAAE}"/>
    <dgm:cxn modelId="{D61D05D9-CF0B-4E4E-8D86-B45F80495AFA}" type="presOf" srcId="{AE2C798B-9049-401C-84AD-486478AD9E54}" destId="{F5336035-6C38-414F-9001-820C14C6AA87}" srcOrd="1" destOrd="0" presId="urn:microsoft.com/office/officeart/2005/8/layout/hierarchy3"/>
    <dgm:cxn modelId="{BE6EF661-6D61-4118-909B-439BCC9C59DD}" srcId="{B1F0FAE4-5C53-4FA2-911E-C43A00E1EA3C}" destId="{AE2C798B-9049-401C-84AD-486478AD9E54}" srcOrd="0" destOrd="0" parTransId="{D0C03DC6-D611-4670-A714-EF4C7C87898A}" sibTransId="{5AC80D8F-360C-42F0-8244-85FF1ADBDCE7}"/>
    <dgm:cxn modelId="{7C9B9037-9816-42B6-A0CE-6FA0F0AC4D39}" srcId="{AE2C798B-9049-401C-84AD-486478AD9E54}" destId="{614CBC8A-C901-4326-A7AE-B79D74DC5361}" srcOrd="4" destOrd="0" parTransId="{7895249B-B323-4D46-8103-FE9480E56E47}" sibTransId="{5E39588B-0E63-4350-B32A-332AF9620347}"/>
    <dgm:cxn modelId="{36176C62-B1F1-4B1C-9AE6-81542E20ABE3}" type="presOf" srcId="{EA9B7FBC-155E-4622-BF57-802D80B3D4AD}" destId="{C4A4D7C6-3250-4F42-953E-8C610243DDF6}" srcOrd="0" destOrd="0" presId="urn:microsoft.com/office/officeart/2005/8/layout/hierarchy3"/>
    <dgm:cxn modelId="{511484B2-9D06-490B-9745-EC10F825F6C7}" type="presOf" srcId="{AE2C798B-9049-401C-84AD-486478AD9E54}" destId="{385636A7-739D-453C-8819-40498A002A17}" srcOrd="0" destOrd="0" presId="urn:microsoft.com/office/officeart/2005/8/layout/hierarchy3"/>
    <dgm:cxn modelId="{200071B2-211C-4B5B-A332-1F00B3576B28}" type="presParOf" srcId="{8BE14FD3-DC5C-4AB7-A485-2F55B2E43321}" destId="{47504427-845C-4714-B68C-098189686CF8}" srcOrd="0" destOrd="0" presId="urn:microsoft.com/office/officeart/2005/8/layout/hierarchy3"/>
    <dgm:cxn modelId="{533C783D-A12D-42BB-B9BE-5D08F4761228}" type="presParOf" srcId="{47504427-845C-4714-B68C-098189686CF8}" destId="{6790A229-AC81-450D-AFBF-AAAE815E2F3B}" srcOrd="0" destOrd="0" presId="urn:microsoft.com/office/officeart/2005/8/layout/hierarchy3"/>
    <dgm:cxn modelId="{B1364BBB-31EF-4A7E-88AD-CA7416E85DAF}" type="presParOf" srcId="{6790A229-AC81-450D-AFBF-AAAE815E2F3B}" destId="{385636A7-739D-453C-8819-40498A002A17}" srcOrd="0" destOrd="0" presId="urn:microsoft.com/office/officeart/2005/8/layout/hierarchy3"/>
    <dgm:cxn modelId="{7A84808F-4ED0-4BF8-A872-8531DC276D0C}" type="presParOf" srcId="{6790A229-AC81-450D-AFBF-AAAE815E2F3B}" destId="{F5336035-6C38-414F-9001-820C14C6AA87}" srcOrd="1" destOrd="0" presId="urn:microsoft.com/office/officeart/2005/8/layout/hierarchy3"/>
    <dgm:cxn modelId="{FC88617D-D695-452E-80A4-FB6C5916EFDE}" type="presParOf" srcId="{47504427-845C-4714-B68C-098189686CF8}" destId="{87902CAB-095F-4EFF-8341-FBC2938C96E8}" srcOrd="1" destOrd="0" presId="urn:microsoft.com/office/officeart/2005/8/layout/hierarchy3"/>
    <dgm:cxn modelId="{CB87A5E5-D39B-473B-A6CC-5A0D938CD33B}" type="presParOf" srcId="{87902CAB-095F-4EFF-8341-FBC2938C96E8}" destId="{8DBD276B-363C-4775-91E4-74931CC2EA87}" srcOrd="0" destOrd="0" presId="urn:microsoft.com/office/officeart/2005/8/layout/hierarchy3"/>
    <dgm:cxn modelId="{22B9AF02-9FC3-47D4-809F-D7247E688BED}" type="presParOf" srcId="{87902CAB-095F-4EFF-8341-FBC2938C96E8}" destId="{B7EF8ECE-45F7-486B-A5A6-C7346AD5E8C1}" srcOrd="1" destOrd="0" presId="urn:microsoft.com/office/officeart/2005/8/layout/hierarchy3"/>
    <dgm:cxn modelId="{DD5087C5-AAB4-430C-9E86-C28840B5BFFA}" type="presParOf" srcId="{87902CAB-095F-4EFF-8341-FBC2938C96E8}" destId="{9C89A5D0-8461-45FA-B7B8-D8FAD9380963}" srcOrd="2" destOrd="0" presId="urn:microsoft.com/office/officeart/2005/8/layout/hierarchy3"/>
    <dgm:cxn modelId="{0444886C-EA7C-4AA2-A5A6-A4CEBE65710F}" type="presParOf" srcId="{87902CAB-095F-4EFF-8341-FBC2938C96E8}" destId="{E49A9FB0-9330-4BB6-AFA4-F9F3828EF273}" srcOrd="3" destOrd="0" presId="urn:microsoft.com/office/officeart/2005/8/layout/hierarchy3"/>
    <dgm:cxn modelId="{7194219C-4161-40FD-9F33-F0A683AE2EB5}" type="presParOf" srcId="{87902CAB-095F-4EFF-8341-FBC2938C96E8}" destId="{C4A4D7C6-3250-4F42-953E-8C610243DDF6}" srcOrd="4" destOrd="0" presId="urn:microsoft.com/office/officeart/2005/8/layout/hierarchy3"/>
    <dgm:cxn modelId="{E7FE57BB-0E9C-4BA2-B37D-A7E372D7890D}" type="presParOf" srcId="{87902CAB-095F-4EFF-8341-FBC2938C96E8}" destId="{829B20E2-6D19-42D5-90BC-E15D1C807737}" srcOrd="5" destOrd="0" presId="urn:microsoft.com/office/officeart/2005/8/layout/hierarchy3"/>
    <dgm:cxn modelId="{7938B5F3-7534-44B9-BA8A-FAA29AF82676}" type="presParOf" srcId="{87902CAB-095F-4EFF-8341-FBC2938C96E8}" destId="{4CD64BE2-47FA-4EC5-9EFF-F51AB4310BC6}" srcOrd="6" destOrd="0" presId="urn:microsoft.com/office/officeart/2005/8/layout/hierarchy3"/>
    <dgm:cxn modelId="{CAA848A0-7F84-4517-A63C-DA91D75FFE4D}" type="presParOf" srcId="{87902CAB-095F-4EFF-8341-FBC2938C96E8}" destId="{703F9050-E2E0-43AD-970B-A55EAE4F69BD}" srcOrd="7" destOrd="0" presId="urn:microsoft.com/office/officeart/2005/8/layout/hierarchy3"/>
    <dgm:cxn modelId="{5648943F-2FFA-4F4F-8197-49BE160CF823}" type="presParOf" srcId="{87902CAB-095F-4EFF-8341-FBC2938C96E8}" destId="{B2A51B27-BE7A-4E44-AB22-1B694BA041A4}" srcOrd="8" destOrd="0" presId="urn:microsoft.com/office/officeart/2005/8/layout/hierarchy3"/>
    <dgm:cxn modelId="{A6CA0C31-4CAC-482C-A344-B3E89A177811}" type="presParOf" srcId="{87902CAB-095F-4EFF-8341-FBC2938C96E8}" destId="{70D6AB9D-3320-4665-9A13-C0E17D916BF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1F0FAE4-5C53-4FA2-911E-C43A00E1EA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C798B-9049-401C-84AD-486478AD9E54}">
      <dgm:prSet phldrT="[Текст]" custT="1"/>
      <dgm:spPr/>
      <dgm:t>
        <a:bodyPr/>
        <a:lstStyle/>
        <a:p>
          <a:r>
            <a:rPr lang="uk-UA" sz="5400" dirty="0" smtClean="0">
              <a:latin typeface="+mj-lt"/>
              <a:cs typeface="Times New Roman" pitchFamily="18" charset="0"/>
            </a:rPr>
            <a:t>Дидактичні матеріали </a:t>
          </a:r>
          <a:endParaRPr lang="ru-RU" sz="5400" dirty="0">
            <a:latin typeface="+mj-lt"/>
            <a:cs typeface="Times New Roman" pitchFamily="18" charset="0"/>
          </a:endParaRPr>
        </a:p>
      </dgm:t>
    </dgm:pt>
    <dgm:pt modelId="{D0C03DC6-D611-4670-A714-EF4C7C87898A}" type="parTrans" cxnId="{BE6EF661-6D61-4118-909B-439BCC9C59DD}">
      <dgm:prSet/>
      <dgm:spPr/>
      <dgm:t>
        <a:bodyPr/>
        <a:lstStyle/>
        <a:p>
          <a:endParaRPr lang="ru-RU"/>
        </a:p>
      </dgm:t>
    </dgm:pt>
    <dgm:pt modelId="{5AC80D8F-360C-42F0-8244-85FF1ADBDCE7}" type="sibTrans" cxnId="{BE6EF661-6D61-4118-909B-439BCC9C59DD}">
      <dgm:prSet/>
      <dgm:spPr/>
      <dgm:t>
        <a:bodyPr/>
        <a:lstStyle/>
        <a:p>
          <a:endParaRPr lang="ru-RU"/>
        </a:p>
      </dgm:t>
    </dgm:pt>
    <dgm:pt modelId="{49B09171-F206-4B19-A1E2-E20FAA242062}">
      <dgm:prSet phldrT="[Текст]"/>
      <dgm:spPr/>
      <dgm:t>
        <a:bodyPr/>
        <a:lstStyle/>
        <a:p>
          <a:pPr algn="l"/>
          <a:r>
            <a:rPr lang="ru-RU" b="0" i="0" dirty="0" err="1" smtClean="0">
              <a:latin typeface="+mj-lt"/>
              <a:cs typeface="Times New Roman" pitchFamily="18" charset="0"/>
            </a:rPr>
            <a:t>зразки</a:t>
          </a:r>
          <a:r>
            <a:rPr lang="ru-RU" b="0" i="0" dirty="0" smtClean="0">
              <a:latin typeface="+mj-lt"/>
              <a:cs typeface="Times New Roman" pitchFamily="18" charset="0"/>
            </a:rPr>
            <a:t> </a:t>
          </a:r>
          <a:r>
            <a:rPr lang="ru-RU" b="0" i="0" dirty="0" err="1" smtClean="0">
              <a:latin typeface="+mj-lt"/>
              <a:cs typeface="Times New Roman" pitchFamily="18" charset="0"/>
            </a:rPr>
            <a:t>навчально-наочних</a:t>
          </a:r>
          <a:r>
            <a:rPr lang="ru-RU" b="0" i="0" dirty="0" smtClean="0">
              <a:latin typeface="+mj-lt"/>
              <a:cs typeface="Times New Roman" pitchFamily="18" charset="0"/>
            </a:rPr>
            <a:t>, </a:t>
          </a:r>
          <a:r>
            <a:rPr lang="ru-RU" b="0" i="0" dirty="0" err="1" smtClean="0">
              <a:latin typeface="+mj-lt"/>
              <a:cs typeface="Times New Roman" pitchFamily="18" charset="0"/>
            </a:rPr>
            <a:t>ігрових</a:t>
          </a:r>
          <a:r>
            <a:rPr lang="ru-RU" b="0" i="0" dirty="0" smtClean="0">
              <a:latin typeface="+mj-lt"/>
              <a:cs typeface="Times New Roman" pitchFamily="18" charset="0"/>
            </a:rPr>
            <a:t> </a:t>
          </a:r>
          <a:r>
            <a:rPr lang="ru-RU" b="0" i="0" dirty="0" err="1" smtClean="0">
              <a:latin typeface="+mj-lt"/>
              <a:cs typeface="Times New Roman" pitchFamily="18" charset="0"/>
            </a:rPr>
            <a:t>матеріалів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F5D4D00D-9693-46EE-82E6-74057013E19E}" type="parTrans" cxnId="{39CD07D2-1B76-4DEF-AB0C-3A924F9F7518}">
      <dgm:prSet/>
      <dgm:spPr/>
      <dgm:t>
        <a:bodyPr/>
        <a:lstStyle/>
        <a:p>
          <a:endParaRPr lang="ru-RU"/>
        </a:p>
      </dgm:t>
    </dgm:pt>
    <dgm:pt modelId="{C05F7604-FC5C-46D8-874D-CD488ECE8280}" type="sibTrans" cxnId="{39CD07D2-1B76-4DEF-AB0C-3A924F9F7518}">
      <dgm:prSet/>
      <dgm:spPr/>
      <dgm:t>
        <a:bodyPr/>
        <a:lstStyle/>
        <a:p>
          <a:endParaRPr lang="ru-RU"/>
        </a:p>
      </dgm:t>
    </dgm:pt>
    <dgm:pt modelId="{E02474C8-FE0E-4A74-AE7B-7875150BCE63}">
      <dgm:prSet phldrT="[Текст]"/>
      <dgm:spPr/>
      <dgm:t>
        <a:bodyPr/>
        <a:lstStyle/>
        <a:p>
          <a:pPr algn="l"/>
          <a:r>
            <a:rPr lang="ru-RU" b="0" i="0" dirty="0" err="1" smtClean="0">
              <a:latin typeface="+mj-lt"/>
              <a:cs typeface="Times New Roman" pitchFamily="18" charset="0"/>
            </a:rPr>
            <a:t>матеріали</a:t>
          </a:r>
          <a:r>
            <a:rPr lang="ru-RU" b="0" i="0" dirty="0" smtClean="0">
              <a:latin typeface="+mj-lt"/>
              <a:cs typeface="Times New Roman" pitchFamily="18" charset="0"/>
            </a:rPr>
            <a:t> </a:t>
          </a:r>
          <a:r>
            <a:rPr lang="ru-RU" b="0" i="0" dirty="0" err="1" smtClean="0">
              <a:latin typeface="+mj-lt"/>
              <a:cs typeface="Times New Roman" pitchFamily="18" charset="0"/>
            </a:rPr>
            <a:t>з</a:t>
          </a:r>
          <a:r>
            <a:rPr lang="ru-RU" b="0" i="0" dirty="0" smtClean="0">
              <a:latin typeface="+mj-lt"/>
              <a:cs typeface="Times New Roman" pitchFamily="18" charset="0"/>
            </a:rPr>
            <a:t> </a:t>
          </a:r>
          <a:r>
            <a:rPr lang="ru-RU" b="0" i="0" dirty="0" err="1" smtClean="0">
              <a:latin typeface="+mj-lt"/>
              <a:cs typeface="Times New Roman" pitchFamily="18" charset="0"/>
            </a:rPr>
            <a:t>позакласної</a:t>
          </a:r>
          <a:r>
            <a:rPr lang="ru-RU" b="0" i="0" dirty="0" smtClean="0">
              <a:latin typeface="+mj-lt"/>
              <a:cs typeface="Times New Roman" pitchFamily="18" charset="0"/>
            </a:rPr>
            <a:t>, </a:t>
          </a:r>
          <a:r>
            <a:rPr lang="ru-RU" b="0" i="0" dirty="0" err="1" smtClean="0">
              <a:latin typeface="+mj-lt"/>
              <a:cs typeface="Times New Roman" pitchFamily="18" charset="0"/>
            </a:rPr>
            <a:t>позаурочної</a:t>
          </a:r>
          <a:r>
            <a:rPr lang="ru-RU" b="0" i="0" dirty="0" smtClean="0">
              <a:latin typeface="+mj-lt"/>
              <a:cs typeface="Times New Roman" pitchFamily="18" charset="0"/>
            </a:rPr>
            <a:t> </a:t>
          </a:r>
          <a:r>
            <a:rPr lang="ru-RU" b="0" i="0" dirty="0" err="1" smtClean="0">
              <a:latin typeface="+mj-lt"/>
              <a:cs typeface="Times New Roman" pitchFamily="18" charset="0"/>
            </a:rPr>
            <a:t>роботи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EA9B7FBC-155E-4622-BF57-802D80B3D4AD}" type="parTrans" cxnId="{7B4C5355-3EFF-44CF-898C-551347390C53}">
      <dgm:prSet/>
      <dgm:spPr/>
      <dgm:t>
        <a:bodyPr/>
        <a:lstStyle/>
        <a:p>
          <a:endParaRPr lang="ru-RU"/>
        </a:p>
      </dgm:t>
    </dgm:pt>
    <dgm:pt modelId="{CE45BFB0-896A-4279-AD20-06ABECD0BAAE}" type="sibTrans" cxnId="{7B4C5355-3EFF-44CF-898C-551347390C53}">
      <dgm:prSet/>
      <dgm:spPr/>
      <dgm:t>
        <a:bodyPr/>
        <a:lstStyle/>
        <a:p>
          <a:endParaRPr lang="ru-RU"/>
        </a:p>
      </dgm:t>
    </dgm:pt>
    <dgm:pt modelId="{F734B969-0357-47CB-82DC-05E93E7BD142}">
      <dgm:prSet/>
      <dgm:spPr/>
      <dgm:t>
        <a:bodyPr/>
        <a:lstStyle/>
        <a:p>
          <a:pPr algn="l"/>
          <a:r>
            <a:rPr lang="uk-UA" dirty="0" smtClean="0">
              <a:latin typeface="+mj-lt"/>
              <a:cs typeface="Times New Roman" pitchFamily="18" charset="0"/>
            </a:rPr>
            <a:t>електронні дидактичні матеріали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AEF2C463-5074-4BD6-9C28-ABB83F7BEE17}" type="parTrans" cxnId="{EBD61840-5770-4562-8B0C-244B7F16DFA3}">
      <dgm:prSet/>
      <dgm:spPr/>
      <dgm:t>
        <a:bodyPr/>
        <a:lstStyle/>
        <a:p>
          <a:endParaRPr lang="ru-RU"/>
        </a:p>
      </dgm:t>
    </dgm:pt>
    <dgm:pt modelId="{45C3C071-B013-486E-988E-AB6A6424898F}" type="sibTrans" cxnId="{EBD61840-5770-4562-8B0C-244B7F16DFA3}">
      <dgm:prSet/>
      <dgm:spPr/>
      <dgm:t>
        <a:bodyPr/>
        <a:lstStyle/>
        <a:p>
          <a:endParaRPr lang="ru-RU"/>
        </a:p>
      </dgm:t>
    </dgm:pt>
    <dgm:pt modelId="{726C160C-DFD0-4C31-93CB-0247F8F5C8B2}">
      <dgm:prSet phldrT="[Текст]"/>
      <dgm:spPr/>
      <dgm:t>
        <a:bodyPr/>
        <a:lstStyle/>
        <a:p>
          <a:r>
            <a:rPr lang="uk-UA" dirty="0" smtClean="0">
              <a:latin typeface="+mj-lt"/>
              <a:cs typeface="Times New Roman" pitchFamily="18" charset="0"/>
            </a:rPr>
            <a:t>матеріали конкурсів, педагогічних читань, конференцій тощо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FDCB1314-A8A6-4D94-AAF9-3C8654F10FB5}" type="parTrans" cxnId="{BB4D6982-D410-44DD-8694-5DDE01861DFF}">
      <dgm:prSet/>
      <dgm:spPr/>
      <dgm:t>
        <a:bodyPr/>
        <a:lstStyle/>
        <a:p>
          <a:endParaRPr lang="ru-RU"/>
        </a:p>
      </dgm:t>
    </dgm:pt>
    <dgm:pt modelId="{4D0A1256-BD99-49A2-B9F4-D0BE44729CFE}" type="sibTrans" cxnId="{BB4D6982-D410-44DD-8694-5DDE01861DFF}">
      <dgm:prSet/>
      <dgm:spPr/>
      <dgm:t>
        <a:bodyPr/>
        <a:lstStyle/>
        <a:p>
          <a:endParaRPr lang="ru-RU"/>
        </a:p>
      </dgm:t>
    </dgm:pt>
    <dgm:pt modelId="{8BE14FD3-DC5C-4AB7-A485-2F55B2E43321}" type="pres">
      <dgm:prSet presAssocID="{B1F0FAE4-5C53-4FA2-911E-C43A00E1EA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504427-845C-4714-B68C-098189686CF8}" type="pres">
      <dgm:prSet presAssocID="{AE2C798B-9049-401C-84AD-486478AD9E54}" presName="root" presStyleCnt="0"/>
      <dgm:spPr/>
    </dgm:pt>
    <dgm:pt modelId="{6790A229-AC81-450D-AFBF-AAAE815E2F3B}" type="pres">
      <dgm:prSet presAssocID="{AE2C798B-9049-401C-84AD-486478AD9E54}" presName="rootComposite" presStyleCnt="0"/>
      <dgm:spPr/>
    </dgm:pt>
    <dgm:pt modelId="{385636A7-739D-453C-8819-40498A002A17}" type="pres">
      <dgm:prSet presAssocID="{AE2C798B-9049-401C-84AD-486478AD9E54}" presName="rootText" presStyleLbl="node1" presStyleIdx="0" presStyleCnt="1" custScaleX="573713" custScaleY="168341" custLinFactNeighborX="-422" custLinFactNeighborY="-60565"/>
      <dgm:spPr/>
      <dgm:t>
        <a:bodyPr/>
        <a:lstStyle/>
        <a:p>
          <a:endParaRPr lang="ru-RU"/>
        </a:p>
      </dgm:t>
    </dgm:pt>
    <dgm:pt modelId="{F5336035-6C38-414F-9001-820C14C6AA87}" type="pres">
      <dgm:prSet presAssocID="{AE2C798B-9049-401C-84AD-486478AD9E54}" presName="rootConnector" presStyleLbl="node1" presStyleIdx="0" presStyleCnt="1"/>
      <dgm:spPr/>
      <dgm:t>
        <a:bodyPr/>
        <a:lstStyle/>
        <a:p>
          <a:endParaRPr lang="ru-RU"/>
        </a:p>
      </dgm:t>
    </dgm:pt>
    <dgm:pt modelId="{87902CAB-095F-4EFF-8341-FBC2938C96E8}" type="pres">
      <dgm:prSet presAssocID="{AE2C798B-9049-401C-84AD-486478AD9E54}" presName="childShape" presStyleCnt="0"/>
      <dgm:spPr/>
    </dgm:pt>
    <dgm:pt modelId="{8DBD276B-363C-4775-91E4-74931CC2EA87}" type="pres">
      <dgm:prSet presAssocID="{F5D4D00D-9693-46EE-82E6-74057013E19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7EF8ECE-45F7-486B-A5A6-C7346AD5E8C1}" type="pres">
      <dgm:prSet presAssocID="{49B09171-F206-4B19-A1E2-E20FAA242062}" presName="childText" presStyleLbl="bgAcc1" presStyleIdx="0" presStyleCnt="4" custScaleX="727381" custLinFactNeighborX="5042" custLinFactNeighborY="2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9A5D0-8461-45FA-B7B8-D8FAD9380963}" type="pres">
      <dgm:prSet presAssocID="{AEF2C463-5074-4BD6-9C28-ABB83F7BEE1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49A9FB0-9330-4BB6-AFA4-F9F3828EF273}" type="pres">
      <dgm:prSet presAssocID="{F734B969-0357-47CB-82DC-05E93E7BD142}" presName="childText" presStyleLbl="bgAcc1" presStyleIdx="1" presStyleCnt="4" custScaleX="737216" custLinFactNeighborX="528" custLinFactNeighborY="-6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4D7C6-3250-4F42-953E-8C610243DDF6}" type="pres">
      <dgm:prSet presAssocID="{EA9B7FBC-155E-4622-BF57-802D80B3D4A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29B20E2-6D19-42D5-90BC-E15D1C807737}" type="pres">
      <dgm:prSet presAssocID="{E02474C8-FE0E-4A74-AE7B-7875150BCE63}" presName="childText" presStyleLbl="bgAcc1" presStyleIdx="2" presStyleCnt="4" custScaleX="726656" custLinFactNeighborX="3853" custLinFactNeighborY="-1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64BE2-47FA-4EC5-9EFF-F51AB4310BC6}" type="pres">
      <dgm:prSet presAssocID="{FDCB1314-A8A6-4D94-AAF9-3C8654F10FB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703F9050-E2E0-43AD-970B-A55EAE4F69BD}" type="pres">
      <dgm:prSet presAssocID="{726C160C-DFD0-4C31-93CB-0247F8F5C8B2}" presName="childText" presStyleLbl="bgAcc1" presStyleIdx="3" presStyleCnt="4" custScaleX="73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4D6982-D410-44DD-8694-5DDE01861DFF}" srcId="{AE2C798B-9049-401C-84AD-486478AD9E54}" destId="{726C160C-DFD0-4C31-93CB-0247F8F5C8B2}" srcOrd="3" destOrd="0" parTransId="{FDCB1314-A8A6-4D94-AAF9-3C8654F10FB5}" sibTransId="{4D0A1256-BD99-49A2-B9F4-D0BE44729CFE}"/>
    <dgm:cxn modelId="{EE2E498E-B600-45B1-BAA1-3571FC97C0D1}" type="presOf" srcId="{AEF2C463-5074-4BD6-9C28-ABB83F7BEE17}" destId="{9C89A5D0-8461-45FA-B7B8-D8FAD9380963}" srcOrd="0" destOrd="0" presId="urn:microsoft.com/office/officeart/2005/8/layout/hierarchy3"/>
    <dgm:cxn modelId="{1932050D-6690-4AB0-B13B-F87B685E8ED2}" type="presOf" srcId="{F5D4D00D-9693-46EE-82E6-74057013E19E}" destId="{8DBD276B-363C-4775-91E4-74931CC2EA87}" srcOrd="0" destOrd="0" presId="urn:microsoft.com/office/officeart/2005/8/layout/hierarchy3"/>
    <dgm:cxn modelId="{30054907-8BC1-4DCE-B73E-FE5C9C8A53B4}" type="presOf" srcId="{49B09171-F206-4B19-A1E2-E20FAA242062}" destId="{B7EF8ECE-45F7-486B-A5A6-C7346AD5E8C1}" srcOrd="0" destOrd="0" presId="urn:microsoft.com/office/officeart/2005/8/layout/hierarchy3"/>
    <dgm:cxn modelId="{39CD07D2-1B76-4DEF-AB0C-3A924F9F7518}" srcId="{AE2C798B-9049-401C-84AD-486478AD9E54}" destId="{49B09171-F206-4B19-A1E2-E20FAA242062}" srcOrd="0" destOrd="0" parTransId="{F5D4D00D-9693-46EE-82E6-74057013E19E}" sibTransId="{C05F7604-FC5C-46D8-874D-CD488ECE8280}"/>
    <dgm:cxn modelId="{04656CE4-46E8-4528-A0C8-6965A2D3D7EA}" type="presOf" srcId="{AE2C798B-9049-401C-84AD-486478AD9E54}" destId="{F5336035-6C38-414F-9001-820C14C6AA87}" srcOrd="1" destOrd="0" presId="urn:microsoft.com/office/officeart/2005/8/layout/hierarchy3"/>
    <dgm:cxn modelId="{922103F5-77FD-4605-A0DB-61C504E92B3C}" type="presOf" srcId="{AE2C798B-9049-401C-84AD-486478AD9E54}" destId="{385636A7-739D-453C-8819-40498A002A17}" srcOrd="0" destOrd="0" presId="urn:microsoft.com/office/officeart/2005/8/layout/hierarchy3"/>
    <dgm:cxn modelId="{BE6EF661-6D61-4118-909B-439BCC9C59DD}" srcId="{B1F0FAE4-5C53-4FA2-911E-C43A00E1EA3C}" destId="{AE2C798B-9049-401C-84AD-486478AD9E54}" srcOrd="0" destOrd="0" parTransId="{D0C03DC6-D611-4670-A714-EF4C7C87898A}" sibTransId="{5AC80D8F-360C-42F0-8244-85FF1ADBDCE7}"/>
    <dgm:cxn modelId="{02D4E184-14C5-43D0-900E-DE580647631F}" type="presOf" srcId="{EA9B7FBC-155E-4622-BF57-802D80B3D4AD}" destId="{C4A4D7C6-3250-4F42-953E-8C610243DDF6}" srcOrd="0" destOrd="0" presId="urn:microsoft.com/office/officeart/2005/8/layout/hierarchy3"/>
    <dgm:cxn modelId="{EBD61840-5770-4562-8B0C-244B7F16DFA3}" srcId="{AE2C798B-9049-401C-84AD-486478AD9E54}" destId="{F734B969-0357-47CB-82DC-05E93E7BD142}" srcOrd="1" destOrd="0" parTransId="{AEF2C463-5074-4BD6-9C28-ABB83F7BEE17}" sibTransId="{45C3C071-B013-486E-988E-AB6A6424898F}"/>
    <dgm:cxn modelId="{D3453C2F-5CEB-4817-8E23-C5E474ED30D7}" type="presOf" srcId="{F734B969-0357-47CB-82DC-05E93E7BD142}" destId="{E49A9FB0-9330-4BB6-AFA4-F9F3828EF273}" srcOrd="0" destOrd="0" presId="urn:microsoft.com/office/officeart/2005/8/layout/hierarchy3"/>
    <dgm:cxn modelId="{7B4C5355-3EFF-44CF-898C-551347390C53}" srcId="{AE2C798B-9049-401C-84AD-486478AD9E54}" destId="{E02474C8-FE0E-4A74-AE7B-7875150BCE63}" srcOrd="2" destOrd="0" parTransId="{EA9B7FBC-155E-4622-BF57-802D80B3D4AD}" sibTransId="{CE45BFB0-896A-4279-AD20-06ABECD0BAAE}"/>
    <dgm:cxn modelId="{5514555D-D1D5-41D2-8DA7-42829FD211E6}" type="presOf" srcId="{E02474C8-FE0E-4A74-AE7B-7875150BCE63}" destId="{829B20E2-6D19-42D5-90BC-E15D1C807737}" srcOrd="0" destOrd="0" presId="urn:microsoft.com/office/officeart/2005/8/layout/hierarchy3"/>
    <dgm:cxn modelId="{8F524AA5-036A-45AB-A71F-304BEC905AF5}" type="presOf" srcId="{B1F0FAE4-5C53-4FA2-911E-C43A00E1EA3C}" destId="{8BE14FD3-DC5C-4AB7-A485-2F55B2E43321}" srcOrd="0" destOrd="0" presId="urn:microsoft.com/office/officeart/2005/8/layout/hierarchy3"/>
    <dgm:cxn modelId="{3107349E-EE60-45C7-BA00-05E9A00C56AA}" type="presOf" srcId="{FDCB1314-A8A6-4D94-AAF9-3C8654F10FB5}" destId="{4CD64BE2-47FA-4EC5-9EFF-F51AB4310BC6}" srcOrd="0" destOrd="0" presId="urn:microsoft.com/office/officeart/2005/8/layout/hierarchy3"/>
    <dgm:cxn modelId="{81C743FB-D6B4-4651-9A5A-7A84A4B809D8}" type="presOf" srcId="{726C160C-DFD0-4C31-93CB-0247F8F5C8B2}" destId="{703F9050-E2E0-43AD-970B-A55EAE4F69BD}" srcOrd="0" destOrd="0" presId="urn:microsoft.com/office/officeart/2005/8/layout/hierarchy3"/>
    <dgm:cxn modelId="{2744E0D1-8ED8-4066-B5FC-0F69CFAC3E91}" type="presParOf" srcId="{8BE14FD3-DC5C-4AB7-A485-2F55B2E43321}" destId="{47504427-845C-4714-B68C-098189686CF8}" srcOrd="0" destOrd="0" presId="urn:microsoft.com/office/officeart/2005/8/layout/hierarchy3"/>
    <dgm:cxn modelId="{8C59A6CB-6989-476D-8D55-E31E21A22C21}" type="presParOf" srcId="{47504427-845C-4714-B68C-098189686CF8}" destId="{6790A229-AC81-450D-AFBF-AAAE815E2F3B}" srcOrd="0" destOrd="0" presId="urn:microsoft.com/office/officeart/2005/8/layout/hierarchy3"/>
    <dgm:cxn modelId="{6361C5E1-D519-4E5F-AF17-F7105C99C12D}" type="presParOf" srcId="{6790A229-AC81-450D-AFBF-AAAE815E2F3B}" destId="{385636A7-739D-453C-8819-40498A002A17}" srcOrd="0" destOrd="0" presId="urn:microsoft.com/office/officeart/2005/8/layout/hierarchy3"/>
    <dgm:cxn modelId="{1A6A807D-A405-4D46-9981-F537139BE4B8}" type="presParOf" srcId="{6790A229-AC81-450D-AFBF-AAAE815E2F3B}" destId="{F5336035-6C38-414F-9001-820C14C6AA87}" srcOrd="1" destOrd="0" presId="urn:microsoft.com/office/officeart/2005/8/layout/hierarchy3"/>
    <dgm:cxn modelId="{3ECC13AD-3DE0-43F4-9735-220F1546D912}" type="presParOf" srcId="{47504427-845C-4714-B68C-098189686CF8}" destId="{87902CAB-095F-4EFF-8341-FBC2938C96E8}" srcOrd="1" destOrd="0" presId="urn:microsoft.com/office/officeart/2005/8/layout/hierarchy3"/>
    <dgm:cxn modelId="{9557FB81-6084-4A9E-A98A-4F947B141591}" type="presParOf" srcId="{87902CAB-095F-4EFF-8341-FBC2938C96E8}" destId="{8DBD276B-363C-4775-91E4-74931CC2EA87}" srcOrd="0" destOrd="0" presId="urn:microsoft.com/office/officeart/2005/8/layout/hierarchy3"/>
    <dgm:cxn modelId="{4668FC56-DFEC-4C7D-BEA5-733C23DB7483}" type="presParOf" srcId="{87902CAB-095F-4EFF-8341-FBC2938C96E8}" destId="{B7EF8ECE-45F7-486B-A5A6-C7346AD5E8C1}" srcOrd="1" destOrd="0" presId="urn:microsoft.com/office/officeart/2005/8/layout/hierarchy3"/>
    <dgm:cxn modelId="{3910695C-62D0-43C7-9A58-E1A54E1D805D}" type="presParOf" srcId="{87902CAB-095F-4EFF-8341-FBC2938C96E8}" destId="{9C89A5D0-8461-45FA-B7B8-D8FAD9380963}" srcOrd="2" destOrd="0" presId="urn:microsoft.com/office/officeart/2005/8/layout/hierarchy3"/>
    <dgm:cxn modelId="{605470A4-A8F8-498A-9E83-9567830AEAF1}" type="presParOf" srcId="{87902CAB-095F-4EFF-8341-FBC2938C96E8}" destId="{E49A9FB0-9330-4BB6-AFA4-F9F3828EF273}" srcOrd="3" destOrd="0" presId="urn:microsoft.com/office/officeart/2005/8/layout/hierarchy3"/>
    <dgm:cxn modelId="{1C703826-9908-482C-B0DF-533909CDF531}" type="presParOf" srcId="{87902CAB-095F-4EFF-8341-FBC2938C96E8}" destId="{C4A4D7C6-3250-4F42-953E-8C610243DDF6}" srcOrd="4" destOrd="0" presId="urn:microsoft.com/office/officeart/2005/8/layout/hierarchy3"/>
    <dgm:cxn modelId="{E18D98CB-780C-4751-85A2-E51DC1499E35}" type="presParOf" srcId="{87902CAB-095F-4EFF-8341-FBC2938C96E8}" destId="{829B20E2-6D19-42D5-90BC-E15D1C807737}" srcOrd="5" destOrd="0" presId="urn:microsoft.com/office/officeart/2005/8/layout/hierarchy3"/>
    <dgm:cxn modelId="{EB5CCF59-9925-467A-8A3F-3FEA9ED8821A}" type="presParOf" srcId="{87902CAB-095F-4EFF-8341-FBC2938C96E8}" destId="{4CD64BE2-47FA-4EC5-9EFF-F51AB4310BC6}" srcOrd="6" destOrd="0" presId="urn:microsoft.com/office/officeart/2005/8/layout/hierarchy3"/>
    <dgm:cxn modelId="{81E524FC-A9D9-4F5D-9FF7-897D15D740B3}" type="presParOf" srcId="{87902CAB-095F-4EFF-8341-FBC2938C96E8}" destId="{703F9050-E2E0-43AD-970B-A55EAE4F69B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4FBA985-B6BF-4021-988E-C56166128F9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3F4EB3-5F79-465E-BFB1-42FCF9CF0CA1}">
      <dgm:prSet phldrT="[Текст]"/>
      <dgm:spPr/>
      <dgm:t>
        <a:bodyPr/>
        <a:lstStyle/>
        <a:p>
          <a:r>
            <a:rPr lang="uk-UA" dirty="0" smtClean="0">
              <a:latin typeface="+mj-lt"/>
              <a:cs typeface="Times New Roman" pitchFamily="18" charset="0"/>
            </a:rPr>
            <a:t>РОЗМІЩЕННЯ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1C02E1D2-584B-4708-A414-B5B1F7F53CD7}" type="parTrans" cxnId="{15C25CFA-0875-4351-ADAC-C81DCA814D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13DEBD-7BF7-48E0-ADC0-B2AA5ACFBE28}" type="sibTrans" cxnId="{15C25CFA-0875-4351-ADAC-C81DCA814D8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E8EFBA-2F0E-4F97-B23B-82D6C6EA5045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стенди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5CC015F7-39E0-454B-8D7C-F509A37A1901}" type="parTrans" cxnId="{4FC78A30-3312-4DBE-BC19-D4FB3496BB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025EFA-96E8-4476-A5C9-4E0D7D431A2A}" type="sibTrans" cxnId="{4FC78A30-3312-4DBE-BC19-D4FB3496BB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B2FCEC-046D-4454-BAC6-E6E9A607C3B1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каталог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6EB610DD-FF9C-46F3-B7F3-84CDF37E1AA2}" type="parTrans" cxnId="{3A0ECF00-254E-49EC-9ABE-55061C3FCD2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42958B-D8CC-4B43-8970-5269C33C7B21}" type="sibTrans" cxnId="{3A0ECF00-254E-49EC-9ABE-55061C3FCD2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6C2A5D-AFE5-4E24-B201-59D20DB5B6EC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картотека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FC89751D-6EB0-4693-AF9A-4BA818227FD9}" type="parTrans" cxnId="{C1A849EA-9543-4741-A9B3-FE473B05F2D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6D5578-2698-4C97-A745-33D6438A571A}" type="sibTrans" cxnId="{C1A849EA-9543-4741-A9B3-FE473B05F2D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9BC9C6D-39FE-4B89-9246-C1A02CF9B22E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теки, папки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581B5452-D568-4AE4-814D-C6F51F2D7B88}" type="parTrans" cxnId="{080B3BB3-8AE5-4C29-9AB1-EE5F1EF33E6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739256-3426-4B5E-8DAB-76E35F15E934}" type="sibTrans" cxnId="{080B3BB3-8AE5-4C29-9AB1-EE5F1EF33E6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33D2C4-CCF8-4049-8E8E-DBD7EA7B5AC9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підшивка періодичних видань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3991A859-946D-4D8D-BF6A-5B824F9A0890}" type="parTrans" cxnId="{1ED9F746-52B6-46A8-853A-28E5000D3E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59713B-C0AF-42AE-AFF0-CD620C7ACCF4}" type="sibTrans" cxnId="{1ED9F746-52B6-46A8-853A-28E5000D3E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6BB2E79-AFA9-439A-AC5A-C240896CD69F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електронні носії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2821C374-0677-4DE4-84A9-27859E50A926}" type="parTrans" cxnId="{6D913142-9756-43DC-9B97-B4C4130EC6E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7962C1-7546-40C0-825D-B5156E3D5ABE}" type="sibTrans" cxnId="{6D913142-9756-43DC-9B97-B4C4130EC6E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DB99951-A507-4410-81EB-8C6EC1A9F455}" type="pres">
      <dgm:prSet presAssocID="{E4FBA985-B6BF-4021-988E-C56166128F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B5089E-27F9-499D-AFDB-6288845751B9}" type="pres">
      <dgm:prSet presAssocID="{D53F4EB3-5F79-465E-BFB1-42FCF9CF0CA1}" presName="root" presStyleCnt="0"/>
      <dgm:spPr/>
    </dgm:pt>
    <dgm:pt modelId="{4426AEC5-4EB4-4FDF-A68C-BAA9FE814CAC}" type="pres">
      <dgm:prSet presAssocID="{D53F4EB3-5F79-465E-BFB1-42FCF9CF0CA1}" presName="rootComposite" presStyleCnt="0"/>
      <dgm:spPr/>
    </dgm:pt>
    <dgm:pt modelId="{6499AF5D-C9A9-46DD-89F8-03CE0DC9C893}" type="pres">
      <dgm:prSet presAssocID="{D53F4EB3-5F79-465E-BFB1-42FCF9CF0CA1}" presName="rootText" presStyleLbl="node1" presStyleIdx="0" presStyleCnt="1" custScaleX="230597"/>
      <dgm:spPr/>
      <dgm:t>
        <a:bodyPr/>
        <a:lstStyle/>
        <a:p>
          <a:endParaRPr lang="ru-RU"/>
        </a:p>
      </dgm:t>
    </dgm:pt>
    <dgm:pt modelId="{9DF97D35-9CD6-49F4-8E4B-C0A582836A90}" type="pres">
      <dgm:prSet presAssocID="{D53F4EB3-5F79-465E-BFB1-42FCF9CF0CA1}" presName="rootConnector" presStyleLbl="node1" presStyleIdx="0" presStyleCnt="1"/>
      <dgm:spPr/>
      <dgm:t>
        <a:bodyPr/>
        <a:lstStyle/>
        <a:p>
          <a:endParaRPr lang="ru-RU"/>
        </a:p>
      </dgm:t>
    </dgm:pt>
    <dgm:pt modelId="{17A19116-8C3C-404B-8850-609E5214E052}" type="pres">
      <dgm:prSet presAssocID="{D53F4EB3-5F79-465E-BFB1-42FCF9CF0CA1}" presName="childShape" presStyleCnt="0"/>
      <dgm:spPr/>
    </dgm:pt>
    <dgm:pt modelId="{0995E3B1-25FD-4CCB-BE0B-C4E1B3C8EB66}" type="pres">
      <dgm:prSet presAssocID="{5CC015F7-39E0-454B-8D7C-F509A37A1901}" presName="Name13" presStyleLbl="parChTrans1D2" presStyleIdx="0" presStyleCnt="6"/>
      <dgm:spPr/>
      <dgm:t>
        <a:bodyPr/>
        <a:lstStyle/>
        <a:p>
          <a:endParaRPr lang="ru-RU"/>
        </a:p>
      </dgm:t>
    </dgm:pt>
    <dgm:pt modelId="{E17F65CA-9E6F-4F89-BC9B-D454999AFC35}" type="pres">
      <dgm:prSet presAssocID="{79E8EFBA-2F0E-4F97-B23B-82D6C6EA5045}" presName="childText" presStyleLbl="bgAcc1" presStyleIdx="0" presStyleCnt="6" custScaleX="15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BA560-6BB3-4B8D-8022-858B58FA1539}" type="pres">
      <dgm:prSet presAssocID="{581B5452-D568-4AE4-814D-C6F51F2D7B88}" presName="Name13" presStyleLbl="parChTrans1D2" presStyleIdx="1" presStyleCnt="6"/>
      <dgm:spPr/>
      <dgm:t>
        <a:bodyPr/>
        <a:lstStyle/>
        <a:p>
          <a:endParaRPr lang="ru-RU"/>
        </a:p>
      </dgm:t>
    </dgm:pt>
    <dgm:pt modelId="{100EAD14-9269-4B73-9FCD-0BE444DCF25B}" type="pres">
      <dgm:prSet presAssocID="{A9BC9C6D-39FE-4B89-9246-C1A02CF9B22E}" presName="childText" presStyleLbl="bgAcc1" presStyleIdx="1" presStyleCnt="6" custScaleX="15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3FF6B-AC29-43A1-835D-75E50048AF08}" type="pres">
      <dgm:prSet presAssocID="{3991A859-946D-4D8D-BF6A-5B824F9A0890}" presName="Name13" presStyleLbl="parChTrans1D2" presStyleIdx="2" presStyleCnt="6"/>
      <dgm:spPr/>
      <dgm:t>
        <a:bodyPr/>
        <a:lstStyle/>
        <a:p>
          <a:endParaRPr lang="ru-RU"/>
        </a:p>
      </dgm:t>
    </dgm:pt>
    <dgm:pt modelId="{8447E34D-8D9B-43B5-BB21-9A7C1C953E51}" type="pres">
      <dgm:prSet presAssocID="{B133D2C4-CCF8-4049-8E8E-DBD7EA7B5AC9}" presName="childText" presStyleLbl="bgAcc1" presStyleIdx="2" presStyleCnt="6" custScaleX="15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A3CD8-1C20-46F5-9A78-8C592C25479F}" type="pres">
      <dgm:prSet presAssocID="{2821C374-0677-4DE4-84A9-27859E50A92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A04660C-7C26-4B81-A5E2-10C8E5A855D7}" type="pres">
      <dgm:prSet presAssocID="{E6BB2E79-AFA9-439A-AC5A-C240896CD69F}" presName="childText" presStyleLbl="bgAcc1" presStyleIdx="3" presStyleCnt="6" custScaleX="15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C6363-2D49-49EE-BA69-1800BC0C744B}" type="pres">
      <dgm:prSet presAssocID="{FC89751D-6EB0-4693-AF9A-4BA818227FD9}" presName="Name13" presStyleLbl="parChTrans1D2" presStyleIdx="4" presStyleCnt="6"/>
      <dgm:spPr/>
      <dgm:t>
        <a:bodyPr/>
        <a:lstStyle/>
        <a:p>
          <a:endParaRPr lang="ru-RU"/>
        </a:p>
      </dgm:t>
    </dgm:pt>
    <dgm:pt modelId="{3184AAA0-807C-4E8A-9874-521F1CD7BE94}" type="pres">
      <dgm:prSet presAssocID="{806C2A5D-AFE5-4E24-B201-59D20DB5B6EC}" presName="childText" presStyleLbl="bgAcc1" presStyleIdx="4" presStyleCnt="6" custScaleX="15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0BEC1-B7A2-491A-9972-8D86389597AC}" type="pres">
      <dgm:prSet presAssocID="{6EB610DD-FF9C-46F3-B7F3-84CDF37E1AA2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0D05BEA-2B0F-4C35-AA73-431B01B44FFB}" type="pres">
      <dgm:prSet presAssocID="{3AB2FCEC-046D-4454-BAC6-E6E9A607C3B1}" presName="childText" presStyleLbl="bgAcc1" presStyleIdx="5" presStyleCnt="6" custScaleX="153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78A30-3312-4DBE-BC19-D4FB3496BB5B}" srcId="{D53F4EB3-5F79-465E-BFB1-42FCF9CF0CA1}" destId="{79E8EFBA-2F0E-4F97-B23B-82D6C6EA5045}" srcOrd="0" destOrd="0" parTransId="{5CC015F7-39E0-454B-8D7C-F509A37A1901}" sibTransId="{86025EFA-96E8-4476-A5C9-4E0D7D431A2A}"/>
    <dgm:cxn modelId="{404F3A5C-8EE1-42FE-9BAE-4FBA48DD6929}" type="presOf" srcId="{79E8EFBA-2F0E-4F97-B23B-82D6C6EA5045}" destId="{E17F65CA-9E6F-4F89-BC9B-D454999AFC35}" srcOrd="0" destOrd="0" presId="urn:microsoft.com/office/officeart/2005/8/layout/hierarchy3"/>
    <dgm:cxn modelId="{AFF943A9-9D64-465E-807C-BC329F1AFA19}" type="presOf" srcId="{2821C374-0677-4DE4-84A9-27859E50A926}" destId="{753A3CD8-1C20-46F5-9A78-8C592C25479F}" srcOrd="0" destOrd="0" presId="urn:microsoft.com/office/officeart/2005/8/layout/hierarchy3"/>
    <dgm:cxn modelId="{0248D711-1CEE-446D-90D2-4766B44AC0BC}" type="presOf" srcId="{581B5452-D568-4AE4-814D-C6F51F2D7B88}" destId="{197BA560-6BB3-4B8D-8022-858B58FA1539}" srcOrd="0" destOrd="0" presId="urn:microsoft.com/office/officeart/2005/8/layout/hierarchy3"/>
    <dgm:cxn modelId="{3A0ECF00-254E-49EC-9ABE-55061C3FCD2E}" srcId="{D53F4EB3-5F79-465E-BFB1-42FCF9CF0CA1}" destId="{3AB2FCEC-046D-4454-BAC6-E6E9A607C3B1}" srcOrd="5" destOrd="0" parTransId="{6EB610DD-FF9C-46F3-B7F3-84CDF37E1AA2}" sibTransId="{7442958B-D8CC-4B43-8970-5269C33C7B21}"/>
    <dgm:cxn modelId="{AF4B95C2-3751-4852-8A22-2223C53F7E3D}" type="presOf" srcId="{D53F4EB3-5F79-465E-BFB1-42FCF9CF0CA1}" destId="{6499AF5D-C9A9-46DD-89F8-03CE0DC9C893}" srcOrd="0" destOrd="0" presId="urn:microsoft.com/office/officeart/2005/8/layout/hierarchy3"/>
    <dgm:cxn modelId="{8FA716A1-9634-4846-BDA6-C1EA9ED915B3}" type="presOf" srcId="{3AB2FCEC-046D-4454-BAC6-E6E9A607C3B1}" destId="{60D05BEA-2B0F-4C35-AA73-431B01B44FFB}" srcOrd="0" destOrd="0" presId="urn:microsoft.com/office/officeart/2005/8/layout/hierarchy3"/>
    <dgm:cxn modelId="{7859BC1B-AEA1-4684-BC4D-2CD12D2AED11}" type="presOf" srcId="{5CC015F7-39E0-454B-8D7C-F509A37A1901}" destId="{0995E3B1-25FD-4CCB-BE0B-C4E1B3C8EB66}" srcOrd="0" destOrd="0" presId="urn:microsoft.com/office/officeart/2005/8/layout/hierarchy3"/>
    <dgm:cxn modelId="{506B6076-5125-4F0D-AC3A-698D24F65F79}" type="presOf" srcId="{FC89751D-6EB0-4693-AF9A-4BA818227FD9}" destId="{2B1C6363-2D49-49EE-BA69-1800BC0C744B}" srcOrd="0" destOrd="0" presId="urn:microsoft.com/office/officeart/2005/8/layout/hierarchy3"/>
    <dgm:cxn modelId="{750BA520-984D-44F3-8CF6-BA605011B2C9}" type="presOf" srcId="{B133D2C4-CCF8-4049-8E8E-DBD7EA7B5AC9}" destId="{8447E34D-8D9B-43B5-BB21-9A7C1C953E51}" srcOrd="0" destOrd="0" presId="urn:microsoft.com/office/officeart/2005/8/layout/hierarchy3"/>
    <dgm:cxn modelId="{68D47C43-C97B-4F68-8585-169F09561203}" type="presOf" srcId="{3991A859-946D-4D8D-BF6A-5B824F9A0890}" destId="{6653FF6B-AC29-43A1-835D-75E50048AF08}" srcOrd="0" destOrd="0" presId="urn:microsoft.com/office/officeart/2005/8/layout/hierarchy3"/>
    <dgm:cxn modelId="{C1A849EA-9543-4741-A9B3-FE473B05F2DF}" srcId="{D53F4EB3-5F79-465E-BFB1-42FCF9CF0CA1}" destId="{806C2A5D-AFE5-4E24-B201-59D20DB5B6EC}" srcOrd="4" destOrd="0" parTransId="{FC89751D-6EB0-4693-AF9A-4BA818227FD9}" sibTransId="{A26D5578-2698-4C97-A745-33D6438A571A}"/>
    <dgm:cxn modelId="{080B3BB3-8AE5-4C29-9AB1-EE5F1EF33E69}" srcId="{D53F4EB3-5F79-465E-BFB1-42FCF9CF0CA1}" destId="{A9BC9C6D-39FE-4B89-9246-C1A02CF9B22E}" srcOrd="1" destOrd="0" parTransId="{581B5452-D568-4AE4-814D-C6F51F2D7B88}" sibTransId="{93739256-3426-4B5E-8DAB-76E35F15E934}"/>
    <dgm:cxn modelId="{10502B9F-0C38-4C74-B093-3765732F4CD1}" type="presOf" srcId="{E4FBA985-B6BF-4021-988E-C56166128F9F}" destId="{7DB99951-A507-4410-81EB-8C6EC1A9F455}" srcOrd="0" destOrd="0" presId="urn:microsoft.com/office/officeart/2005/8/layout/hierarchy3"/>
    <dgm:cxn modelId="{FAC8409A-58BA-45AD-9DEA-C6C0E0599DCC}" type="presOf" srcId="{E6BB2E79-AFA9-439A-AC5A-C240896CD69F}" destId="{3A04660C-7C26-4B81-A5E2-10C8E5A855D7}" srcOrd="0" destOrd="0" presId="urn:microsoft.com/office/officeart/2005/8/layout/hierarchy3"/>
    <dgm:cxn modelId="{668E8D84-F7B0-41E6-B9DA-E331C8E8FCFC}" type="presOf" srcId="{D53F4EB3-5F79-465E-BFB1-42FCF9CF0CA1}" destId="{9DF97D35-9CD6-49F4-8E4B-C0A582836A90}" srcOrd="1" destOrd="0" presId="urn:microsoft.com/office/officeart/2005/8/layout/hierarchy3"/>
    <dgm:cxn modelId="{6D913142-9756-43DC-9B97-B4C4130EC6EB}" srcId="{D53F4EB3-5F79-465E-BFB1-42FCF9CF0CA1}" destId="{E6BB2E79-AFA9-439A-AC5A-C240896CD69F}" srcOrd="3" destOrd="0" parTransId="{2821C374-0677-4DE4-84A9-27859E50A926}" sibTransId="{C67962C1-7546-40C0-825D-B5156E3D5ABE}"/>
    <dgm:cxn modelId="{FEA1D64B-1149-424D-BF70-F2BBE482A245}" type="presOf" srcId="{A9BC9C6D-39FE-4B89-9246-C1A02CF9B22E}" destId="{100EAD14-9269-4B73-9FCD-0BE444DCF25B}" srcOrd="0" destOrd="0" presId="urn:microsoft.com/office/officeart/2005/8/layout/hierarchy3"/>
    <dgm:cxn modelId="{15C25CFA-0875-4351-ADAC-C81DCA814D83}" srcId="{E4FBA985-B6BF-4021-988E-C56166128F9F}" destId="{D53F4EB3-5F79-465E-BFB1-42FCF9CF0CA1}" srcOrd="0" destOrd="0" parTransId="{1C02E1D2-584B-4708-A414-B5B1F7F53CD7}" sibTransId="{EF13DEBD-7BF7-48E0-ADC0-B2AA5ACFBE28}"/>
    <dgm:cxn modelId="{1ED9F746-52B6-46A8-853A-28E5000D3E40}" srcId="{D53F4EB3-5F79-465E-BFB1-42FCF9CF0CA1}" destId="{B133D2C4-CCF8-4049-8E8E-DBD7EA7B5AC9}" srcOrd="2" destOrd="0" parTransId="{3991A859-946D-4D8D-BF6A-5B824F9A0890}" sibTransId="{F359713B-C0AF-42AE-AFF0-CD620C7ACCF4}"/>
    <dgm:cxn modelId="{632A5ACB-0C55-4B9D-A957-653EF4353C21}" type="presOf" srcId="{6EB610DD-FF9C-46F3-B7F3-84CDF37E1AA2}" destId="{B4D0BEC1-B7A2-491A-9972-8D86389597AC}" srcOrd="0" destOrd="0" presId="urn:microsoft.com/office/officeart/2005/8/layout/hierarchy3"/>
    <dgm:cxn modelId="{2C9C1B99-5C5A-4DE0-B7A5-B58879372227}" type="presOf" srcId="{806C2A5D-AFE5-4E24-B201-59D20DB5B6EC}" destId="{3184AAA0-807C-4E8A-9874-521F1CD7BE94}" srcOrd="0" destOrd="0" presId="urn:microsoft.com/office/officeart/2005/8/layout/hierarchy3"/>
    <dgm:cxn modelId="{47FB574F-CC6B-41F0-A138-E16BF716D574}" type="presParOf" srcId="{7DB99951-A507-4410-81EB-8C6EC1A9F455}" destId="{08B5089E-27F9-499D-AFDB-6288845751B9}" srcOrd="0" destOrd="0" presId="urn:microsoft.com/office/officeart/2005/8/layout/hierarchy3"/>
    <dgm:cxn modelId="{C19ED8D4-0A09-4918-AFD5-2B6A544FF17C}" type="presParOf" srcId="{08B5089E-27F9-499D-AFDB-6288845751B9}" destId="{4426AEC5-4EB4-4FDF-A68C-BAA9FE814CAC}" srcOrd="0" destOrd="0" presId="urn:microsoft.com/office/officeart/2005/8/layout/hierarchy3"/>
    <dgm:cxn modelId="{9E95DBBD-E437-4890-83C9-096D71754E6A}" type="presParOf" srcId="{4426AEC5-4EB4-4FDF-A68C-BAA9FE814CAC}" destId="{6499AF5D-C9A9-46DD-89F8-03CE0DC9C893}" srcOrd="0" destOrd="0" presId="urn:microsoft.com/office/officeart/2005/8/layout/hierarchy3"/>
    <dgm:cxn modelId="{AEE01A7B-F53F-4CF9-8765-398C80308C54}" type="presParOf" srcId="{4426AEC5-4EB4-4FDF-A68C-BAA9FE814CAC}" destId="{9DF97D35-9CD6-49F4-8E4B-C0A582836A90}" srcOrd="1" destOrd="0" presId="urn:microsoft.com/office/officeart/2005/8/layout/hierarchy3"/>
    <dgm:cxn modelId="{E802E6F8-C55E-411A-9C58-BA5E7DD30E61}" type="presParOf" srcId="{08B5089E-27F9-499D-AFDB-6288845751B9}" destId="{17A19116-8C3C-404B-8850-609E5214E052}" srcOrd="1" destOrd="0" presId="urn:microsoft.com/office/officeart/2005/8/layout/hierarchy3"/>
    <dgm:cxn modelId="{FB1E1889-937E-42BD-A077-C04254D8967A}" type="presParOf" srcId="{17A19116-8C3C-404B-8850-609E5214E052}" destId="{0995E3B1-25FD-4CCB-BE0B-C4E1B3C8EB66}" srcOrd="0" destOrd="0" presId="urn:microsoft.com/office/officeart/2005/8/layout/hierarchy3"/>
    <dgm:cxn modelId="{CDEDD1C4-7CA9-4F1A-B9DE-F5F0AFCE59FD}" type="presParOf" srcId="{17A19116-8C3C-404B-8850-609E5214E052}" destId="{E17F65CA-9E6F-4F89-BC9B-D454999AFC35}" srcOrd="1" destOrd="0" presId="urn:microsoft.com/office/officeart/2005/8/layout/hierarchy3"/>
    <dgm:cxn modelId="{CEA080C0-4E44-4CFA-A7DA-8077EC5F622E}" type="presParOf" srcId="{17A19116-8C3C-404B-8850-609E5214E052}" destId="{197BA560-6BB3-4B8D-8022-858B58FA1539}" srcOrd="2" destOrd="0" presId="urn:microsoft.com/office/officeart/2005/8/layout/hierarchy3"/>
    <dgm:cxn modelId="{7484E9B4-2862-4B6D-BFBC-76D0B88EB40B}" type="presParOf" srcId="{17A19116-8C3C-404B-8850-609E5214E052}" destId="{100EAD14-9269-4B73-9FCD-0BE444DCF25B}" srcOrd="3" destOrd="0" presId="urn:microsoft.com/office/officeart/2005/8/layout/hierarchy3"/>
    <dgm:cxn modelId="{8487F044-0C1D-4221-ACE0-74B169140C81}" type="presParOf" srcId="{17A19116-8C3C-404B-8850-609E5214E052}" destId="{6653FF6B-AC29-43A1-835D-75E50048AF08}" srcOrd="4" destOrd="0" presId="urn:microsoft.com/office/officeart/2005/8/layout/hierarchy3"/>
    <dgm:cxn modelId="{3E8AB605-0FB6-45A2-98E0-282CC68D376F}" type="presParOf" srcId="{17A19116-8C3C-404B-8850-609E5214E052}" destId="{8447E34D-8D9B-43B5-BB21-9A7C1C953E51}" srcOrd="5" destOrd="0" presId="urn:microsoft.com/office/officeart/2005/8/layout/hierarchy3"/>
    <dgm:cxn modelId="{FE1145DB-402C-44A7-9FAC-DE287640C61F}" type="presParOf" srcId="{17A19116-8C3C-404B-8850-609E5214E052}" destId="{753A3CD8-1C20-46F5-9A78-8C592C25479F}" srcOrd="6" destOrd="0" presId="urn:microsoft.com/office/officeart/2005/8/layout/hierarchy3"/>
    <dgm:cxn modelId="{BBBDFD62-6670-4133-BBF2-49D4AD501699}" type="presParOf" srcId="{17A19116-8C3C-404B-8850-609E5214E052}" destId="{3A04660C-7C26-4B81-A5E2-10C8E5A855D7}" srcOrd="7" destOrd="0" presId="urn:microsoft.com/office/officeart/2005/8/layout/hierarchy3"/>
    <dgm:cxn modelId="{917E8FB6-852F-412F-AC1D-933C0A90BF55}" type="presParOf" srcId="{17A19116-8C3C-404B-8850-609E5214E052}" destId="{2B1C6363-2D49-49EE-BA69-1800BC0C744B}" srcOrd="8" destOrd="0" presId="urn:microsoft.com/office/officeart/2005/8/layout/hierarchy3"/>
    <dgm:cxn modelId="{BF7DC642-DA6E-4C38-A9C2-2BF23D4B30EC}" type="presParOf" srcId="{17A19116-8C3C-404B-8850-609E5214E052}" destId="{3184AAA0-807C-4E8A-9874-521F1CD7BE94}" srcOrd="9" destOrd="0" presId="urn:microsoft.com/office/officeart/2005/8/layout/hierarchy3"/>
    <dgm:cxn modelId="{FB64E25A-9175-49F8-9AE2-1F584549EDA9}" type="presParOf" srcId="{17A19116-8C3C-404B-8850-609E5214E052}" destId="{B4D0BEC1-B7A2-491A-9972-8D86389597AC}" srcOrd="10" destOrd="0" presId="urn:microsoft.com/office/officeart/2005/8/layout/hierarchy3"/>
    <dgm:cxn modelId="{C192DBD2-7868-4D74-B564-469EC66BF9E5}" type="presParOf" srcId="{17A19116-8C3C-404B-8850-609E5214E052}" destId="{60D05BEA-2B0F-4C35-AA73-431B01B44FFB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1F0FAE4-5C53-4FA2-911E-C43A00E1EA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C798B-9049-401C-84AD-486478AD9E54}">
      <dgm:prSet phldrT="[Текст]" custT="1"/>
      <dgm:spPr/>
      <dgm:t>
        <a:bodyPr/>
        <a:lstStyle/>
        <a:p>
          <a:r>
            <a:rPr lang="uk-UA" sz="4000" noProof="0" dirty="0" smtClean="0">
              <a:latin typeface="+mj-lt"/>
              <a:cs typeface="Times New Roman" pitchFamily="18" charset="0"/>
            </a:rPr>
            <a:t>Технічне забезпечення </a:t>
          </a:r>
          <a:r>
            <a:rPr lang="uk-UA" sz="4000" dirty="0" smtClean="0">
              <a:latin typeface="+mj-lt"/>
              <a:cs typeface="Times New Roman" pitchFamily="18" charset="0"/>
            </a:rPr>
            <a:t> </a:t>
          </a:r>
          <a:endParaRPr lang="ru-RU" sz="4000" dirty="0">
            <a:latin typeface="+mj-lt"/>
            <a:cs typeface="Times New Roman" pitchFamily="18" charset="0"/>
          </a:endParaRPr>
        </a:p>
      </dgm:t>
    </dgm:pt>
    <dgm:pt modelId="{D0C03DC6-D611-4670-A714-EF4C7C87898A}" type="parTrans" cxnId="{BE6EF661-6D61-4118-909B-439BCC9C59DD}">
      <dgm:prSet/>
      <dgm:spPr/>
      <dgm:t>
        <a:bodyPr/>
        <a:lstStyle/>
        <a:p>
          <a:endParaRPr lang="ru-RU"/>
        </a:p>
      </dgm:t>
    </dgm:pt>
    <dgm:pt modelId="{5AC80D8F-360C-42F0-8244-85FF1ADBDCE7}" type="sibTrans" cxnId="{BE6EF661-6D61-4118-909B-439BCC9C59DD}">
      <dgm:prSet/>
      <dgm:spPr/>
      <dgm:t>
        <a:bodyPr/>
        <a:lstStyle/>
        <a:p>
          <a:endParaRPr lang="ru-RU"/>
        </a:p>
      </dgm:t>
    </dgm:pt>
    <dgm:pt modelId="{49B09171-F206-4B19-A1E2-E20FAA242062}">
      <dgm:prSet phldrT="[Текст]"/>
      <dgm:spPr/>
      <dgm:t>
        <a:bodyPr/>
        <a:lstStyle/>
        <a:p>
          <a:pPr algn="l"/>
          <a:r>
            <a:rPr lang="uk-UA" b="0" i="0" noProof="0" dirty="0" smtClean="0">
              <a:latin typeface="+mj-lt"/>
              <a:cs typeface="Times New Roman" pitchFamily="18" charset="0"/>
            </a:rPr>
            <a:t>комп’ютери 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F5D4D00D-9693-46EE-82E6-74057013E19E}" type="parTrans" cxnId="{39CD07D2-1B76-4DEF-AB0C-3A924F9F7518}">
      <dgm:prSet/>
      <dgm:spPr/>
      <dgm:t>
        <a:bodyPr/>
        <a:lstStyle/>
        <a:p>
          <a:endParaRPr lang="ru-RU"/>
        </a:p>
      </dgm:t>
    </dgm:pt>
    <dgm:pt modelId="{C05F7604-FC5C-46D8-874D-CD488ECE8280}" type="sibTrans" cxnId="{39CD07D2-1B76-4DEF-AB0C-3A924F9F7518}">
      <dgm:prSet/>
      <dgm:spPr/>
      <dgm:t>
        <a:bodyPr/>
        <a:lstStyle/>
        <a:p>
          <a:endParaRPr lang="ru-RU"/>
        </a:p>
      </dgm:t>
    </dgm:pt>
    <dgm:pt modelId="{E02474C8-FE0E-4A74-AE7B-7875150BCE63}">
      <dgm:prSet phldrT="[Текст]"/>
      <dgm:spPr/>
      <dgm:t>
        <a:bodyPr/>
        <a:lstStyle/>
        <a:p>
          <a:pPr algn="l"/>
          <a:r>
            <a:rPr lang="uk-UA" dirty="0" smtClean="0">
              <a:latin typeface="+mj-lt"/>
              <a:cs typeface="Times New Roman" pitchFamily="18" charset="0"/>
            </a:rPr>
            <a:t>акустичні системи</a:t>
          </a:r>
          <a:endParaRPr lang="uk-UA" dirty="0">
            <a:latin typeface="+mj-lt"/>
            <a:cs typeface="Times New Roman" pitchFamily="18" charset="0"/>
          </a:endParaRPr>
        </a:p>
      </dgm:t>
    </dgm:pt>
    <dgm:pt modelId="{EA9B7FBC-155E-4622-BF57-802D80B3D4AD}" type="parTrans" cxnId="{7B4C5355-3EFF-44CF-898C-551347390C53}">
      <dgm:prSet/>
      <dgm:spPr/>
      <dgm:t>
        <a:bodyPr/>
        <a:lstStyle/>
        <a:p>
          <a:endParaRPr lang="ru-RU"/>
        </a:p>
      </dgm:t>
    </dgm:pt>
    <dgm:pt modelId="{CE45BFB0-896A-4279-AD20-06ABECD0BAAE}" type="sibTrans" cxnId="{7B4C5355-3EFF-44CF-898C-551347390C53}">
      <dgm:prSet/>
      <dgm:spPr/>
      <dgm:t>
        <a:bodyPr/>
        <a:lstStyle/>
        <a:p>
          <a:endParaRPr lang="ru-RU"/>
        </a:p>
      </dgm:t>
    </dgm:pt>
    <dgm:pt modelId="{F734B969-0357-47CB-82DC-05E93E7BD142}">
      <dgm:prSet/>
      <dgm:spPr/>
      <dgm:t>
        <a:bodyPr/>
        <a:lstStyle/>
        <a:p>
          <a:pPr algn="l"/>
          <a:r>
            <a:rPr lang="uk-UA" noProof="0" dirty="0" smtClean="0">
              <a:latin typeface="+mj-lt"/>
              <a:cs typeface="Times New Roman" pitchFamily="18" charset="0"/>
            </a:rPr>
            <a:t>екрани, </a:t>
          </a:r>
          <a:r>
            <a:rPr lang="uk-UA" dirty="0" smtClean="0">
              <a:latin typeface="+mj-lt"/>
              <a:cs typeface="Times New Roman" pitchFamily="18" charset="0"/>
            </a:rPr>
            <a:t>плазмові панелі</a:t>
          </a:r>
          <a:endParaRPr lang="uk-UA" noProof="0" dirty="0">
            <a:latin typeface="+mj-lt"/>
            <a:cs typeface="Times New Roman" pitchFamily="18" charset="0"/>
          </a:endParaRPr>
        </a:p>
      </dgm:t>
    </dgm:pt>
    <dgm:pt modelId="{AEF2C463-5074-4BD6-9C28-ABB83F7BEE17}" type="parTrans" cxnId="{EBD61840-5770-4562-8B0C-244B7F16DFA3}">
      <dgm:prSet/>
      <dgm:spPr/>
      <dgm:t>
        <a:bodyPr/>
        <a:lstStyle/>
        <a:p>
          <a:endParaRPr lang="ru-RU"/>
        </a:p>
      </dgm:t>
    </dgm:pt>
    <dgm:pt modelId="{45C3C071-B013-486E-988E-AB6A6424898F}" type="sibTrans" cxnId="{EBD61840-5770-4562-8B0C-244B7F16DFA3}">
      <dgm:prSet/>
      <dgm:spPr/>
      <dgm:t>
        <a:bodyPr/>
        <a:lstStyle/>
        <a:p>
          <a:endParaRPr lang="ru-RU"/>
        </a:p>
      </dgm:t>
    </dgm:pt>
    <dgm:pt modelId="{726C160C-DFD0-4C31-93CB-0247F8F5C8B2}">
      <dgm:prSet/>
      <dgm:spPr/>
      <dgm:t>
        <a:bodyPr/>
        <a:lstStyle/>
        <a:p>
          <a:pPr algn="l"/>
          <a:r>
            <a:rPr lang="uk-UA" noProof="0" dirty="0" smtClean="0">
              <a:latin typeface="+mj-lt"/>
              <a:cs typeface="Times New Roman" pitchFamily="18" charset="0"/>
            </a:rPr>
            <a:t>проектори</a:t>
          </a:r>
          <a:endParaRPr lang="uk-UA" dirty="0">
            <a:latin typeface="+mj-lt"/>
            <a:cs typeface="Times New Roman" pitchFamily="18" charset="0"/>
          </a:endParaRPr>
        </a:p>
      </dgm:t>
    </dgm:pt>
    <dgm:pt modelId="{FDCB1314-A8A6-4D94-AAF9-3C8654F10FB5}" type="parTrans" cxnId="{BB4D6982-D410-44DD-8694-5DDE01861DFF}">
      <dgm:prSet/>
      <dgm:spPr/>
      <dgm:t>
        <a:bodyPr/>
        <a:lstStyle/>
        <a:p>
          <a:endParaRPr lang="ru-RU"/>
        </a:p>
      </dgm:t>
    </dgm:pt>
    <dgm:pt modelId="{4D0A1256-BD99-49A2-B9F4-D0BE44729CFE}" type="sibTrans" cxnId="{BB4D6982-D410-44DD-8694-5DDE01861DFF}">
      <dgm:prSet/>
      <dgm:spPr/>
      <dgm:t>
        <a:bodyPr/>
        <a:lstStyle/>
        <a:p>
          <a:endParaRPr lang="ru-RU"/>
        </a:p>
      </dgm:t>
    </dgm:pt>
    <dgm:pt modelId="{614CBC8A-C901-4326-A7AE-B79D74DC5361}">
      <dgm:prSet phldrT="[Текст]"/>
      <dgm:spPr/>
      <dgm:t>
        <a:bodyPr/>
        <a:lstStyle/>
        <a:p>
          <a:pPr algn="l"/>
          <a:r>
            <a:rPr lang="uk-UA" dirty="0" smtClean="0">
              <a:latin typeface="+mj-lt"/>
              <a:cs typeface="Times New Roman" pitchFamily="18" charset="0"/>
            </a:rPr>
            <a:t>інші технічні засоби навчання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7895249B-B323-4D46-8103-FE9480E56E47}" type="parTrans" cxnId="{7C9B9037-9816-42B6-A0CE-6FA0F0AC4D39}">
      <dgm:prSet/>
      <dgm:spPr/>
      <dgm:t>
        <a:bodyPr/>
        <a:lstStyle/>
        <a:p>
          <a:endParaRPr lang="ru-RU"/>
        </a:p>
      </dgm:t>
    </dgm:pt>
    <dgm:pt modelId="{5E39588B-0E63-4350-B32A-332AF9620347}" type="sibTrans" cxnId="{7C9B9037-9816-42B6-A0CE-6FA0F0AC4D39}">
      <dgm:prSet/>
      <dgm:spPr/>
      <dgm:t>
        <a:bodyPr/>
        <a:lstStyle/>
        <a:p>
          <a:endParaRPr lang="ru-RU"/>
        </a:p>
      </dgm:t>
    </dgm:pt>
    <dgm:pt modelId="{8BE14FD3-DC5C-4AB7-A485-2F55B2E43321}" type="pres">
      <dgm:prSet presAssocID="{B1F0FAE4-5C53-4FA2-911E-C43A00E1EA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504427-845C-4714-B68C-098189686CF8}" type="pres">
      <dgm:prSet presAssocID="{AE2C798B-9049-401C-84AD-486478AD9E54}" presName="root" presStyleCnt="0"/>
      <dgm:spPr/>
    </dgm:pt>
    <dgm:pt modelId="{6790A229-AC81-450D-AFBF-AAAE815E2F3B}" type="pres">
      <dgm:prSet presAssocID="{AE2C798B-9049-401C-84AD-486478AD9E54}" presName="rootComposite" presStyleCnt="0"/>
      <dgm:spPr/>
    </dgm:pt>
    <dgm:pt modelId="{385636A7-739D-453C-8819-40498A002A17}" type="pres">
      <dgm:prSet presAssocID="{AE2C798B-9049-401C-84AD-486478AD9E54}" presName="rootText" presStyleLbl="node1" presStyleIdx="0" presStyleCnt="1" custScaleX="597663" custScaleY="195701"/>
      <dgm:spPr/>
      <dgm:t>
        <a:bodyPr/>
        <a:lstStyle/>
        <a:p>
          <a:endParaRPr lang="ru-RU"/>
        </a:p>
      </dgm:t>
    </dgm:pt>
    <dgm:pt modelId="{F5336035-6C38-414F-9001-820C14C6AA87}" type="pres">
      <dgm:prSet presAssocID="{AE2C798B-9049-401C-84AD-486478AD9E54}" presName="rootConnector" presStyleLbl="node1" presStyleIdx="0" presStyleCnt="1"/>
      <dgm:spPr/>
      <dgm:t>
        <a:bodyPr/>
        <a:lstStyle/>
        <a:p>
          <a:endParaRPr lang="ru-RU"/>
        </a:p>
      </dgm:t>
    </dgm:pt>
    <dgm:pt modelId="{87902CAB-095F-4EFF-8341-FBC2938C96E8}" type="pres">
      <dgm:prSet presAssocID="{AE2C798B-9049-401C-84AD-486478AD9E54}" presName="childShape" presStyleCnt="0"/>
      <dgm:spPr/>
    </dgm:pt>
    <dgm:pt modelId="{8DBD276B-363C-4775-91E4-74931CC2EA87}" type="pres">
      <dgm:prSet presAssocID="{F5D4D00D-9693-46EE-82E6-74057013E19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7EF8ECE-45F7-486B-A5A6-C7346AD5E8C1}" type="pres">
      <dgm:prSet presAssocID="{49B09171-F206-4B19-A1E2-E20FAA242062}" presName="childText" presStyleLbl="bgAcc1" presStyleIdx="0" presStyleCnt="5" custScaleX="727381" custLinFactNeighborX="5042" custLinFactNeighborY="2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9A5D0-8461-45FA-B7B8-D8FAD9380963}" type="pres">
      <dgm:prSet presAssocID="{AEF2C463-5074-4BD6-9C28-ABB83F7BEE1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49A9FB0-9330-4BB6-AFA4-F9F3828EF273}" type="pres">
      <dgm:prSet presAssocID="{F734B969-0357-47CB-82DC-05E93E7BD142}" presName="childText" presStyleLbl="bgAcc1" presStyleIdx="1" presStyleCnt="5" custScaleX="737216" custLinFactNeighborX="-1128" custLinFactNeighborY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4D7C6-3250-4F42-953E-8C610243DDF6}" type="pres">
      <dgm:prSet presAssocID="{EA9B7FBC-155E-4622-BF57-802D80B3D4A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829B20E2-6D19-42D5-90BC-E15D1C807737}" type="pres">
      <dgm:prSet presAssocID="{E02474C8-FE0E-4A74-AE7B-7875150BCE63}" presName="childText" presStyleLbl="bgAcc1" presStyleIdx="2" presStyleCnt="5" custScaleX="726656" custLinFactNeighborX="3853" custLinFactNeighborY="-1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64BE2-47FA-4EC5-9EFF-F51AB4310BC6}" type="pres">
      <dgm:prSet presAssocID="{FDCB1314-A8A6-4D94-AAF9-3C8654F10FB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703F9050-E2E0-43AD-970B-A55EAE4F69BD}" type="pres">
      <dgm:prSet presAssocID="{726C160C-DFD0-4C31-93CB-0247F8F5C8B2}" presName="childText" presStyleLbl="bgAcc1" presStyleIdx="3" presStyleCnt="5" custScaleX="737216" custLinFactNeighborX="-1128" custLinFactNeighborY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51B27-BE7A-4E44-AB22-1B694BA041A4}" type="pres">
      <dgm:prSet presAssocID="{7895249B-B323-4D46-8103-FE9480E56E4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70D6AB9D-3320-4665-9A13-C0E17D916BFF}" type="pres">
      <dgm:prSet presAssocID="{614CBC8A-C901-4326-A7AE-B79D74DC5361}" presName="childText" presStyleLbl="bgAcc1" presStyleIdx="4" presStyleCnt="5" custScaleX="725035" custLinFactNeighborX="807" custLinFactNeighborY="8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66760A-0210-41C1-86F8-6E85A9DE0C4C}" type="presOf" srcId="{F5D4D00D-9693-46EE-82E6-74057013E19E}" destId="{8DBD276B-363C-4775-91E4-74931CC2EA87}" srcOrd="0" destOrd="0" presId="urn:microsoft.com/office/officeart/2005/8/layout/hierarchy3"/>
    <dgm:cxn modelId="{39CD07D2-1B76-4DEF-AB0C-3A924F9F7518}" srcId="{AE2C798B-9049-401C-84AD-486478AD9E54}" destId="{49B09171-F206-4B19-A1E2-E20FAA242062}" srcOrd="0" destOrd="0" parTransId="{F5D4D00D-9693-46EE-82E6-74057013E19E}" sibTransId="{C05F7604-FC5C-46D8-874D-CD488ECE8280}"/>
    <dgm:cxn modelId="{EBD61840-5770-4562-8B0C-244B7F16DFA3}" srcId="{AE2C798B-9049-401C-84AD-486478AD9E54}" destId="{F734B969-0357-47CB-82DC-05E93E7BD142}" srcOrd="1" destOrd="0" parTransId="{AEF2C463-5074-4BD6-9C28-ABB83F7BEE17}" sibTransId="{45C3C071-B013-486E-988E-AB6A6424898F}"/>
    <dgm:cxn modelId="{148C1EBC-EB64-41BF-8149-D15152C9A8E4}" type="presOf" srcId="{E02474C8-FE0E-4A74-AE7B-7875150BCE63}" destId="{829B20E2-6D19-42D5-90BC-E15D1C807737}" srcOrd="0" destOrd="0" presId="urn:microsoft.com/office/officeart/2005/8/layout/hierarchy3"/>
    <dgm:cxn modelId="{FA75EB26-799A-47D1-8EE8-896431872EBB}" type="presOf" srcId="{FDCB1314-A8A6-4D94-AAF9-3C8654F10FB5}" destId="{4CD64BE2-47FA-4EC5-9EFF-F51AB4310BC6}" srcOrd="0" destOrd="0" presId="urn:microsoft.com/office/officeart/2005/8/layout/hierarchy3"/>
    <dgm:cxn modelId="{AD34035A-9250-4474-8D05-E0F19EA45192}" type="presOf" srcId="{B1F0FAE4-5C53-4FA2-911E-C43A00E1EA3C}" destId="{8BE14FD3-DC5C-4AB7-A485-2F55B2E43321}" srcOrd="0" destOrd="0" presId="urn:microsoft.com/office/officeart/2005/8/layout/hierarchy3"/>
    <dgm:cxn modelId="{347FF328-8296-45A1-90DF-15EDEF3FAD15}" type="presOf" srcId="{AEF2C463-5074-4BD6-9C28-ABB83F7BEE17}" destId="{9C89A5D0-8461-45FA-B7B8-D8FAD9380963}" srcOrd="0" destOrd="0" presId="urn:microsoft.com/office/officeart/2005/8/layout/hierarchy3"/>
    <dgm:cxn modelId="{2ACA742D-3188-47D1-81EC-58010A09DF71}" type="presOf" srcId="{F734B969-0357-47CB-82DC-05E93E7BD142}" destId="{E49A9FB0-9330-4BB6-AFA4-F9F3828EF273}" srcOrd="0" destOrd="0" presId="urn:microsoft.com/office/officeart/2005/8/layout/hierarchy3"/>
    <dgm:cxn modelId="{40AFE6E5-0BCB-4DA8-AD52-903A2199C704}" type="presOf" srcId="{EA9B7FBC-155E-4622-BF57-802D80B3D4AD}" destId="{C4A4D7C6-3250-4F42-953E-8C610243DDF6}" srcOrd="0" destOrd="0" presId="urn:microsoft.com/office/officeart/2005/8/layout/hierarchy3"/>
    <dgm:cxn modelId="{BB4D6982-D410-44DD-8694-5DDE01861DFF}" srcId="{AE2C798B-9049-401C-84AD-486478AD9E54}" destId="{726C160C-DFD0-4C31-93CB-0247F8F5C8B2}" srcOrd="3" destOrd="0" parTransId="{FDCB1314-A8A6-4D94-AAF9-3C8654F10FB5}" sibTransId="{4D0A1256-BD99-49A2-B9F4-D0BE44729CFE}"/>
    <dgm:cxn modelId="{3604F152-955C-48ED-8B13-975998D7842E}" type="presOf" srcId="{AE2C798B-9049-401C-84AD-486478AD9E54}" destId="{385636A7-739D-453C-8819-40498A002A17}" srcOrd="0" destOrd="0" presId="urn:microsoft.com/office/officeart/2005/8/layout/hierarchy3"/>
    <dgm:cxn modelId="{C777A3CE-B482-4A3C-A701-A14B4AACB7A9}" type="presOf" srcId="{49B09171-F206-4B19-A1E2-E20FAA242062}" destId="{B7EF8ECE-45F7-486B-A5A6-C7346AD5E8C1}" srcOrd="0" destOrd="0" presId="urn:microsoft.com/office/officeart/2005/8/layout/hierarchy3"/>
    <dgm:cxn modelId="{7B4C5355-3EFF-44CF-898C-551347390C53}" srcId="{AE2C798B-9049-401C-84AD-486478AD9E54}" destId="{E02474C8-FE0E-4A74-AE7B-7875150BCE63}" srcOrd="2" destOrd="0" parTransId="{EA9B7FBC-155E-4622-BF57-802D80B3D4AD}" sibTransId="{CE45BFB0-896A-4279-AD20-06ABECD0BAAE}"/>
    <dgm:cxn modelId="{B926D126-D0B3-49A3-9DD3-34A0DA308AD5}" type="presOf" srcId="{7895249B-B323-4D46-8103-FE9480E56E47}" destId="{B2A51B27-BE7A-4E44-AB22-1B694BA041A4}" srcOrd="0" destOrd="0" presId="urn:microsoft.com/office/officeart/2005/8/layout/hierarchy3"/>
    <dgm:cxn modelId="{BE6EF661-6D61-4118-909B-439BCC9C59DD}" srcId="{B1F0FAE4-5C53-4FA2-911E-C43A00E1EA3C}" destId="{AE2C798B-9049-401C-84AD-486478AD9E54}" srcOrd="0" destOrd="0" parTransId="{D0C03DC6-D611-4670-A714-EF4C7C87898A}" sibTransId="{5AC80D8F-360C-42F0-8244-85FF1ADBDCE7}"/>
    <dgm:cxn modelId="{77964851-091E-4AB9-9AD0-682CD0489632}" type="presOf" srcId="{726C160C-DFD0-4C31-93CB-0247F8F5C8B2}" destId="{703F9050-E2E0-43AD-970B-A55EAE4F69BD}" srcOrd="0" destOrd="0" presId="urn:microsoft.com/office/officeart/2005/8/layout/hierarchy3"/>
    <dgm:cxn modelId="{AFA1E3B9-7A5A-4635-A70A-C0BB053ADC2E}" type="presOf" srcId="{614CBC8A-C901-4326-A7AE-B79D74DC5361}" destId="{70D6AB9D-3320-4665-9A13-C0E17D916BFF}" srcOrd="0" destOrd="0" presId="urn:microsoft.com/office/officeart/2005/8/layout/hierarchy3"/>
    <dgm:cxn modelId="{67241F36-3716-461C-9E97-9D7298B7E130}" type="presOf" srcId="{AE2C798B-9049-401C-84AD-486478AD9E54}" destId="{F5336035-6C38-414F-9001-820C14C6AA87}" srcOrd="1" destOrd="0" presId="urn:microsoft.com/office/officeart/2005/8/layout/hierarchy3"/>
    <dgm:cxn modelId="{7C9B9037-9816-42B6-A0CE-6FA0F0AC4D39}" srcId="{AE2C798B-9049-401C-84AD-486478AD9E54}" destId="{614CBC8A-C901-4326-A7AE-B79D74DC5361}" srcOrd="4" destOrd="0" parTransId="{7895249B-B323-4D46-8103-FE9480E56E47}" sibTransId="{5E39588B-0E63-4350-B32A-332AF9620347}"/>
    <dgm:cxn modelId="{A6178EA6-3310-4686-9B71-B11F78090457}" type="presParOf" srcId="{8BE14FD3-DC5C-4AB7-A485-2F55B2E43321}" destId="{47504427-845C-4714-B68C-098189686CF8}" srcOrd="0" destOrd="0" presId="urn:microsoft.com/office/officeart/2005/8/layout/hierarchy3"/>
    <dgm:cxn modelId="{AB22A27E-E411-4F96-ABB8-66C923E27AD9}" type="presParOf" srcId="{47504427-845C-4714-B68C-098189686CF8}" destId="{6790A229-AC81-450D-AFBF-AAAE815E2F3B}" srcOrd="0" destOrd="0" presId="urn:microsoft.com/office/officeart/2005/8/layout/hierarchy3"/>
    <dgm:cxn modelId="{9A2F58DF-BD3D-49F6-960E-541981AEE7BE}" type="presParOf" srcId="{6790A229-AC81-450D-AFBF-AAAE815E2F3B}" destId="{385636A7-739D-453C-8819-40498A002A17}" srcOrd="0" destOrd="0" presId="urn:microsoft.com/office/officeart/2005/8/layout/hierarchy3"/>
    <dgm:cxn modelId="{CE4C5612-37E6-41D9-96C8-51F15ACCEA84}" type="presParOf" srcId="{6790A229-AC81-450D-AFBF-AAAE815E2F3B}" destId="{F5336035-6C38-414F-9001-820C14C6AA87}" srcOrd="1" destOrd="0" presId="urn:microsoft.com/office/officeart/2005/8/layout/hierarchy3"/>
    <dgm:cxn modelId="{6E1AD5C6-1ED4-4FCB-8410-985707FD9EC6}" type="presParOf" srcId="{47504427-845C-4714-B68C-098189686CF8}" destId="{87902CAB-095F-4EFF-8341-FBC2938C96E8}" srcOrd="1" destOrd="0" presId="urn:microsoft.com/office/officeart/2005/8/layout/hierarchy3"/>
    <dgm:cxn modelId="{C66BD177-2AEC-4AEE-8BBE-87F688FDF707}" type="presParOf" srcId="{87902CAB-095F-4EFF-8341-FBC2938C96E8}" destId="{8DBD276B-363C-4775-91E4-74931CC2EA87}" srcOrd="0" destOrd="0" presId="urn:microsoft.com/office/officeart/2005/8/layout/hierarchy3"/>
    <dgm:cxn modelId="{F7602AB8-3B97-4485-9DF8-40D329986D44}" type="presParOf" srcId="{87902CAB-095F-4EFF-8341-FBC2938C96E8}" destId="{B7EF8ECE-45F7-486B-A5A6-C7346AD5E8C1}" srcOrd="1" destOrd="0" presId="urn:microsoft.com/office/officeart/2005/8/layout/hierarchy3"/>
    <dgm:cxn modelId="{201ABB47-12CA-4346-A7F6-FE8965CE0DCE}" type="presParOf" srcId="{87902CAB-095F-4EFF-8341-FBC2938C96E8}" destId="{9C89A5D0-8461-45FA-B7B8-D8FAD9380963}" srcOrd="2" destOrd="0" presId="urn:microsoft.com/office/officeart/2005/8/layout/hierarchy3"/>
    <dgm:cxn modelId="{C015CAAA-AAB0-42BD-88FD-112878FF31A0}" type="presParOf" srcId="{87902CAB-095F-4EFF-8341-FBC2938C96E8}" destId="{E49A9FB0-9330-4BB6-AFA4-F9F3828EF273}" srcOrd="3" destOrd="0" presId="urn:microsoft.com/office/officeart/2005/8/layout/hierarchy3"/>
    <dgm:cxn modelId="{69802BF6-B538-4CA0-975D-27A2B3B9845A}" type="presParOf" srcId="{87902CAB-095F-4EFF-8341-FBC2938C96E8}" destId="{C4A4D7C6-3250-4F42-953E-8C610243DDF6}" srcOrd="4" destOrd="0" presId="urn:microsoft.com/office/officeart/2005/8/layout/hierarchy3"/>
    <dgm:cxn modelId="{A5E4F709-4B67-4007-9852-9B624138BEBC}" type="presParOf" srcId="{87902CAB-095F-4EFF-8341-FBC2938C96E8}" destId="{829B20E2-6D19-42D5-90BC-E15D1C807737}" srcOrd="5" destOrd="0" presId="urn:microsoft.com/office/officeart/2005/8/layout/hierarchy3"/>
    <dgm:cxn modelId="{4334314C-84BE-4C01-93A1-F085B45D4493}" type="presParOf" srcId="{87902CAB-095F-4EFF-8341-FBC2938C96E8}" destId="{4CD64BE2-47FA-4EC5-9EFF-F51AB4310BC6}" srcOrd="6" destOrd="0" presId="urn:microsoft.com/office/officeart/2005/8/layout/hierarchy3"/>
    <dgm:cxn modelId="{0DC4282C-D290-4293-AAE3-A0C55A22148C}" type="presParOf" srcId="{87902CAB-095F-4EFF-8341-FBC2938C96E8}" destId="{703F9050-E2E0-43AD-970B-A55EAE4F69BD}" srcOrd="7" destOrd="0" presId="urn:microsoft.com/office/officeart/2005/8/layout/hierarchy3"/>
    <dgm:cxn modelId="{BDB3088E-A37B-40D5-88C5-0B8A742B0D6C}" type="presParOf" srcId="{87902CAB-095F-4EFF-8341-FBC2938C96E8}" destId="{B2A51B27-BE7A-4E44-AB22-1B694BA041A4}" srcOrd="8" destOrd="0" presId="urn:microsoft.com/office/officeart/2005/8/layout/hierarchy3"/>
    <dgm:cxn modelId="{01EB980E-D734-4A06-A35C-CB780D437F43}" type="presParOf" srcId="{87902CAB-095F-4EFF-8341-FBC2938C96E8}" destId="{70D6AB9D-3320-4665-9A13-C0E17D916BF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D55B3520-E8E2-4D5F-86DD-505710A9392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8C9C3A-347B-4162-B8B2-F89B66589CB2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FF0000"/>
              </a:solidFill>
              <a:latin typeface="+mj-lt"/>
              <a:cs typeface="Times New Roman" pitchFamily="18" charset="0"/>
            </a:rPr>
            <a:t>ІНТЕРНЕТ</a:t>
          </a:r>
          <a:endParaRPr lang="ru-RU" sz="4000" b="1" dirty="0">
            <a:solidFill>
              <a:srgbClr val="FF0000"/>
            </a:solidFill>
            <a:latin typeface="+mj-lt"/>
            <a:cs typeface="Times New Roman" pitchFamily="18" charset="0"/>
          </a:endParaRPr>
        </a:p>
      </dgm:t>
    </dgm:pt>
    <dgm:pt modelId="{88B6958E-A612-4B34-B493-0DEA9768DBA5}" type="parTrans" cxnId="{34A0ED9B-C8DB-42C0-B9E7-5AF33EE5645E}">
      <dgm:prSet/>
      <dgm:spPr/>
      <dgm:t>
        <a:bodyPr/>
        <a:lstStyle/>
        <a:p>
          <a:endParaRPr lang="ru-RU"/>
        </a:p>
      </dgm:t>
    </dgm:pt>
    <dgm:pt modelId="{D79EF411-6389-44F6-ADFC-C00FC003A1FE}" type="sibTrans" cxnId="{34A0ED9B-C8DB-42C0-B9E7-5AF33EE5645E}">
      <dgm:prSet/>
      <dgm:spPr/>
      <dgm:t>
        <a:bodyPr/>
        <a:lstStyle/>
        <a:p>
          <a:endParaRPr lang="ru-RU"/>
        </a:p>
      </dgm:t>
    </dgm:pt>
    <dgm:pt modelId="{82EEF011-9317-4950-B9A0-90AE869A15CF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  <a:cs typeface="Times New Roman" pitchFamily="18" charset="0"/>
            </a:rPr>
            <a:t>ТЕХНІЧНЕ ЗАБЕЗПЕЧЕННЯ</a:t>
          </a:r>
          <a:endParaRPr lang="ru-RU" sz="3200" b="1" dirty="0">
            <a:latin typeface="+mj-lt"/>
            <a:cs typeface="Times New Roman" pitchFamily="18" charset="0"/>
          </a:endParaRPr>
        </a:p>
      </dgm:t>
    </dgm:pt>
    <dgm:pt modelId="{EDF9EF9D-4541-4076-9796-37509DA9F85B}" type="parTrans" cxnId="{96061F74-940B-4375-A64B-4697C5128C6D}">
      <dgm:prSet/>
      <dgm:spPr/>
      <dgm:t>
        <a:bodyPr/>
        <a:lstStyle/>
        <a:p>
          <a:endParaRPr lang="ru-RU"/>
        </a:p>
      </dgm:t>
    </dgm:pt>
    <dgm:pt modelId="{B7203F9E-388E-4106-8A81-46426D3D7BA2}" type="sibTrans" cxnId="{96061F74-940B-4375-A64B-4697C5128C6D}">
      <dgm:prSet/>
      <dgm:spPr/>
      <dgm:t>
        <a:bodyPr/>
        <a:lstStyle/>
        <a:p>
          <a:endParaRPr lang="ru-RU"/>
        </a:p>
      </dgm:t>
    </dgm:pt>
    <dgm:pt modelId="{A716ADB6-F660-43E2-A63D-71AE8E54A1E9}" type="pres">
      <dgm:prSet presAssocID="{D55B3520-E8E2-4D5F-86DD-505710A9392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63B91-704A-4AF8-85C0-6F00FB698B71}" type="pres">
      <dgm:prSet presAssocID="{D55B3520-E8E2-4D5F-86DD-505710A93925}" presName="divider" presStyleLbl="fgShp" presStyleIdx="0" presStyleCnt="1" custAng="21288269"/>
      <dgm:spPr/>
    </dgm:pt>
    <dgm:pt modelId="{156017D7-2434-4296-9701-6F8EDA479746}" type="pres">
      <dgm:prSet presAssocID="{E38C9C3A-347B-4162-B8B2-F89B66589CB2}" presName="downArrow" presStyleLbl="node1" presStyleIdx="0" presStyleCnt="2"/>
      <dgm:spPr/>
    </dgm:pt>
    <dgm:pt modelId="{D7E1A839-8115-4B85-B5E4-B2F1F153B9A0}" type="pres">
      <dgm:prSet presAssocID="{E38C9C3A-347B-4162-B8B2-F89B66589CB2}" presName="downArrowText" presStyleLbl="revTx" presStyleIdx="0" presStyleCnt="2" custScaleX="138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ADDA5-8FBA-4B1C-9ABE-3BDE968DE8B2}" type="pres">
      <dgm:prSet presAssocID="{82EEF011-9317-4950-B9A0-90AE869A15CF}" presName="upArrow" presStyleLbl="node1" presStyleIdx="1" presStyleCnt="2" custLinFactNeighborX="-12619" custLinFactNeighborY="-8458"/>
      <dgm:spPr/>
    </dgm:pt>
    <dgm:pt modelId="{7DD2A78C-DD48-4D0D-A5B5-6D4CA31E4F8D}" type="pres">
      <dgm:prSet presAssocID="{82EEF011-9317-4950-B9A0-90AE869A15CF}" presName="upArrowText" presStyleLbl="revTx" presStyleIdx="1" presStyleCnt="2" custScaleX="149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A0ED9B-C8DB-42C0-B9E7-5AF33EE5645E}" srcId="{D55B3520-E8E2-4D5F-86DD-505710A93925}" destId="{E38C9C3A-347B-4162-B8B2-F89B66589CB2}" srcOrd="0" destOrd="0" parTransId="{88B6958E-A612-4B34-B493-0DEA9768DBA5}" sibTransId="{D79EF411-6389-44F6-ADFC-C00FC003A1FE}"/>
    <dgm:cxn modelId="{96061F74-940B-4375-A64B-4697C5128C6D}" srcId="{D55B3520-E8E2-4D5F-86DD-505710A93925}" destId="{82EEF011-9317-4950-B9A0-90AE869A15CF}" srcOrd="1" destOrd="0" parTransId="{EDF9EF9D-4541-4076-9796-37509DA9F85B}" sibTransId="{B7203F9E-388E-4106-8A81-46426D3D7BA2}"/>
    <dgm:cxn modelId="{3003AC6B-E739-4BE9-9DF5-8FACD23C7010}" type="presOf" srcId="{82EEF011-9317-4950-B9A0-90AE869A15CF}" destId="{7DD2A78C-DD48-4D0D-A5B5-6D4CA31E4F8D}" srcOrd="0" destOrd="0" presId="urn:microsoft.com/office/officeart/2005/8/layout/arrow3"/>
    <dgm:cxn modelId="{43840DB2-F93E-449C-AE22-E02BA88E24B7}" type="presOf" srcId="{E38C9C3A-347B-4162-B8B2-F89B66589CB2}" destId="{D7E1A839-8115-4B85-B5E4-B2F1F153B9A0}" srcOrd="0" destOrd="0" presId="urn:microsoft.com/office/officeart/2005/8/layout/arrow3"/>
    <dgm:cxn modelId="{9EC1E6F9-1D17-4059-9F3A-E8C52496CE94}" type="presOf" srcId="{D55B3520-E8E2-4D5F-86DD-505710A93925}" destId="{A716ADB6-F660-43E2-A63D-71AE8E54A1E9}" srcOrd="0" destOrd="0" presId="urn:microsoft.com/office/officeart/2005/8/layout/arrow3"/>
    <dgm:cxn modelId="{83679E83-8D0B-44FA-8258-41696D123EF2}" type="presParOf" srcId="{A716ADB6-F660-43E2-A63D-71AE8E54A1E9}" destId="{1AC63B91-704A-4AF8-85C0-6F00FB698B71}" srcOrd="0" destOrd="0" presId="urn:microsoft.com/office/officeart/2005/8/layout/arrow3"/>
    <dgm:cxn modelId="{D13D2FF7-F48A-4636-A03F-B53DA84B545D}" type="presParOf" srcId="{A716ADB6-F660-43E2-A63D-71AE8E54A1E9}" destId="{156017D7-2434-4296-9701-6F8EDA479746}" srcOrd="1" destOrd="0" presId="urn:microsoft.com/office/officeart/2005/8/layout/arrow3"/>
    <dgm:cxn modelId="{4A45A992-C2BB-437F-83D4-5F464330CEEE}" type="presParOf" srcId="{A716ADB6-F660-43E2-A63D-71AE8E54A1E9}" destId="{D7E1A839-8115-4B85-B5E4-B2F1F153B9A0}" srcOrd="2" destOrd="0" presId="urn:microsoft.com/office/officeart/2005/8/layout/arrow3"/>
    <dgm:cxn modelId="{56B6747B-E64F-4DAA-B511-A6EC67568311}" type="presParOf" srcId="{A716ADB6-F660-43E2-A63D-71AE8E54A1E9}" destId="{87FADDA5-8FBA-4B1C-9ABE-3BDE968DE8B2}" srcOrd="3" destOrd="0" presId="urn:microsoft.com/office/officeart/2005/8/layout/arrow3"/>
    <dgm:cxn modelId="{B2E641ED-E9E8-49A5-BFE3-08C52FC475CB}" type="presParOf" srcId="{A716ADB6-F660-43E2-A63D-71AE8E54A1E9}" destId="{7DD2A78C-DD48-4D0D-A5B5-6D4CA31E4F8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FC38CDA6-DF5B-43BE-9E62-D7A55C22918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C5613-3A65-4D4B-9DB9-5624F91A142F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Інформаційний банк даних</a:t>
          </a:r>
          <a:endParaRPr lang="ru-RU" sz="4000" dirty="0">
            <a:latin typeface="+mj-lt"/>
          </a:endParaRPr>
        </a:p>
      </dgm:t>
    </dgm:pt>
    <dgm:pt modelId="{EDB043B3-1CCA-4029-AA57-B00699374928}" type="parTrans" cxnId="{1ECE8E32-44E0-4236-803F-AB30F7D4AF52}">
      <dgm:prSet/>
      <dgm:spPr/>
      <dgm:t>
        <a:bodyPr/>
        <a:lstStyle/>
        <a:p>
          <a:endParaRPr lang="ru-RU"/>
        </a:p>
      </dgm:t>
    </dgm:pt>
    <dgm:pt modelId="{9B8FAD78-429F-466D-B82A-8BB5C45A95CC}" type="sibTrans" cxnId="{1ECE8E32-44E0-4236-803F-AB30F7D4AF52}">
      <dgm:prSet/>
      <dgm:spPr/>
      <dgm:t>
        <a:bodyPr/>
        <a:lstStyle/>
        <a:p>
          <a:endParaRPr lang="ru-RU"/>
        </a:p>
      </dgm:t>
    </dgm:pt>
    <dgm:pt modelId="{34948F99-82AF-4804-A258-D9D7736B9C73}">
      <dgm:prSet phldrT="[Текст]" custT="1"/>
      <dgm:spPr/>
      <dgm:t>
        <a:bodyPr/>
        <a:lstStyle/>
        <a:p>
          <a:r>
            <a:rPr lang="uk-UA" sz="2400" b="0" i="0" noProof="0" dirty="0" smtClean="0">
              <a:latin typeface="+mj-lt"/>
              <a:cs typeface="Times New Roman" pitchFamily="18" charset="0"/>
            </a:rPr>
            <a:t>каталоги чи картотеки на </a:t>
          </a:r>
          <a:r>
            <a:rPr lang="uk-UA" sz="2800" b="0" i="0" u="sng" noProof="0" dirty="0" smtClean="0">
              <a:latin typeface="+mj-lt"/>
              <a:cs typeface="Times New Roman" pitchFamily="18" charset="0"/>
            </a:rPr>
            <a:t>електронних</a:t>
          </a:r>
          <a:r>
            <a:rPr lang="uk-UA" sz="2400" b="0" i="0" noProof="0" dirty="0" smtClean="0">
              <a:latin typeface="+mj-lt"/>
              <a:cs typeface="Times New Roman" pitchFamily="18" charset="0"/>
            </a:rPr>
            <a:t> або/та паперових носіях</a:t>
          </a:r>
          <a:endParaRPr lang="ru-RU" sz="2400" dirty="0">
            <a:latin typeface="+mj-lt"/>
          </a:endParaRPr>
        </a:p>
      </dgm:t>
    </dgm:pt>
    <dgm:pt modelId="{04F63C01-D9D4-4798-90AF-6269045DEE2D}" type="parTrans" cxnId="{61D85AAA-C7A3-42A5-BDE1-A07DE802A515}">
      <dgm:prSet/>
      <dgm:spPr/>
      <dgm:t>
        <a:bodyPr/>
        <a:lstStyle/>
        <a:p>
          <a:endParaRPr lang="ru-RU"/>
        </a:p>
      </dgm:t>
    </dgm:pt>
    <dgm:pt modelId="{F34E4FBD-9CAD-47C4-AA3A-58B64E2C3C11}" type="sibTrans" cxnId="{61D85AAA-C7A3-42A5-BDE1-A07DE802A515}">
      <dgm:prSet/>
      <dgm:spPr/>
      <dgm:t>
        <a:bodyPr/>
        <a:lstStyle/>
        <a:p>
          <a:endParaRPr lang="ru-RU"/>
        </a:p>
      </dgm:t>
    </dgm:pt>
    <dgm:pt modelId="{4070F9C4-A9E8-442B-8279-E6C6CBA7EE82}">
      <dgm:prSet phldrT="[Текст]" custT="1"/>
      <dgm:spPr/>
      <dgm:t>
        <a:bodyPr/>
        <a:lstStyle/>
        <a:p>
          <a:r>
            <a:rPr lang="uk-UA" sz="2400" b="0" i="0" noProof="0" dirty="0" smtClean="0">
              <a:latin typeface="+mj-lt"/>
              <a:cs typeface="Times New Roman" pitchFamily="18" charset="0"/>
            </a:rPr>
            <a:t>може використовуватися інформація, розміщена на офіційних </a:t>
          </a:r>
          <a:r>
            <a:rPr lang="uk-UA" sz="2400" b="0" i="0" noProof="0" dirty="0" err="1" smtClean="0">
              <a:latin typeface="+mj-lt"/>
              <a:cs typeface="Times New Roman" pitchFamily="18" charset="0"/>
            </a:rPr>
            <a:t>веб-сайтах</a:t>
          </a:r>
          <a:r>
            <a:rPr lang="uk-UA" sz="2400" b="0" i="0" noProof="0" dirty="0" smtClean="0">
              <a:latin typeface="+mj-lt"/>
              <a:cs typeface="Times New Roman" pitchFamily="18" charset="0"/>
            </a:rPr>
            <a:t> Міністерства освіти і науки України, Національної академії педагогічних наук України, закладів освіти, видавництв</a:t>
          </a:r>
          <a:endParaRPr lang="ru-RU" sz="2400" dirty="0">
            <a:latin typeface="+mj-lt"/>
          </a:endParaRPr>
        </a:p>
      </dgm:t>
    </dgm:pt>
    <dgm:pt modelId="{4D6507FE-EFE3-4BAC-A763-A25926CC9BCB}" type="parTrans" cxnId="{DCEFF6E0-B945-440F-8EB5-FBC3385197E1}">
      <dgm:prSet/>
      <dgm:spPr/>
      <dgm:t>
        <a:bodyPr/>
        <a:lstStyle/>
        <a:p>
          <a:endParaRPr lang="ru-RU"/>
        </a:p>
      </dgm:t>
    </dgm:pt>
    <dgm:pt modelId="{39EFCC64-36CC-4E05-8E25-978A7023497A}" type="sibTrans" cxnId="{DCEFF6E0-B945-440F-8EB5-FBC3385197E1}">
      <dgm:prSet/>
      <dgm:spPr/>
      <dgm:t>
        <a:bodyPr/>
        <a:lstStyle/>
        <a:p>
          <a:endParaRPr lang="ru-RU"/>
        </a:p>
      </dgm:t>
    </dgm:pt>
    <dgm:pt modelId="{E39B37A0-4182-4E00-93E4-80E6EEA0BAC6}">
      <dgm:prSet phldrT="[Текст]" custT="1"/>
      <dgm:spPr/>
      <dgm:t>
        <a:bodyPr/>
        <a:lstStyle/>
        <a:p>
          <a:r>
            <a:rPr lang="uk-UA" sz="2400" b="0" i="0" noProof="0" dirty="0" smtClean="0">
              <a:latin typeface="+mj-lt"/>
              <a:cs typeface="Times New Roman" pitchFamily="18" charset="0"/>
            </a:rPr>
            <a:t>матеріали групуються за окремими розділами</a:t>
          </a:r>
          <a:endParaRPr lang="ru-RU" sz="2400" dirty="0">
            <a:latin typeface="+mj-lt"/>
          </a:endParaRPr>
        </a:p>
      </dgm:t>
    </dgm:pt>
    <dgm:pt modelId="{DABB7557-69E0-4F49-BD00-4CC75D1FDB13}" type="parTrans" cxnId="{7D260A61-3AF1-4F4E-A819-F04C3DAD1A76}">
      <dgm:prSet/>
      <dgm:spPr/>
      <dgm:t>
        <a:bodyPr/>
        <a:lstStyle/>
        <a:p>
          <a:endParaRPr lang="ru-RU"/>
        </a:p>
      </dgm:t>
    </dgm:pt>
    <dgm:pt modelId="{0AAC022A-17F9-4E4B-85D0-7D17B51E7793}" type="sibTrans" cxnId="{7D260A61-3AF1-4F4E-A819-F04C3DAD1A76}">
      <dgm:prSet/>
      <dgm:spPr/>
      <dgm:t>
        <a:bodyPr/>
        <a:lstStyle/>
        <a:p>
          <a:endParaRPr lang="ru-RU"/>
        </a:p>
      </dgm:t>
    </dgm:pt>
    <dgm:pt modelId="{2AA5465A-FC7A-4FC8-9DF6-F6354AC8EB6A}">
      <dgm:prSet phldrT="[Текст]" custT="1"/>
      <dgm:spPr/>
      <dgm:t>
        <a:bodyPr/>
        <a:lstStyle/>
        <a:p>
          <a:r>
            <a:rPr lang="uk-UA" sz="2400" noProof="0" dirty="0" smtClean="0">
              <a:latin typeface="+mj-lt"/>
              <a:cs typeface="Times New Roman" pitchFamily="18" charset="0"/>
            </a:rPr>
            <a:t>спільна робота з бібліотекарем</a:t>
          </a:r>
          <a:endParaRPr lang="ru-RU" sz="2400" dirty="0">
            <a:latin typeface="+mj-lt"/>
          </a:endParaRPr>
        </a:p>
      </dgm:t>
    </dgm:pt>
    <dgm:pt modelId="{FB7DB70D-1985-4107-BAE9-3A4491C80D24}" type="parTrans" cxnId="{2B0DEA31-3572-4F06-93BF-A1C0F79D3FF5}">
      <dgm:prSet/>
      <dgm:spPr/>
      <dgm:t>
        <a:bodyPr/>
        <a:lstStyle/>
        <a:p>
          <a:endParaRPr lang="ru-RU"/>
        </a:p>
      </dgm:t>
    </dgm:pt>
    <dgm:pt modelId="{A4A6A12D-C977-49F3-9663-CCAEC306FE4C}" type="sibTrans" cxnId="{2B0DEA31-3572-4F06-93BF-A1C0F79D3FF5}">
      <dgm:prSet/>
      <dgm:spPr/>
      <dgm:t>
        <a:bodyPr/>
        <a:lstStyle/>
        <a:p>
          <a:endParaRPr lang="ru-RU"/>
        </a:p>
      </dgm:t>
    </dgm:pt>
    <dgm:pt modelId="{AD6992F2-7040-48CB-A28C-268C13741291}" type="pres">
      <dgm:prSet presAssocID="{FC38CDA6-DF5B-43BE-9E62-D7A55C22918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612652-1D94-42A3-82FC-259885C35736}" type="pres">
      <dgm:prSet presAssocID="{FC38CDA6-DF5B-43BE-9E62-D7A55C229180}" presName="matrix" presStyleCnt="0"/>
      <dgm:spPr/>
    </dgm:pt>
    <dgm:pt modelId="{92A7D709-E4BA-45C7-9A24-19D7B6086C29}" type="pres">
      <dgm:prSet presAssocID="{FC38CDA6-DF5B-43BE-9E62-D7A55C229180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69D8FAC3-F667-4865-BBA1-552C34792A76}" type="pres">
      <dgm:prSet presAssocID="{FC38CDA6-DF5B-43BE-9E62-D7A55C22918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155B3-94C9-455A-820D-D51B16F735C5}" type="pres">
      <dgm:prSet presAssocID="{FC38CDA6-DF5B-43BE-9E62-D7A55C229180}" presName="tile2" presStyleLbl="node1" presStyleIdx="1" presStyleCnt="4"/>
      <dgm:spPr/>
      <dgm:t>
        <a:bodyPr/>
        <a:lstStyle/>
        <a:p>
          <a:endParaRPr lang="ru-RU"/>
        </a:p>
      </dgm:t>
    </dgm:pt>
    <dgm:pt modelId="{4861F869-2360-4CEA-9B68-274824E0A4CD}" type="pres">
      <dgm:prSet presAssocID="{FC38CDA6-DF5B-43BE-9E62-D7A55C22918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87607-1730-4EE5-B671-C509F2A45359}" type="pres">
      <dgm:prSet presAssocID="{FC38CDA6-DF5B-43BE-9E62-D7A55C229180}" presName="tile3" presStyleLbl="node1" presStyleIdx="2" presStyleCnt="4"/>
      <dgm:spPr/>
      <dgm:t>
        <a:bodyPr/>
        <a:lstStyle/>
        <a:p>
          <a:endParaRPr lang="ru-RU"/>
        </a:p>
      </dgm:t>
    </dgm:pt>
    <dgm:pt modelId="{D2285AC4-1623-4398-B321-6B22C486F2E9}" type="pres">
      <dgm:prSet presAssocID="{FC38CDA6-DF5B-43BE-9E62-D7A55C22918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35FC4-774F-4C3B-A3EC-F355C12F7580}" type="pres">
      <dgm:prSet presAssocID="{FC38CDA6-DF5B-43BE-9E62-D7A55C229180}" presName="tile4" presStyleLbl="node1" presStyleIdx="3" presStyleCnt="4" custLinFactNeighborY="641"/>
      <dgm:spPr/>
      <dgm:t>
        <a:bodyPr/>
        <a:lstStyle/>
        <a:p>
          <a:endParaRPr lang="ru-RU"/>
        </a:p>
      </dgm:t>
    </dgm:pt>
    <dgm:pt modelId="{38079E3C-16E9-49B8-A0EA-D823E1CA2F35}" type="pres">
      <dgm:prSet presAssocID="{FC38CDA6-DF5B-43BE-9E62-D7A55C22918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A272A-6EFE-4E9C-B183-A1F268212A3F}" type="pres">
      <dgm:prSet presAssocID="{FC38CDA6-DF5B-43BE-9E62-D7A55C229180}" presName="centerTile" presStyleLbl="fgShp" presStyleIdx="0" presStyleCnt="1" custScaleX="17324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58A132C-BD95-4135-B28B-C32E41599F3E}" type="presOf" srcId="{34948F99-82AF-4804-A258-D9D7736B9C73}" destId="{69D8FAC3-F667-4865-BBA1-552C34792A76}" srcOrd="1" destOrd="0" presId="urn:microsoft.com/office/officeart/2005/8/layout/matrix1"/>
    <dgm:cxn modelId="{7D260A61-3AF1-4F4E-A819-F04C3DAD1A76}" srcId="{0F5C5613-3A65-4D4B-9DB9-5624F91A142F}" destId="{E39B37A0-4182-4E00-93E4-80E6EEA0BAC6}" srcOrd="2" destOrd="0" parTransId="{DABB7557-69E0-4F49-BD00-4CC75D1FDB13}" sibTransId="{0AAC022A-17F9-4E4B-85D0-7D17B51E7793}"/>
    <dgm:cxn modelId="{2B0DEA31-3572-4F06-93BF-A1C0F79D3FF5}" srcId="{0F5C5613-3A65-4D4B-9DB9-5624F91A142F}" destId="{2AA5465A-FC7A-4FC8-9DF6-F6354AC8EB6A}" srcOrd="3" destOrd="0" parTransId="{FB7DB70D-1985-4107-BAE9-3A4491C80D24}" sibTransId="{A4A6A12D-C977-49F3-9663-CCAEC306FE4C}"/>
    <dgm:cxn modelId="{73D35B2A-52CC-426D-ACE0-E658C72EB144}" type="presOf" srcId="{4070F9C4-A9E8-442B-8279-E6C6CBA7EE82}" destId="{F95155B3-94C9-455A-820D-D51B16F735C5}" srcOrd="0" destOrd="0" presId="urn:microsoft.com/office/officeart/2005/8/layout/matrix1"/>
    <dgm:cxn modelId="{A51BD942-3ECA-45DA-8E31-158B913D7F9B}" type="presOf" srcId="{FC38CDA6-DF5B-43BE-9E62-D7A55C229180}" destId="{AD6992F2-7040-48CB-A28C-268C13741291}" srcOrd="0" destOrd="0" presId="urn:microsoft.com/office/officeart/2005/8/layout/matrix1"/>
    <dgm:cxn modelId="{61D85AAA-C7A3-42A5-BDE1-A07DE802A515}" srcId="{0F5C5613-3A65-4D4B-9DB9-5624F91A142F}" destId="{34948F99-82AF-4804-A258-D9D7736B9C73}" srcOrd="0" destOrd="0" parTransId="{04F63C01-D9D4-4798-90AF-6269045DEE2D}" sibTransId="{F34E4FBD-9CAD-47C4-AA3A-58B64E2C3C11}"/>
    <dgm:cxn modelId="{1ECE8E32-44E0-4236-803F-AB30F7D4AF52}" srcId="{FC38CDA6-DF5B-43BE-9E62-D7A55C229180}" destId="{0F5C5613-3A65-4D4B-9DB9-5624F91A142F}" srcOrd="0" destOrd="0" parTransId="{EDB043B3-1CCA-4029-AA57-B00699374928}" sibTransId="{9B8FAD78-429F-466D-B82A-8BB5C45A95CC}"/>
    <dgm:cxn modelId="{3C128BE5-6702-4730-B86C-1689B3A42D1A}" type="presOf" srcId="{4070F9C4-A9E8-442B-8279-E6C6CBA7EE82}" destId="{4861F869-2360-4CEA-9B68-274824E0A4CD}" srcOrd="1" destOrd="0" presId="urn:microsoft.com/office/officeart/2005/8/layout/matrix1"/>
    <dgm:cxn modelId="{DCEFF6E0-B945-440F-8EB5-FBC3385197E1}" srcId="{0F5C5613-3A65-4D4B-9DB9-5624F91A142F}" destId="{4070F9C4-A9E8-442B-8279-E6C6CBA7EE82}" srcOrd="1" destOrd="0" parTransId="{4D6507FE-EFE3-4BAC-A763-A25926CC9BCB}" sibTransId="{39EFCC64-36CC-4E05-8E25-978A7023497A}"/>
    <dgm:cxn modelId="{C23BD659-BF8E-41AA-A2FF-ED70F6266B97}" type="presOf" srcId="{2AA5465A-FC7A-4FC8-9DF6-F6354AC8EB6A}" destId="{1C635FC4-774F-4C3B-A3EC-F355C12F7580}" srcOrd="0" destOrd="0" presId="urn:microsoft.com/office/officeart/2005/8/layout/matrix1"/>
    <dgm:cxn modelId="{122C3F74-383C-4123-A851-8311C2B07F1F}" type="presOf" srcId="{2AA5465A-FC7A-4FC8-9DF6-F6354AC8EB6A}" destId="{38079E3C-16E9-49B8-A0EA-D823E1CA2F35}" srcOrd="1" destOrd="0" presId="urn:microsoft.com/office/officeart/2005/8/layout/matrix1"/>
    <dgm:cxn modelId="{102682A4-B01B-4EF0-BFB8-F81DC5E66777}" type="presOf" srcId="{0F5C5613-3A65-4D4B-9DB9-5624F91A142F}" destId="{674A272A-6EFE-4E9C-B183-A1F268212A3F}" srcOrd="0" destOrd="0" presId="urn:microsoft.com/office/officeart/2005/8/layout/matrix1"/>
    <dgm:cxn modelId="{C437835F-D6E7-46F4-BE1A-1CB388888762}" type="presOf" srcId="{E39B37A0-4182-4E00-93E4-80E6EEA0BAC6}" destId="{B4F87607-1730-4EE5-B671-C509F2A45359}" srcOrd="0" destOrd="0" presId="urn:microsoft.com/office/officeart/2005/8/layout/matrix1"/>
    <dgm:cxn modelId="{420085FE-7F87-40CA-B5C8-6A708A9F12F3}" type="presOf" srcId="{E39B37A0-4182-4E00-93E4-80E6EEA0BAC6}" destId="{D2285AC4-1623-4398-B321-6B22C486F2E9}" srcOrd="1" destOrd="0" presId="urn:microsoft.com/office/officeart/2005/8/layout/matrix1"/>
    <dgm:cxn modelId="{57D29182-0820-4FB5-93A3-273A74F7146B}" type="presOf" srcId="{34948F99-82AF-4804-A258-D9D7736B9C73}" destId="{92A7D709-E4BA-45C7-9A24-19D7B6086C29}" srcOrd="0" destOrd="0" presId="urn:microsoft.com/office/officeart/2005/8/layout/matrix1"/>
    <dgm:cxn modelId="{D1F636F0-0B25-4F33-A8CC-64F8B2449DF4}" type="presParOf" srcId="{AD6992F2-7040-48CB-A28C-268C13741291}" destId="{F1612652-1D94-42A3-82FC-259885C35736}" srcOrd="0" destOrd="0" presId="urn:microsoft.com/office/officeart/2005/8/layout/matrix1"/>
    <dgm:cxn modelId="{AE39A66B-0943-4045-909C-9DCF314627C4}" type="presParOf" srcId="{F1612652-1D94-42A3-82FC-259885C35736}" destId="{92A7D709-E4BA-45C7-9A24-19D7B6086C29}" srcOrd="0" destOrd="0" presId="urn:microsoft.com/office/officeart/2005/8/layout/matrix1"/>
    <dgm:cxn modelId="{6EF25585-C673-49EB-97CF-9811C97AF5B9}" type="presParOf" srcId="{F1612652-1D94-42A3-82FC-259885C35736}" destId="{69D8FAC3-F667-4865-BBA1-552C34792A76}" srcOrd="1" destOrd="0" presId="urn:microsoft.com/office/officeart/2005/8/layout/matrix1"/>
    <dgm:cxn modelId="{3D0D973A-ED16-49AD-9BC0-0073FF6A83C6}" type="presParOf" srcId="{F1612652-1D94-42A3-82FC-259885C35736}" destId="{F95155B3-94C9-455A-820D-D51B16F735C5}" srcOrd="2" destOrd="0" presId="urn:microsoft.com/office/officeart/2005/8/layout/matrix1"/>
    <dgm:cxn modelId="{6472329C-7301-433E-ACC1-3CB8B0000993}" type="presParOf" srcId="{F1612652-1D94-42A3-82FC-259885C35736}" destId="{4861F869-2360-4CEA-9B68-274824E0A4CD}" srcOrd="3" destOrd="0" presId="urn:microsoft.com/office/officeart/2005/8/layout/matrix1"/>
    <dgm:cxn modelId="{29F5614D-8407-46EA-85AD-337005B44B1F}" type="presParOf" srcId="{F1612652-1D94-42A3-82FC-259885C35736}" destId="{B4F87607-1730-4EE5-B671-C509F2A45359}" srcOrd="4" destOrd="0" presId="urn:microsoft.com/office/officeart/2005/8/layout/matrix1"/>
    <dgm:cxn modelId="{41C1DBF4-295F-4FE4-AE1B-FF15B922E732}" type="presParOf" srcId="{F1612652-1D94-42A3-82FC-259885C35736}" destId="{D2285AC4-1623-4398-B321-6B22C486F2E9}" srcOrd="5" destOrd="0" presId="urn:microsoft.com/office/officeart/2005/8/layout/matrix1"/>
    <dgm:cxn modelId="{F2A789FD-90B9-47F8-A45F-DD5579727987}" type="presParOf" srcId="{F1612652-1D94-42A3-82FC-259885C35736}" destId="{1C635FC4-774F-4C3B-A3EC-F355C12F7580}" srcOrd="6" destOrd="0" presId="urn:microsoft.com/office/officeart/2005/8/layout/matrix1"/>
    <dgm:cxn modelId="{4B4A9DB8-9487-4202-BDD2-BAA5BCEF18F5}" type="presParOf" srcId="{F1612652-1D94-42A3-82FC-259885C35736}" destId="{38079E3C-16E9-49B8-A0EA-D823E1CA2F35}" srcOrd="7" destOrd="0" presId="urn:microsoft.com/office/officeart/2005/8/layout/matrix1"/>
    <dgm:cxn modelId="{8621A250-866D-4AEC-98B6-F58E9104D4E9}" type="presParOf" srcId="{AD6992F2-7040-48CB-A28C-268C13741291}" destId="{674A272A-6EFE-4E9C-B183-A1F268212A3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FC38CDA6-DF5B-43BE-9E62-D7A55C22918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C5613-3A65-4D4B-9DB9-5624F91A142F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Інформаційний банк даних</a:t>
          </a:r>
        </a:p>
        <a:p>
          <a:r>
            <a:rPr lang="uk-UA" sz="2800" b="1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принципи створення</a:t>
          </a:r>
          <a:endParaRPr lang="ru-RU" sz="2800" dirty="0">
            <a:latin typeface="+mj-lt"/>
            <a:cs typeface="Times New Roman" pitchFamily="18" charset="0"/>
          </a:endParaRPr>
        </a:p>
      </dgm:t>
    </dgm:pt>
    <dgm:pt modelId="{EDB043B3-1CCA-4029-AA57-B00699374928}" type="parTrans" cxnId="{1ECE8E32-44E0-4236-803F-AB30F7D4AF52}">
      <dgm:prSet/>
      <dgm:spPr/>
      <dgm:t>
        <a:bodyPr/>
        <a:lstStyle/>
        <a:p>
          <a:endParaRPr lang="ru-RU"/>
        </a:p>
      </dgm:t>
    </dgm:pt>
    <dgm:pt modelId="{9B8FAD78-429F-466D-B82A-8BB5C45A95CC}" type="sibTrans" cxnId="{1ECE8E32-44E0-4236-803F-AB30F7D4AF52}">
      <dgm:prSet/>
      <dgm:spPr/>
      <dgm:t>
        <a:bodyPr/>
        <a:lstStyle/>
        <a:p>
          <a:endParaRPr lang="ru-RU"/>
        </a:p>
      </dgm:t>
    </dgm:pt>
    <dgm:pt modelId="{34948F99-82AF-4804-A258-D9D7736B9C73}">
      <dgm:prSet phldrT="[Текст]" custT="1"/>
      <dgm:spPr/>
      <dgm:t>
        <a:bodyPr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інформативність та змістовність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04F63C01-D9D4-4798-90AF-6269045DEE2D}" type="parTrans" cxnId="{61D85AAA-C7A3-42A5-BDE1-A07DE802A515}">
      <dgm:prSet/>
      <dgm:spPr/>
      <dgm:t>
        <a:bodyPr/>
        <a:lstStyle/>
        <a:p>
          <a:endParaRPr lang="ru-RU"/>
        </a:p>
      </dgm:t>
    </dgm:pt>
    <dgm:pt modelId="{F34E4FBD-9CAD-47C4-AA3A-58B64E2C3C11}" type="sibTrans" cxnId="{61D85AAA-C7A3-42A5-BDE1-A07DE802A515}">
      <dgm:prSet/>
      <dgm:spPr/>
      <dgm:t>
        <a:bodyPr/>
        <a:lstStyle/>
        <a:p>
          <a:endParaRPr lang="ru-RU"/>
        </a:p>
      </dgm:t>
    </dgm:pt>
    <dgm:pt modelId="{4070F9C4-A9E8-442B-8279-E6C6CBA7EE82}">
      <dgm:prSet phldrT="[Текст]" custT="1"/>
      <dgm:spPr/>
      <dgm:t>
        <a:bodyPr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доступність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4D6507FE-EFE3-4BAC-A763-A25926CC9BCB}" type="parTrans" cxnId="{DCEFF6E0-B945-440F-8EB5-FBC3385197E1}">
      <dgm:prSet/>
      <dgm:spPr/>
      <dgm:t>
        <a:bodyPr/>
        <a:lstStyle/>
        <a:p>
          <a:endParaRPr lang="ru-RU"/>
        </a:p>
      </dgm:t>
    </dgm:pt>
    <dgm:pt modelId="{39EFCC64-36CC-4E05-8E25-978A7023497A}" type="sibTrans" cxnId="{DCEFF6E0-B945-440F-8EB5-FBC3385197E1}">
      <dgm:prSet/>
      <dgm:spPr/>
      <dgm:t>
        <a:bodyPr/>
        <a:lstStyle/>
        <a:p>
          <a:endParaRPr lang="ru-RU"/>
        </a:p>
      </dgm:t>
    </dgm:pt>
    <dgm:pt modelId="{E39B37A0-4182-4E00-93E4-80E6EEA0BAC6}">
      <dgm:prSet phldrT="[Текст]" custT="1"/>
      <dgm:spPr/>
      <dgm:t>
        <a:bodyPr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сучасність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DABB7557-69E0-4F49-BD00-4CC75D1FDB13}" type="parTrans" cxnId="{7D260A61-3AF1-4F4E-A819-F04C3DAD1A76}">
      <dgm:prSet/>
      <dgm:spPr/>
      <dgm:t>
        <a:bodyPr/>
        <a:lstStyle/>
        <a:p>
          <a:endParaRPr lang="ru-RU"/>
        </a:p>
      </dgm:t>
    </dgm:pt>
    <dgm:pt modelId="{0AAC022A-17F9-4E4B-85D0-7D17B51E7793}" type="sibTrans" cxnId="{7D260A61-3AF1-4F4E-A819-F04C3DAD1A76}">
      <dgm:prSet/>
      <dgm:spPr/>
      <dgm:t>
        <a:bodyPr/>
        <a:lstStyle/>
        <a:p>
          <a:endParaRPr lang="ru-RU"/>
        </a:p>
      </dgm:t>
    </dgm:pt>
    <dgm:pt modelId="{2AA5465A-FC7A-4FC8-9DF6-F6354AC8EB6A}">
      <dgm:prSet phldrT="[Текст]" custT="1"/>
      <dgm:spPr/>
      <dgm:t>
        <a:bodyPr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задоволення потреб педагогів у саморозвитку і професійному самовдосконаленні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FB7DB70D-1985-4107-BAE9-3A4491C80D24}" type="parTrans" cxnId="{2B0DEA31-3572-4F06-93BF-A1C0F79D3FF5}">
      <dgm:prSet/>
      <dgm:spPr/>
      <dgm:t>
        <a:bodyPr/>
        <a:lstStyle/>
        <a:p>
          <a:endParaRPr lang="ru-RU"/>
        </a:p>
      </dgm:t>
    </dgm:pt>
    <dgm:pt modelId="{A4A6A12D-C977-49F3-9663-CCAEC306FE4C}" type="sibTrans" cxnId="{2B0DEA31-3572-4F06-93BF-A1C0F79D3FF5}">
      <dgm:prSet/>
      <dgm:spPr/>
      <dgm:t>
        <a:bodyPr/>
        <a:lstStyle/>
        <a:p>
          <a:endParaRPr lang="ru-RU"/>
        </a:p>
      </dgm:t>
    </dgm:pt>
    <dgm:pt modelId="{AD6992F2-7040-48CB-A28C-268C13741291}" type="pres">
      <dgm:prSet presAssocID="{FC38CDA6-DF5B-43BE-9E62-D7A55C22918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612652-1D94-42A3-82FC-259885C35736}" type="pres">
      <dgm:prSet presAssocID="{FC38CDA6-DF5B-43BE-9E62-D7A55C229180}" presName="matrix" presStyleCnt="0"/>
      <dgm:spPr/>
    </dgm:pt>
    <dgm:pt modelId="{92A7D709-E4BA-45C7-9A24-19D7B6086C29}" type="pres">
      <dgm:prSet presAssocID="{FC38CDA6-DF5B-43BE-9E62-D7A55C229180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69D8FAC3-F667-4865-BBA1-552C34792A76}" type="pres">
      <dgm:prSet presAssocID="{FC38CDA6-DF5B-43BE-9E62-D7A55C22918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155B3-94C9-455A-820D-D51B16F735C5}" type="pres">
      <dgm:prSet presAssocID="{FC38CDA6-DF5B-43BE-9E62-D7A55C229180}" presName="tile2" presStyleLbl="node1" presStyleIdx="1" presStyleCnt="4"/>
      <dgm:spPr/>
      <dgm:t>
        <a:bodyPr/>
        <a:lstStyle/>
        <a:p>
          <a:endParaRPr lang="ru-RU"/>
        </a:p>
      </dgm:t>
    </dgm:pt>
    <dgm:pt modelId="{4861F869-2360-4CEA-9B68-274824E0A4CD}" type="pres">
      <dgm:prSet presAssocID="{FC38CDA6-DF5B-43BE-9E62-D7A55C22918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87607-1730-4EE5-B671-C509F2A45359}" type="pres">
      <dgm:prSet presAssocID="{FC38CDA6-DF5B-43BE-9E62-D7A55C229180}" presName="tile3" presStyleLbl="node1" presStyleIdx="2" presStyleCnt="4"/>
      <dgm:spPr/>
      <dgm:t>
        <a:bodyPr/>
        <a:lstStyle/>
        <a:p>
          <a:endParaRPr lang="ru-RU"/>
        </a:p>
      </dgm:t>
    </dgm:pt>
    <dgm:pt modelId="{D2285AC4-1623-4398-B321-6B22C486F2E9}" type="pres">
      <dgm:prSet presAssocID="{FC38CDA6-DF5B-43BE-9E62-D7A55C22918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35FC4-774F-4C3B-A3EC-F355C12F7580}" type="pres">
      <dgm:prSet presAssocID="{FC38CDA6-DF5B-43BE-9E62-D7A55C229180}" presName="tile4" presStyleLbl="node1" presStyleIdx="3" presStyleCnt="4" custLinFactNeighborY="641"/>
      <dgm:spPr/>
      <dgm:t>
        <a:bodyPr/>
        <a:lstStyle/>
        <a:p>
          <a:endParaRPr lang="ru-RU"/>
        </a:p>
      </dgm:t>
    </dgm:pt>
    <dgm:pt modelId="{38079E3C-16E9-49B8-A0EA-D823E1CA2F35}" type="pres">
      <dgm:prSet presAssocID="{FC38CDA6-DF5B-43BE-9E62-D7A55C22918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A272A-6EFE-4E9C-B183-A1F268212A3F}" type="pres">
      <dgm:prSet presAssocID="{FC38CDA6-DF5B-43BE-9E62-D7A55C229180}" presName="centerTile" presStyleLbl="fgShp" presStyleIdx="0" presStyleCnt="1" custScaleX="17324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ED580-29F9-47E2-94C6-A0546445EADC}" type="presOf" srcId="{4070F9C4-A9E8-442B-8279-E6C6CBA7EE82}" destId="{F95155B3-94C9-455A-820D-D51B16F735C5}" srcOrd="0" destOrd="0" presId="urn:microsoft.com/office/officeart/2005/8/layout/matrix1"/>
    <dgm:cxn modelId="{8FB858C9-A681-4927-A5E6-4A13E39F27D1}" type="presOf" srcId="{E39B37A0-4182-4E00-93E4-80E6EEA0BAC6}" destId="{D2285AC4-1623-4398-B321-6B22C486F2E9}" srcOrd="1" destOrd="0" presId="urn:microsoft.com/office/officeart/2005/8/layout/matrix1"/>
    <dgm:cxn modelId="{7D260A61-3AF1-4F4E-A819-F04C3DAD1A76}" srcId="{0F5C5613-3A65-4D4B-9DB9-5624F91A142F}" destId="{E39B37A0-4182-4E00-93E4-80E6EEA0BAC6}" srcOrd="2" destOrd="0" parTransId="{DABB7557-69E0-4F49-BD00-4CC75D1FDB13}" sibTransId="{0AAC022A-17F9-4E4B-85D0-7D17B51E7793}"/>
    <dgm:cxn modelId="{7D496BB6-3041-442F-9326-BF7A9F15651B}" type="presOf" srcId="{2AA5465A-FC7A-4FC8-9DF6-F6354AC8EB6A}" destId="{1C635FC4-774F-4C3B-A3EC-F355C12F7580}" srcOrd="0" destOrd="0" presId="urn:microsoft.com/office/officeart/2005/8/layout/matrix1"/>
    <dgm:cxn modelId="{2B0DEA31-3572-4F06-93BF-A1C0F79D3FF5}" srcId="{0F5C5613-3A65-4D4B-9DB9-5624F91A142F}" destId="{2AA5465A-FC7A-4FC8-9DF6-F6354AC8EB6A}" srcOrd="3" destOrd="0" parTransId="{FB7DB70D-1985-4107-BAE9-3A4491C80D24}" sibTransId="{A4A6A12D-C977-49F3-9663-CCAEC306FE4C}"/>
    <dgm:cxn modelId="{053F3303-C851-4D09-95C5-E3F3C2678C68}" type="presOf" srcId="{4070F9C4-A9E8-442B-8279-E6C6CBA7EE82}" destId="{4861F869-2360-4CEA-9B68-274824E0A4CD}" srcOrd="1" destOrd="0" presId="urn:microsoft.com/office/officeart/2005/8/layout/matrix1"/>
    <dgm:cxn modelId="{F87BBFEA-504F-459A-B691-2AF5DE783131}" type="presOf" srcId="{34948F99-82AF-4804-A258-D9D7736B9C73}" destId="{92A7D709-E4BA-45C7-9A24-19D7B6086C29}" srcOrd="0" destOrd="0" presId="urn:microsoft.com/office/officeart/2005/8/layout/matrix1"/>
    <dgm:cxn modelId="{61D85AAA-C7A3-42A5-BDE1-A07DE802A515}" srcId="{0F5C5613-3A65-4D4B-9DB9-5624F91A142F}" destId="{34948F99-82AF-4804-A258-D9D7736B9C73}" srcOrd="0" destOrd="0" parTransId="{04F63C01-D9D4-4798-90AF-6269045DEE2D}" sibTransId="{F34E4FBD-9CAD-47C4-AA3A-58B64E2C3C11}"/>
    <dgm:cxn modelId="{1ECE8E32-44E0-4236-803F-AB30F7D4AF52}" srcId="{FC38CDA6-DF5B-43BE-9E62-D7A55C229180}" destId="{0F5C5613-3A65-4D4B-9DB9-5624F91A142F}" srcOrd="0" destOrd="0" parTransId="{EDB043B3-1CCA-4029-AA57-B00699374928}" sibTransId="{9B8FAD78-429F-466D-B82A-8BB5C45A95CC}"/>
    <dgm:cxn modelId="{6C528FB8-D01F-45EA-88C2-5662374CFCE0}" type="presOf" srcId="{0F5C5613-3A65-4D4B-9DB9-5624F91A142F}" destId="{674A272A-6EFE-4E9C-B183-A1F268212A3F}" srcOrd="0" destOrd="0" presId="urn:microsoft.com/office/officeart/2005/8/layout/matrix1"/>
    <dgm:cxn modelId="{DCEFF6E0-B945-440F-8EB5-FBC3385197E1}" srcId="{0F5C5613-3A65-4D4B-9DB9-5624F91A142F}" destId="{4070F9C4-A9E8-442B-8279-E6C6CBA7EE82}" srcOrd="1" destOrd="0" parTransId="{4D6507FE-EFE3-4BAC-A763-A25926CC9BCB}" sibTransId="{39EFCC64-36CC-4E05-8E25-978A7023497A}"/>
    <dgm:cxn modelId="{B922319B-A5F6-4B25-9648-4944FA6190CC}" type="presOf" srcId="{34948F99-82AF-4804-A258-D9D7736B9C73}" destId="{69D8FAC3-F667-4865-BBA1-552C34792A76}" srcOrd="1" destOrd="0" presId="urn:microsoft.com/office/officeart/2005/8/layout/matrix1"/>
    <dgm:cxn modelId="{15676BE0-31D3-4FDC-86D0-1650EA446F27}" type="presOf" srcId="{E39B37A0-4182-4E00-93E4-80E6EEA0BAC6}" destId="{B4F87607-1730-4EE5-B671-C509F2A45359}" srcOrd="0" destOrd="0" presId="urn:microsoft.com/office/officeart/2005/8/layout/matrix1"/>
    <dgm:cxn modelId="{08C9F514-1DA1-4C8E-93FD-2029B505E496}" type="presOf" srcId="{FC38CDA6-DF5B-43BE-9E62-D7A55C229180}" destId="{AD6992F2-7040-48CB-A28C-268C13741291}" srcOrd="0" destOrd="0" presId="urn:microsoft.com/office/officeart/2005/8/layout/matrix1"/>
    <dgm:cxn modelId="{01F78B8A-703F-4B8B-95CD-4EA6CF9ED210}" type="presOf" srcId="{2AA5465A-FC7A-4FC8-9DF6-F6354AC8EB6A}" destId="{38079E3C-16E9-49B8-A0EA-D823E1CA2F35}" srcOrd="1" destOrd="0" presId="urn:microsoft.com/office/officeart/2005/8/layout/matrix1"/>
    <dgm:cxn modelId="{FC4B21A7-B4EB-40BA-AC02-0784C3CAF290}" type="presParOf" srcId="{AD6992F2-7040-48CB-A28C-268C13741291}" destId="{F1612652-1D94-42A3-82FC-259885C35736}" srcOrd="0" destOrd="0" presId="urn:microsoft.com/office/officeart/2005/8/layout/matrix1"/>
    <dgm:cxn modelId="{0223EC18-83D8-4849-A52F-ECE8571009C6}" type="presParOf" srcId="{F1612652-1D94-42A3-82FC-259885C35736}" destId="{92A7D709-E4BA-45C7-9A24-19D7B6086C29}" srcOrd="0" destOrd="0" presId="urn:microsoft.com/office/officeart/2005/8/layout/matrix1"/>
    <dgm:cxn modelId="{0F8BEE62-48AE-48A6-94FA-9A5CB6CC46C2}" type="presParOf" srcId="{F1612652-1D94-42A3-82FC-259885C35736}" destId="{69D8FAC3-F667-4865-BBA1-552C34792A76}" srcOrd="1" destOrd="0" presId="urn:microsoft.com/office/officeart/2005/8/layout/matrix1"/>
    <dgm:cxn modelId="{722BADE0-FDCD-448C-BFD2-E1C88FE942DB}" type="presParOf" srcId="{F1612652-1D94-42A3-82FC-259885C35736}" destId="{F95155B3-94C9-455A-820D-D51B16F735C5}" srcOrd="2" destOrd="0" presId="urn:microsoft.com/office/officeart/2005/8/layout/matrix1"/>
    <dgm:cxn modelId="{20C85C1C-2798-4876-B676-BE72BF154455}" type="presParOf" srcId="{F1612652-1D94-42A3-82FC-259885C35736}" destId="{4861F869-2360-4CEA-9B68-274824E0A4CD}" srcOrd="3" destOrd="0" presId="urn:microsoft.com/office/officeart/2005/8/layout/matrix1"/>
    <dgm:cxn modelId="{05E875C0-18EC-481A-BE86-7C6C697F0221}" type="presParOf" srcId="{F1612652-1D94-42A3-82FC-259885C35736}" destId="{B4F87607-1730-4EE5-B671-C509F2A45359}" srcOrd="4" destOrd="0" presId="urn:microsoft.com/office/officeart/2005/8/layout/matrix1"/>
    <dgm:cxn modelId="{F0739B88-7301-46EA-86E7-85DEC1277C9E}" type="presParOf" srcId="{F1612652-1D94-42A3-82FC-259885C35736}" destId="{D2285AC4-1623-4398-B321-6B22C486F2E9}" srcOrd="5" destOrd="0" presId="urn:microsoft.com/office/officeart/2005/8/layout/matrix1"/>
    <dgm:cxn modelId="{6AC1DCB2-60E4-49E8-B2B2-FEA2F9B21A13}" type="presParOf" srcId="{F1612652-1D94-42A3-82FC-259885C35736}" destId="{1C635FC4-774F-4C3B-A3EC-F355C12F7580}" srcOrd="6" destOrd="0" presId="urn:microsoft.com/office/officeart/2005/8/layout/matrix1"/>
    <dgm:cxn modelId="{72DA085F-19ED-49CB-9857-295A93E574D9}" type="presParOf" srcId="{F1612652-1D94-42A3-82FC-259885C35736}" destId="{38079E3C-16E9-49B8-A0EA-D823E1CA2F35}" srcOrd="7" destOrd="0" presId="urn:microsoft.com/office/officeart/2005/8/layout/matrix1"/>
    <dgm:cxn modelId="{DCE5514C-1772-4018-8A5B-03F067F8DED6}" type="presParOf" srcId="{AD6992F2-7040-48CB-A28C-268C13741291}" destId="{674A272A-6EFE-4E9C-B183-A1F268212A3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F20410-5FF5-487B-A6F8-A61DA2271EE3}" type="doc">
      <dgm:prSet loTypeId="urn:microsoft.com/office/officeart/2005/8/layout/hierarchy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BFB6B50-8F9D-4852-B02B-42EA18D6F382}">
      <dgm:prSet phldrT="[Текст]" custT="1"/>
      <dgm:spPr/>
      <dgm:t>
        <a:bodyPr/>
        <a:lstStyle/>
        <a:p>
          <a:r>
            <a:rPr lang="uk-UA" sz="3200" b="1" i="0" dirty="0" smtClean="0">
              <a:latin typeface="+mj-lt"/>
              <a:cs typeface="Times New Roman" pitchFamily="18" charset="0"/>
            </a:rPr>
            <a:t>Щороку до початку навчального року</a:t>
          </a:r>
          <a:endParaRPr lang="ru-RU" sz="3200" i="0" dirty="0">
            <a:latin typeface="+mj-lt"/>
            <a:cs typeface="Times New Roman" pitchFamily="18" charset="0"/>
          </a:endParaRPr>
        </a:p>
      </dgm:t>
    </dgm:pt>
    <dgm:pt modelId="{88E534B7-6B6F-49CB-A8C8-CE839ED1A131}" type="parTrans" cxnId="{D26F8702-43EC-4CF2-B049-ECB43BDE5E41}">
      <dgm:prSet/>
      <dgm:spPr/>
      <dgm:t>
        <a:bodyPr/>
        <a:lstStyle/>
        <a:p>
          <a:endParaRPr lang="ru-RU"/>
        </a:p>
      </dgm:t>
    </dgm:pt>
    <dgm:pt modelId="{CB9280B8-8311-46B4-B364-CF5BD85E38F4}" type="sibTrans" cxnId="{D26F8702-43EC-4CF2-B049-ECB43BDE5E41}">
      <dgm:prSet/>
      <dgm:spPr/>
      <dgm:t>
        <a:bodyPr/>
        <a:lstStyle/>
        <a:p>
          <a:endParaRPr lang="ru-RU"/>
        </a:p>
      </dgm:t>
    </dgm:pt>
    <dgm:pt modelId="{7764EEED-44FA-45CA-8CF5-80499C2DAC8B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про розподіл обов’язків між директором, його заступниками та педагогічними працівниками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83EF6DAF-13AE-4079-8D17-B2A177E060A9}" type="parTrans" cxnId="{C80366D9-8185-4835-8C6A-C3E6AB521872}">
      <dgm:prSet/>
      <dgm:spPr/>
      <dgm:t>
        <a:bodyPr/>
        <a:lstStyle/>
        <a:p>
          <a:endParaRPr lang="ru-RU"/>
        </a:p>
      </dgm:t>
    </dgm:pt>
    <dgm:pt modelId="{A6D92DCE-50EF-4057-86C6-4CFB172D1803}" type="sibTrans" cxnId="{C80366D9-8185-4835-8C6A-C3E6AB521872}">
      <dgm:prSet/>
      <dgm:spPr/>
      <dgm:t>
        <a:bodyPr/>
        <a:lstStyle/>
        <a:p>
          <a:endParaRPr lang="ru-RU"/>
        </a:p>
      </dgm:t>
    </dgm:pt>
    <dgm:pt modelId="{A9BC3DDD-4CE8-40D0-821D-A0F8FD76E322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про організацію навчальної, виробничої, виховної та методичної роботи (загальний наказ)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19B1818B-AC0C-4EA0-9574-E9250BFB803A}" type="parTrans" cxnId="{96EED4CC-ED4E-4E14-AC88-3C8A678556C5}">
      <dgm:prSet/>
      <dgm:spPr/>
      <dgm:t>
        <a:bodyPr/>
        <a:lstStyle/>
        <a:p>
          <a:endParaRPr lang="ru-RU"/>
        </a:p>
      </dgm:t>
    </dgm:pt>
    <dgm:pt modelId="{44388BF9-AF0A-4D84-B1C3-BF1C3632F054}" type="sibTrans" cxnId="{96EED4CC-ED4E-4E14-AC88-3C8A678556C5}">
      <dgm:prSet/>
      <dgm:spPr/>
      <dgm:t>
        <a:bodyPr/>
        <a:lstStyle/>
        <a:p>
          <a:endParaRPr lang="ru-RU"/>
        </a:p>
      </dgm:t>
    </dgm:pt>
    <dgm:pt modelId="{12E620C8-2675-4F30-9762-A60CBAF41B5D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або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D15FA5F3-4C6D-44F3-920A-0E781D33D1AB}" type="parTrans" cxnId="{AED3CC93-062B-4926-B5E1-BB2290A1A067}">
      <dgm:prSet/>
      <dgm:spPr/>
      <dgm:t>
        <a:bodyPr/>
        <a:lstStyle/>
        <a:p>
          <a:endParaRPr lang="ru-RU"/>
        </a:p>
      </dgm:t>
    </dgm:pt>
    <dgm:pt modelId="{560B2481-3358-461E-8E61-AD78F50F582D}" type="sibTrans" cxnId="{AED3CC93-062B-4926-B5E1-BB2290A1A067}">
      <dgm:prSet/>
      <dgm:spPr/>
      <dgm:t>
        <a:bodyPr/>
        <a:lstStyle/>
        <a:p>
          <a:endParaRPr lang="ru-RU"/>
        </a:p>
      </dgm:t>
    </dgm:pt>
    <dgm:pt modelId="{1597DAA8-712A-4463-A319-01A40FF04F60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про</a:t>
          </a:r>
          <a:r>
            <a:rPr lang="uk-UA" sz="2000" b="1" dirty="0" smtClean="0">
              <a:latin typeface="+mj-lt"/>
              <a:cs typeface="Times New Roman" pitchFamily="18" charset="0"/>
            </a:rPr>
            <a:t> </a:t>
          </a:r>
          <a:r>
            <a:rPr lang="uk-UA" sz="2000" dirty="0" smtClean="0">
              <a:latin typeface="+mj-lt"/>
              <a:cs typeface="Times New Roman" pitchFamily="18" charset="0"/>
            </a:rPr>
            <a:t>затвердження плану роботи закладу на навчальний рік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(після розгляду плану роботи на педагогічній раді)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52635406-B15A-425A-A008-0B9F34EDE63C}" type="parTrans" cxnId="{A60EC167-0E9C-4B2D-84DE-72C0A3F2AB84}">
      <dgm:prSet/>
      <dgm:spPr/>
      <dgm:t>
        <a:bodyPr/>
        <a:lstStyle/>
        <a:p>
          <a:endParaRPr lang="ru-RU"/>
        </a:p>
      </dgm:t>
    </dgm:pt>
    <dgm:pt modelId="{8224E5ED-1D4F-4504-9F19-90C0461874CB}" type="sibTrans" cxnId="{A60EC167-0E9C-4B2D-84DE-72C0A3F2AB84}">
      <dgm:prSet/>
      <dgm:spPr/>
      <dgm:t>
        <a:bodyPr/>
        <a:lstStyle/>
        <a:p>
          <a:endParaRPr lang="ru-RU"/>
        </a:p>
      </dgm:t>
    </dgm:pt>
    <dgm:pt modelId="{6F52C278-217C-45C0-A86F-3D0148B22C1B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про організацію методичної роботи (загальний наказ)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B05F7552-75E3-4FB3-9224-2AA3CD762C42}" type="sibTrans" cxnId="{C88DD926-ED21-4528-873D-D4374A425CC7}">
      <dgm:prSet/>
      <dgm:spPr/>
      <dgm:t>
        <a:bodyPr/>
        <a:lstStyle/>
        <a:p>
          <a:endParaRPr lang="ru-RU"/>
        </a:p>
      </dgm:t>
    </dgm:pt>
    <dgm:pt modelId="{79BA5E50-D30C-4B25-976D-8BF1B474132C}" type="parTrans" cxnId="{C88DD926-ED21-4528-873D-D4374A425CC7}">
      <dgm:prSet/>
      <dgm:spPr/>
      <dgm:t>
        <a:bodyPr/>
        <a:lstStyle/>
        <a:p>
          <a:endParaRPr lang="ru-RU"/>
        </a:p>
      </dgm:t>
    </dgm:pt>
    <dgm:pt modelId="{1872B2F3-ABA8-42E6-9F0D-9BC159F8B095}" type="pres">
      <dgm:prSet presAssocID="{CAF20410-5FF5-487B-A6F8-A61DA2271EE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4DED84-0E64-406D-A2EC-0B76E1A8C81B}" type="pres">
      <dgm:prSet presAssocID="{4BFB6B50-8F9D-4852-B02B-42EA18D6F382}" presName="vertOne" presStyleCnt="0"/>
      <dgm:spPr/>
      <dgm:t>
        <a:bodyPr/>
        <a:lstStyle/>
        <a:p>
          <a:endParaRPr lang="ru-RU"/>
        </a:p>
      </dgm:t>
    </dgm:pt>
    <dgm:pt modelId="{6F8330A2-ED4E-45E5-98CB-553DEBFB7875}" type="pres">
      <dgm:prSet presAssocID="{4BFB6B50-8F9D-4852-B02B-42EA18D6F382}" presName="txOne" presStyleLbl="node0" presStyleIdx="0" presStyleCnt="1" custScaleY="67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DA948-EF0E-47A4-821F-CA4D5B6B7167}" type="pres">
      <dgm:prSet presAssocID="{4BFB6B50-8F9D-4852-B02B-42EA18D6F382}" presName="parTransOne" presStyleCnt="0"/>
      <dgm:spPr/>
      <dgm:t>
        <a:bodyPr/>
        <a:lstStyle/>
        <a:p>
          <a:endParaRPr lang="ru-RU"/>
        </a:p>
      </dgm:t>
    </dgm:pt>
    <dgm:pt modelId="{7B7A42D1-BA72-49C8-932D-1534854BAA75}" type="pres">
      <dgm:prSet presAssocID="{4BFB6B50-8F9D-4852-B02B-42EA18D6F382}" presName="horzOne" presStyleCnt="0"/>
      <dgm:spPr/>
      <dgm:t>
        <a:bodyPr/>
        <a:lstStyle/>
        <a:p>
          <a:endParaRPr lang="ru-RU"/>
        </a:p>
      </dgm:t>
    </dgm:pt>
    <dgm:pt modelId="{FF4B7F5A-D131-4271-9753-7C8DE0E1F1C0}" type="pres">
      <dgm:prSet presAssocID="{7764EEED-44FA-45CA-8CF5-80499C2DAC8B}" presName="vertTwo" presStyleCnt="0"/>
      <dgm:spPr/>
      <dgm:t>
        <a:bodyPr/>
        <a:lstStyle/>
        <a:p>
          <a:endParaRPr lang="ru-RU"/>
        </a:p>
      </dgm:t>
    </dgm:pt>
    <dgm:pt modelId="{AC6BE73F-C315-4F7D-8756-B0A3A06A8335}" type="pres">
      <dgm:prSet presAssocID="{7764EEED-44FA-45CA-8CF5-80499C2DAC8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27B558-9D39-4C7E-9176-4F9DDCE6602A}" type="pres">
      <dgm:prSet presAssocID="{7764EEED-44FA-45CA-8CF5-80499C2DAC8B}" presName="parTransTwo" presStyleCnt="0"/>
      <dgm:spPr/>
      <dgm:t>
        <a:bodyPr/>
        <a:lstStyle/>
        <a:p>
          <a:endParaRPr lang="ru-RU"/>
        </a:p>
      </dgm:t>
    </dgm:pt>
    <dgm:pt modelId="{3B7A7DEE-536E-465C-9A78-AAE851520BAA}" type="pres">
      <dgm:prSet presAssocID="{7764EEED-44FA-45CA-8CF5-80499C2DAC8B}" presName="horzTwo" presStyleCnt="0"/>
      <dgm:spPr/>
      <dgm:t>
        <a:bodyPr/>
        <a:lstStyle/>
        <a:p>
          <a:endParaRPr lang="ru-RU"/>
        </a:p>
      </dgm:t>
    </dgm:pt>
    <dgm:pt modelId="{9D5ED3B6-89A4-4D3D-A484-58C2D305F7FD}" type="pres">
      <dgm:prSet presAssocID="{A9BC3DDD-4CE8-40D0-821D-A0F8FD76E322}" presName="vertThree" presStyleCnt="0"/>
      <dgm:spPr/>
      <dgm:t>
        <a:bodyPr/>
        <a:lstStyle/>
        <a:p>
          <a:endParaRPr lang="ru-RU"/>
        </a:p>
      </dgm:t>
    </dgm:pt>
    <dgm:pt modelId="{D7D73758-904F-4CD2-9D5E-79753FF3A23F}" type="pres">
      <dgm:prSet presAssocID="{A9BC3DDD-4CE8-40D0-821D-A0F8FD76E322}" presName="txThree" presStyleLbl="node3" presStyleIdx="0" presStyleCnt="3" custScaleX="175218" custLinFactNeighborX="19978" custLinFactNeighborY="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0BC89A-16E0-456C-99EA-0CDDC944148F}" type="pres">
      <dgm:prSet presAssocID="{A9BC3DDD-4CE8-40D0-821D-A0F8FD76E322}" presName="horzThree" presStyleCnt="0"/>
      <dgm:spPr/>
      <dgm:t>
        <a:bodyPr/>
        <a:lstStyle/>
        <a:p>
          <a:endParaRPr lang="ru-RU"/>
        </a:p>
      </dgm:t>
    </dgm:pt>
    <dgm:pt modelId="{117F38E8-39F1-40C0-93AD-35A924FE203B}" type="pres">
      <dgm:prSet presAssocID="{44388BF9-AF0A-4D84-B1C3-BF1C3632F054}" presName="sibSpaceThree" presStyleCnt="0"/>
      <dgm:spPr/>
      <dgm:t>
        <a:bodyPr/>
        <a:lstStyle/>
        <a:p>
          <a:endParaRPr lang="ru-RU"/>
        </a:p>
      </dgm:t>
    </dgm:pt>
    <dgm:pt modelId="{2D9593DF-3F25-4FEC-8062-139EF7576A4A}" type="pres">
      <dgm:prSet presAssocID="{12E620C8-2675-4F30-9762-A60CBAF41B5D}" presName="vertThree" presStyleCnt="0"/>
      <dgm:spPr/>
      <dgm:t>
        <a:bodyPr/>
        <a:lstStyle/>
        <a:p>
          <a:endParaRPr lang="ru-RU"/>
        </a:p>
      </dgm:t>
    </dgm:pt>
    <dgm:pt modelId="{A60C6655-FA27-44AC-8B88-6E6B39DDF25A}" type="pres">
      <dgm:prSet presAssocID="{12E620C8-2675-4F30-9762-A60CBAF41B5D}" presName="txThree" presStyleLbl="node3" presStyleIdx="1" presStyleCnt="3" custLinFactNeighborX="57867" custLinFactNeighborY="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083F66-0C5E-4559-BCFF-5D78143E8471}" type="pres">
      <dgm:prSet presAssocID="{12E620C8-2675-4F30-9762-A60CBAF41B5D}" presName="horzThree" presStyleCnt="0"/>
      <dgm:spPr/>
      <dgm:t>
        <a:bodyPr/>
        <a:lstStyle/>
        <a:p>
          <a:endParaRPr lang="ru-RU"/>
        </a:p>
      </dgm:t>
    </dgm:pt>
    <dgm:pt modelId="{B1181F71-4330-4B87-9F57-55E3A9D4A6BB}" type="pres">
      <dgm:prSet presAssocID="{A6D92DCE-50EF-4057-86C6-4CFB172D1803}" presName="sibSpaceTwo" presStyleCnt="0"/>
      <dgm:spPr/>
      <dgm:t>
        <a:bodyPr/>
        <a:lstStyle/>
        <a:p>
          <a:endParaRPr lang="ru-RU"/>
        </a:p>
      </dgm:t>
    </dgm:pt>
    <dgm:pt modelId="{1CD159F6-452B-4321-8DB7-38ED5F37B50D}" type="pres">
      <dgm:prSet presAssocID="{1597DAA8-712A-4463-A319-01A40FF04F60}" presName="vertTwo" presStyleCnt="0"/>
      <dgm:spPr/>
      <dgm:t>
        <a:bodyPr/>
        <a:lstStyle/>
        <a:p>
          <a:endParaRPr lang="ru-RU"/>
        </a:p>
      </dgm:t>
    </dgm:pt>
    <dgm:pt modelId="{9057B68F-6896-46E5-B389-82A8F199A4D6}" type="pres">
      <dgm:prSet presAssocID="{1597DAA8-712A-4463-A319-01A40FF04F60}" presName="txTwo" presStyleLbl="node2" presStyleIdx="1" presStyleCnt="2" custScaleX="199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214D6C-C78A-4B00-A0BD-7526FCB59AAD}" type="pres">
      <dgm:prSet presAssocID="{1597DAA8-712A-4463-A319-01A40FF04F60}" presName="parTransTwo" presStyleCnt="0"/>
      <dgm:spPr/>
      <dgm:t>
        <a:bodyPr/>
        <a:lstStyle/>
        <a:p>
          <a:endParaRPr lang="ru-RU"/>
        </a:p>
      </dgm:t>
    </dgm:pt>
    <dgm:pt modelId="{DBF59646-6971-4769-94A0-810C7A9772F9}" type="pres">
      <dgm:prSet presAssocID="{1597DAA8-712A-4463-A319-01A40FF04F60}" presName="horzTwo" presStyleCnt="0"/>
      <dgm:spPr/>
      <dgm:t>
        <a:bodyPr/>
        <a:lstStyle/>
        <a:p>
          <a:endParaRPr lang="ru-RU"/>
        </a:p>
      </dgm:t>
    </dgm:pt>
    <dgm:pt modelId="{2FC4D388-0D05-402F-AAA4-760EA62B2896}" type="pres">
      <dgm:prSet presAssocID="{6F52C278-217C-45C0-A86F-3D0148B22C1B}" presName="vertThree" presStyleCnt="0"/>
      <dgm:spPr/>
      <dgm:t>
        <a:bodyPr/>
        <a:lstStyle/>
        <a:p>
          <a:endParaRPr lang="ru-RU"/>
        </a:p>
      </dgm:t>
    </dgm:pt>
    <dgm:pt modelId="{83E70764-471D-488F-BF1E-E7C5137CE077}" type="pres">
      <dgm:prSet presAssocID="{6F52C278-217C-45C0-A86F-3D0148B22C1B}" presName="txThree" presStyleLbl="node3" presStyleIdx="2" presStyleCnt="3" custScaleX="149474" custLinFactNeighborX="37170" custLinFactNeighborY="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923A36-3F6B-4A01-8829-131264B031CE}" type="pres">
      <dgm:prSet presAssocID="{6F52C278-217C-45C0-A86F-3D0148B22C1B}" presName="horzThree" presStyleCnt="0"/>
      <dgm:spPr/>
      <dgm:t>
        <a:bodyPr/>
        <a:lstStyle/>
        <a:p>
          <a:endParaRPr lang="ru-RU"/>
        </a:p>
      </dgm:t>
    </dgm:pt>
  </dgm:ptLst>
  <dgm:cxnLst>
    <dgm:cxn modelId="{3BB3E42B-8B72-423F-8208-331E29224E3B}" type="presOf" srcId="{7764EEED-44FA-45CA-8CF5-80499C2DAC8B}" destId="{AC6BE73F-C315-4F7D-8756-B0A3A06A8335}" srcOrd="0" destOrd="0" presId="urn:microsoft.com/office/officeart/2005/8/layout/hierarchy4"/>
    <dgm:cxn modelId="{AF51B9E0-325D-4C31-825B-730E35D61D42}" type="presOf" srcId="{12E620C8-2675-4F30-9762-A60CBAF41B5D}" destId="{A60C6655-FA27-44AC-8B88-6E6B39DDF25A}" srcOrd="0" destOrd="0" presId="urn:microsoft.com/office/officeart/2005/8/layout/hierarchy4"/>
    <dgm:cxn modelId="{A60EC167-0E9C-4B2D-84DE-72C0A3F2AB84}" srcId="{4BFB6B50-8F9D-4852-B02B-42EA18D6F382}" destId="{1597DAA8-712A-4463-A319-01A40FF04F60}" srcOrd="1" destOrd="0" parTransId="{52635406-B15A-425A-A008-0B9F34EDE63C}" sibTransId="{8224E5ED-1D4F-4504-9F19-90C0461874CB}"/>
    <dgm:cxn modelId="{C6DE636C-D4B8-4339-9FDD-02ED7CC7E627}" type="presOf" srcId="{1597DAA8-712A-4463-A319-01A40FF04F60}" destId="{9057B68F-6896-46E5-B389-82A8F199A4D6}" srcOrd="0" destOrd="0" presId="urn:microsoft.com/office/officeart/2005/8/layout/hierarchy4"/>
    <dgm:cxn modelId="{B066522C-48C7-4A83-8C0A-945E0C7FB0F0}" type="presOf" srcId="{A9BC3DDD-4CE8-40D0-821D-A0F8FD76E322}" destId="{D7D73758-904F-4CD2-9D5E-79753FF3A23F}" srcOrd="0" destOrd="0" presId="urn:microsoft.com/office/officeart/2005/8/layout/hierarchy4"/>
    <dgm:cxn modelId="{C80366D9-8185-4835-8C6A-C3E6AB521872}" srcId="{4BFB6B50-8F9D-4852-B02B-42EA18D6F382}" destId="{7764EEED-44FA-45CA-8CF5-80499C2DAC8B}" srcOrd="0" destOrd="0" parTransId="{83EF6DAF-13AE-4079-8D17-B2A177E060A9}" sibTransId="{A6D92DCE-50EF-4057-86C6-4CFB172D1803}"/>
    <dgm:cxn modelId="{1E4D709C-F61C-4301-B7A3-25E177924507}" type="presOf" srcId="{CAF20410-5FF5-487B-A6F8-A61DA2271EE3}" destId="{1872B2F3-ABA8-42E6-9F0D-9BC159F8B095}" srcOrd="0" destOrd="0" presId="urn:microsoft.com/office/officeart/2005/8/layout/hierarchy4"/>
    <dgm:cxn modelId="{D26F8702-43EC-4CF2-B049-ECB43BDE5E41}" srcId="{CAF20410-5FF5-487B-A6F8-A61DA2271EE3}" destId="{4BFB6B50-8F9D-4852-B02B-42EA18D6F382}" srcOrd="0" destOrd="0" parTransId="{88E534B7-6B6F-49CB-A8C8-CE839ED1A131}" sibTransId="{CB9280B8-8311-46B4-B364-CF5BD85E38F4}"/>
    <dgm:cxn modelId="{952C0BBA-0F26-4ADD-904C-B0FF4F325D1B}" type="presOf" srcId="{6F52C278-217C-45C0-A86F-3D0148B22C1B}" destId="{83E70764-471D-488F-BF1E-E7C5137CE077}" srcOrd="0" destOrd="0" presId="urn:microsoft.com/office/officeart/2005/8/layout/hierarchy4"/>
    <dgm:cxn modelId="{96EED4CC-ED4E-4E14-AC88-3C8A678556C5}" srcId="{7764EEED-44FA-45CA-8CF5-80499C2DAC8B}" destId="{A9BC3DDD-4CE8-40D0-821D-A0F8FD76E322}" srcOrd="0" destOrd="0" parTransId="{19B1818B-AC0C-4EA0-9574-E9250BFB803A}" sibTransId="{44388BF9-AF0A-4D84-B1C3-BF1C3632F054}"/>
    <dgm:cxn modelId="{D4A8F969-5F59-4975-884B-3BEAD2E25062}" type="presOf" srcId="{4BFB6B50-8F9D-4852-B02B-42EA18D6F382}" destId="{6F8330A2-ED4E-45E5-98CB-553DEBFB7875}" srcOrd="0" destOrd="0" presId="urn:microsoft.com/office/officeart/2005/8/layout/hierarchy4"/>
    <dgm:cxn modelId="{C88DD926-ED21-4528-873D-D4374A425CC7}" srcId="{1597DAA8-712A-4463-A319-01A40FF04F60}" destId="{6F52C278-217C-45C0-A86F-3D0148B22C1B}" srcOrd="0" destOrd="0" parTransId="{79BA5E50-D30C-4B25-976D-8BF1B474132C}" sibTransId="{B05F7552-75E3-4FB3-9224-2AA3CD762C42}"/>
    <dgm:cxn modelId="{AED3CC93-062B-4926-B5E1-BB2290A1A067}" srcId="{7764EEED-44FA-45CA-8CF5-80499C2DAC8B}" destId="{12E620C8-2675-4F30-9762-A60CBAF41B5D}" srcOrd="1" destOrd="0" parTransId="{D15FA5F3-4C6D-44F3-920A-0E781D33D1AB}" sibTransId="{560B2481-3358-461E-8E61-AD78F50F582D}"/>
    <dgm:cxn modelId="{87381ABD-6B6F-471D-9308-F96B878BF6D2}" type="presParOf" srcId="{1872B2F3-ABA8-42E6-9F0D-9BC159F8B095}" destId="{C94DED84-0E64-406D-A2EC-0B76E1A8C81B}" srcOrd="0" destOrd="0" presId="urn:microsoft.com/office/officeart/2005/8/layout/hierarchy4"/>
    <dgm:cxn modelId="{A245965F-5A11-4077-8CBB-3E47265DD98A}" type="presParOf" srcId="{C94DED84-0E64-406D-A2EC-0B76E1A8C81B}" destId="{6F8330A2-ED4E-45E5-98CB-553DEBFB7875}" srcOrd="0" destOrd="0" presId="urn:microsoft.com/office/officeart/2005/8/layout/hierarchy4"/>
    <dgm:cxn modelId="{9A9591ED-D66A-4FB4-9C3F-F8D158A73269}" type="presParOf" srcId="{C94DED84-0E64-406D-A2EC-0B76E1A8C81B}" destId="{671DA948-EF0E-47A4-821F-CA4D5B6B7167}" srcOrd="1" destOrd="0" presId="urn:microsoft.com/office/officeart/2005/8/layout/hierarchy4"/>
    <dgm:cxn modelId="{E7B2AFFF-CB64-41D2-8D09-AAB2B4A4D461}" type="presParOf" srcId="{C94DED84-0E64-406D-A2EC-0B76E1A8C81B}" destId="{7B7A42D1-BA72-49C8-932D-1534854BAA75}" srcOrd="2" destOrd="0" presId="urn:microsoft.com/office/officeart/2005/8/layout/hierarchy4"/>
    <dgm:cxn modelId="{E8E9CDEA-3A81-4220-BD50-40687C4974DF}" type="presParOf" srcId="{7B7A42D1-BA72-49C8-932D-1534854BAA75}" destId="{FF4B7F5A-D131-4271-9753-7C8DE0E1F1C0}" srcOrd="0" destOrd="0" presId="urn:microsoft.com/office/officeart/2005/8/layout/hierarchy4"/>
    <dgm:cxn modelId="{D4010C78-EE24-4F2E-90F6-32FB7F7A77E4}" type="presParOf" srcId="{FF4B7F5A-D131-4271-9753-7C8DE0E1F1C0}" destId="{AC6BE73F-C315-4F7D-8756-B0A3A06A8335}" srcOrd="0" destOrd="0" presId="urn:microsoft.com/office/officeart/2005/8/layout/hierarchy4"/>
    <dgm:cxn modelId="{BD8AA394-6E82-4AB8-8107-F5129833A8CB}" type="presParOf" srcId="{FF4B7F5A-D131-4271-9753-7C8DE0E1F1C0}" destId="{B427B558-9D39-4C7E-9176-4F9DDCE6602A}" srcOrd="1" destOrd="0" presId="urn:microsoft.com/office/officeart/2005/8/layout/hierarchy4"/>
    <dgm:cxn modelId="{C1A56153-DCFC-4038-9F4C-E289309EFCCD}" type="presParOf" srcId="{FF4B7F5A-D131-4271-9753-7C8DE0E1F1C0}" destId="{3B7A7DEE-536E-465C-9A78-AAE851520BAA}" srcOrd="2" destOrd="0" presId="urn:microsoft.com/office/officeart/2005/8/layout/hierarchy4"/>
    <dgm:cxn modelId="{1B5E9B07-1AC4-4C79-93B5-F178BBBA88A3}" type="presParOf" srcId="{3B7A7DEE-536E-465C-9A78-AAE851520BAA}" destId="{9D5ED3B6-89A4-4D3D-A484-58C2D305F7FD}" srcOrd="0" destOrd="0" presId="urn:microsoft.com/office/officeart/2005/8/layout/hierarchy4"/>
    <dgm:cxn modelId="{FD8E47B3-AE5E-4C29-9400-CCFE5D274C05}" type="presParOf" srcId="{9D5ED3B6-89A4-4D3D-A484-58C2D305F7FD}" destId="{D7D73758-904F-4CD2-9D5E-79753FF3A23F}" srcOrd="0" destOrd="0" presId="urn:microsoft.com/office/officeart/2005/8/layout/hierarchy4"/>
    <dgm:cxn modelId="{DE164DB6-8ABA-488F-9BD6-D2AD4ED32C35}" type="presParOf" srcId="{9D5ED3B6-89A4-4D3D-A484-58C2D305F7FD}" destId="{EA0BC89A-16E0-456C-99EA-0CDDC944148F}" srcOrd="1" destOrd="0" presId="urn:microsoft.com/office/officeart/2005/8/layout/hierarchy4"/>
    <dgm:cxn modelId="{9C317BBD-C5C3-4697-8321-9449D0AE01E9}" type="presParOf" srcId="{3B7A7DEE-536E-465C-9A78-AAE851520BAA}" destId="{117F38E8-39F1-40C0-93AD-35A924FE203B}" srcOrd="1" destOrd="0" presId="urn:microsoft.com/office/officeart/2005/8/layout/hierarchy4"/>
    <dgm:cxn modelId="{84D71DFC-1ADA-4C8A-B5D0-DDF221E0800A}" type="presParOf" srcId="{3B7A7DEE-536E-465C-9A78-AAE851520BAA}" destId="{2D9593DF-3F25-4FEC-8062-139EF7576A4A}" srcOrd="2" destOrd="0" presId="urn:microsoft.com/office/officeart/2005/8/layout/hierarchy4"/>
    <dgm:cxn modelId="{8E27C421-FA2C-446E-8E60-50B5718FC2EC}" type="presParOf" srcId="{2D9593DF-3F25-4FEC-8062-139EF7576A4A}" destId="{A60C6655-FA27-44AC-8B88-6E6B39DDF25A}" srcOrd="0" destOrd="0" presId="urn:microsoft.com/office/officeart/2005/8/layout/hierarchy4"/>
    <dgm:cxn modelId="{68161735-AFBD-422A-8F14-2B186ED7F470}" type="presParOf" srcId="{2D9593DF-3F25-4FEC-8062-139EF7576A4A}" destId="{83083F66-0C5E-4559-BCFF-5D78143E8471}" srcOrd="1" destOrd="0" presId="urn:microsoft.com/office/officeart/2005/8/layout/hierarchy4"/>
    <dgm:cxn modelId="{9BF4D937-C879-4F86-9837-BD7770D32B95}" type="presParOf" srcId="{7B7A42D1-BA72-49C8-932D-1534854BAA75}" destId="{B1181F71-4330-4B87-9F57-55E3A9D4A6BB}" srcOrd="1" destOrd="0" presId="urn:microsoft.com/office/officeart/2005/8/layout/hierarchy4"/>
    <dgm:cxn modelId="{9D1F5F1D-2B9C-4BFD-8A36-59BDC139A6C3}" type="presParOf" srcId="{7B7A42D1-BA72-49C8-932D-1534854BAA75}" destId="{1CD159F6-452B-4321-8DB7-38ED5F37B50D}" srcOrd="2" destOrd="0" presId="urn:microsoft.com/office/officeart/2005/8/layout/hierarchy4"/>
    <dgm:cxn modelId="{8E4EBE24-ED8F-47B8-B2CA-DC7B1FB26280}" type="presParOf" srcId="{1CD159F6-452B-4321-8DB7-38ED5F37B50D}" destId="{9057B68F-6896-46E5-B389-82A8F199A4D6}" srcOrd="0" destOrd="0" presId="urn:microsoft.com/office/officeart/2005/8/layout/hierarchy4"/>
    <dgm:cxn modelId="{06243F9C-7142-43D9-AC4E-4D3D2B26DB86}" type="presParOf" srcId="{1CD159F6-452B-4321-8DB7-38ED5F37B50D}" destId="{04214D6C-C78A-4B00-A0BD-7526FCB59AAD}" srcOrd="1" destOrd="0" presId="urn:microsoft.com/office/officeart/2005/8/layout/hierarchy4"/>
    <dgm:cxn modelId="{7016CFFE-25BA-4266-B24B-C29263F5A0E1}" type="presParOf" srcId="{1CD159F6-452B-4321-8DB7-38ED5F37B50D}" destId="{DBF59646-6971-4769-94A0-810C7A9772F9}" srcOrd="2" destOrd="0" presId="urn:microsoft.com/office/officeart/2005/8/layout/hierarchy4"/>
    <dgm:cxn modelId="{DC0A1D78-28B8-4F31-AC91-DDB268CDE52E}" type="presParOf" srcId="{DBF59646-6971-4769-94A0-810C7A9772F9}" destId="{2FC4D388-0D05-402F-AAA4-760EA62B2896}" srcOrd="0" destOrd="0" presId="urn:microsoft.com/office/officeart/2005/8/layout/hierarchy4"/>
    <dgm:cxn modelId="{512ED87C-5709-4445-AD0E-3F525DB11CA6}" type="presParOf" srcId="{2FC4D388-0D05-402F-AAA4-760EA62B2896}" destId="{83E70764-471D-488F-BF1E-E7C5137CE077}" srcOrd="0" destOrd="0" presId="urn:microsoft.com/office/officeart/2005/8/layout/hierarchy4"/>
    <dgm:cxn modelId="{510584D1-262B-4EAC-A8AE-37730B2F2C62}" type="presParOf" srcId="{2FC4D388-0D05-402F-AAA4-760EA62B2896}" destId="{36923A36-3F6B-4A01-8829-131264B031C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E8EBCB7-B640-4CC0-BC7A-EAECF8A2C84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5E04B0-7395-4A30-916A-D77612C42A97}">
      <dgm:prSet phldrT="[Текст]" custT="1"/>
      <dgm:spPr/>
      <dgm:t>
        <a:bodyPr/>
        <a:lstStyle/>
        <a:p>
          <a:r>
            <a:rPr lang="uk-UA" sz="3200" dirty="0" smtClean="0">
              <a:latin typeface="+mj-lt"/>
              <a:cs typeface="Times New Roman" pitchFamily="18" charset="0"/>
            </a:rPr>
            <a:t>Висвітлення на сайті закладу</a:t>
          </a:r>
          <a:endParaRPr lang="ru-RU" sz="3200" dirty="0">
            <a:latin typeface="+mj-lt"/>
            <a:cs typeface="Times New Roman" pitchFamily="18" charset="0"/>
          </a:endParaRPr>
        </a:p>
      </dgm:t>
    </dgm:pt>
    <dgm:pt modelId="{44474DF4-F1C3-4DCC-A859-51631B8170A9}" type="parTrans" cxnId="{A41F4994-6F01-4AE9-8C23-54165E5585DF}">
      <dgm:prSet/>
      <dgm:spPr/>
      <dgm:t>
        <a:bodyPr/>
        <a:lstStyle/>
        <a:p>
          <a:endParaRPr lang="ru-RU"/>
        </a:p>
      </dgm:t>
    </dgm:pt>
    <dgm:pt modelId="{BE00D209-1F6A-452B-982E-6E718F3CDB96}" type="sibTrans" cxnId="{A41F4994-6F01-4AE9-8C23-54165E5585DF}">
      <dgm:prSet/>
      <dgm:spPr/>
      <dgm:t>
        <a:bodyPr/>
        <a:lstStyle/>
        <a:p>
          <a:endParaRPr lang="ru-RU"/>
        </a:p>
      </dgm:t>
    </dgm:pt>
    <dgm:pt modelId="{AE5CA5FC-F9A4-4427-AFD9-2228297E5A18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FFFF66"/>
              </a:solidFill>
              <a:latin typeface="+mj-lt"/>
              <a:cs typeface="Times New Roman" pitchFamily="18" charset="0"/>
            </a:rPr>
            <a:t>Методична кабінет</a:t>
          </a:r>
          <a:endParaRPr lang="ru-RU" sz="4000" dirty="0">
            <a:latin typeface="+mj-lt"/>
            <a:cs typeface="Times New Roman" pitchFamily="18" charset="0"/>
          </a:endParaRPr>
        </a:p>
      </dgm:t>
    </dgm:pt>
    <dgm:pt modelId="{58202FB6-C15B-4316-8367-9032D8A5977A}" type="parTrans" cxnId="{3F50AA4E-16D9-4308-808B-D66D20527EA2}">
      <dgm:prSet/>
      <dgm:spPr/>
      <dgm:t>
        <a:bodyPr/>
        <a:lstStyle/>
        <a:p>
          <a:endParaRPr lang="ru-RU"/>
        </a:p>
      </dgm:t>
    </dgm:pt>
    <dgm:pt modelId="{58A516D8-8AFF-4D6B-9B9E-70F5F80E7956}" type="sibTrans" cxnId="{3F50AA4E-16D9-4308-808B-D66D20527EA2}">
      <dgm:prSet/>
      <dgm:spPr/>
      <dgm:t>
        <a:bodyPr/>
        <a:lstStyle/>
        <a:p>
          <a:endParaRPr lang="ru-RU"/>
        </a:p>
      </dgm:t>
    </dgm:pt>
    <dgm:pt modelId="{4FB99FC0-5ED8-4F5C-B310-6D8C599A3AFB}" type="pres">
      <dgm:prSet presAssocID="{CE8EBCB7-B640-4CC0-BC7A-EAECF8A2C8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B4E0F-92D0-407B-82FC-921C98CD5ECE}" type="pres">
      <dgm:prSet presAssocID="{535E04B0-7395-4A30-916A-D77612C42A97}" presName="centerShape" presStyleLbl="node0" presStyleIdx="0" presStyleCnt="1" custLinFactNeighborX="26456" custLinFactNeighborY="83"/>
      <dgm:spPr/>
      <dgm:t>
        <a:bodyPr/>
        <a:lstStyle/>
        <a:p>
          <a:endParaRPr lang="ru-RU"/>
        </a:p>
      </dgm:t>
    </dgm:pt>
    <dgm:pt modelId="{08D48113-B9F9-4C87-9C1A-1DDAEBE3E931}" type="pres">
      <dgm:prSet presAssocID="{58202FB6-C15B-4316-8367-9032D8A5977A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74CB259D-F262-4073-8B3C-31EF3C048BD5}" type="pres">
      <dgm:prSet presAssocID="{AE5CA5FC-F9A4-4427-AFD9-2228297E5A18}" presName="node" presStyleLbl="node1" presStyleIdx="0" presStyleCnt="1" custRadScaleRad="113158" custRadScaleInc="15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E15621-4FD6-4A94-8986-55C158062B19}" type="presOf" srcId="{AE5CA5FC-F9A4-4427-AFD9-2228297E5A18}" destId="{74CB259D-F262-4073-8B3C-31EF3C048BD5}" srcOrd="0" destOrd="0" presId="urn:microsoft.com/office/officeart/2005/8/layout/radial4"/>
    <dgm:cxn modelId="{9C99156A-C1DB-4292-9988-60ABF7779DBB}" type="presOf" srcId="{58202FB6-C15B-4316-8367-9032D8A5977A}" destId="{08D48113-B9F9-4C87-9C1A-1DDAEBE3E931}" srcOrd="0" destOrd="0" presId="urn:microsoft.com/office/officeart/2005/8/layout/radial4"/>
    <dgm:cxn modelId="{A41F4994-6F01-4AE9-8C23-54165E5585DF}" srcId="{CE8EBCB7-B640-4CC0-BC7A-EAECF8A2C849}" destId="{535E04B0-7395-4A30-916A-D77612C42A97}" srcOrd="0" destOrd="0" parTransId="{44474DF4-F1C3-4DCC-A859-51631B8170A9}" sibTransId="{BE00D209-1F6A-452B-982E-6E718F3CDB96}"/>
    <dgm:cxn modelId="{3F50AA4E-16D9-4308-808B-D66D20527EA2}" srcId="{535E04B0-7395-4A30-916A-D77612C42A97}" destId="{AE5CA5FC-F9A4-4427-AFD9-2228297E5A18}" srcOrd="0" destOrd="0" parTransId="{58202FB6-C15B-4316-8367-9032D8A5977A}" sibTransId="{58A516D8-8AFF-4D6B-9B9E-70F5F80E7956}"/>
    <dgm:cxn modelId="{AAAFAB96-8312-4D91-8A12-2436A3C2A4B5}" type="presOf" srcId="{535E04B0-7395-4A30-916A-D77612C42A97}" destId="{D98B4E0F-92D0-407B-82FC-921C98CD5ECE}" srcOrd="0" destOrd="0" presId="urn:microsoft.com/office/officeart/2005/8/layout/radial4"/>
    <dgm:cxn modelId="{52978C35-BA73-4C29-987E-2FDBD12AD2E1}" type="presOf" srcId="{CE8EBCB7-B640-4CC0-BC7A-EAECF8A2C849}" destId="{4FB99FC0-5ED8-4F5C-B310-6D8C599A3AFB}" srcOrd="0" destOrd="0" presId="urn:microsoft.com/office/officeart/2005/8/layout/radial4"/>
    <dgm:cxn modelId="{35CB7FC0-6FCA-4E0D-8941-C57D28B961AF}" type="presParOf" srcId="{4FB99FC0-5ED8-4F5C-B310-6D8C599A3AFB}" destId="{D98B4E0F-92D0-407B-82FC-921C98CD5ECE}" srcOrd="0" destOrd="0" presId="urn:microsoft.com/office/officeart/2005/8/layout/radial4"/>
    <dgm:cxn modelId="{68C40D6D-887E-4D78-9E65-30209F648D63}" type="presParOf" srcId="{4FB99FC0-5ED8-4F5C-B310-6D8C599A3AFB}" destId="{08D48113-B9F9-4C87-9C1A-1DDAEBE3E931}" srcOrd="1" destOrd="0" presId="urn:microsoft.com/office/officeart/2005/8/layout/radial4"/>
    <dgm:cxn modelId="{63CF8D76-E7BD-4823-9AF7-14AFFCFACD07}" type="presParOf" srcId="{4FB99FC0-5ED8-4F5C-B310-6D8C599A3AFB}" destId="{74CB259D-F262-4073-8B3C-31EF3C048BD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E8EBCB7-B640-4CC0-BC7A-EAECF8A2C84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5E04B0-7395-4A30-916A-D77612C42A97}">
      <dgm:prSet phldrT="[Текст]"/>
      <dgm:spPr/>
      <dgm:t>
        <a:bodyPr/>
        <a:lstStyle/>
        <a:p>
          <a:r>
            <a:rPr lang="uk-UA" dirty="0" smtClean="0">
              <a:latin typeface="+mj-lt"/>
              <a:cs typeface="Times New Roman" pitchFamily="18" charset="0"/>
            </a:rPr>
            <a:t>Віртуальний методичний кабінет – новий інструмент освітнього менеджменту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44474DF4-F1C3-4DCC-A859-51631B8170A9}" type="parTrans" cxnId="{A41F4994-6F01-4AE9-8C23-54165E5585DF}">
      <dgm:prSet/>
      <dgm:spPr/>
      <dgm:t>
        <a:bodyPr/>
        <a:lstStyle/>
        <a:p>
          <a:endParaRPr lang="ru-RU"/>
        </a:p>
      </dgm:t>
    </dgm:pt>
    <dgm:pt modelId="{BE00D209-1F6A-452B-982E-6E718F3CDB96}" type="sibTrans" cxnId="{A41F4994-6F01-4AE9-8C23-54165E5585DF}">
      <dgm:prSet/>
      <dgm:spPr/>
      <dgm:t>
        <a:bodyPr/>
        <a:lstStyle/>
        <a:p>
          <a:endParaRPr lang="ru-RU"/>
        </a:p>
      </dgm:t>
    </dgm:pt>
    <dgm:pt modelId="{AE5CA5FC-F9A4-4427-AFD9-2228297E5A18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FFFF66"/>
              </a:solidFill>
              <a:latin typeface="+mj-lt"/>
              <a:cs typeface="Times New Roman" pitchFamily="18" charset="0"/>
            </a:rPr>
            <a:t>Методична кабінет</a:t>
          </a:r>
          <a:endParaRPr lang="ru-RU" sz="4000" dirty="0">
            <a:latin typeface="+mj-lt"/>
            <a:cs typeface="Times New Roman" pitchFamily="18" charset="0"/>
          </a:endParaRPr>
        </a:p>
      </dgm:t>
    </dgm:pt>
    <dgm:pt modelId="{58202FB6-C15B-4316-8367-9032D8A5977A}" type="parTrans" cxnId="{3F50AA4E-16D9-4308-808B-D66D20527EA2}">
      <dgm:prSet/>
      <dgm:spPr/>
      <dgm:t>
        <a:bodyPr/>
        <a:lstStyle/>
        <a:p>
          <a:endParaRPr lang="ru-RU"/>
        </a:p>
      </dgm:t>
    </dgm:pt>
    <dgm:pt modelId="{58A516D8-8AFF-4D6B-9B9E-70F5F80E7956}" type="sibTrans" cxnId="{3F50AA4E-16D9-4308-808B-D66D20527EA2}">
      <dgm:prSet/>
      <dgm:spPr/>
      <dgm:t>
        <a:bodyPr/>
        <a:lstStyle/>
        <a:p>
          <a:endParaRPr lang="ru-RU"/>
        </a:p>
      </dgm:t>
    </dgm:pt>
    <dgm:pt modelId="{4FB99FC0-5ED8-4F5C-B310-6D8C599A3AFB}" type="pres">
      <dgm:prSet presAssocID="{CE8EBCB7-B640-4CC0-BC7A-EAECF8A2C8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B4E0F-92D0-407B-82FC-921C98CD5ECE}" type="pres">
      <dgm:prSet presAssocID="{535E04B0-7395-4A30-916A-D77612C42A97}" presName="centerShape" presStyleLbl="node0" presStyleIdx="0" presStyleCnt="1" custLinFactNeighborX="26456" custLinFactNeighborY="83"/>
      <dgm:spPr/>
      <dgm:t>
        <a:bodyPr/>
        <a:lstStyle/>
        <a:p>
          <a:endParaRPr lang="ru-RU"/>
        </a:p>
      </dgm:t>
    </dgm:pt>
    <dgm:pt modelId="{08D48113-B9F9-4C87-9C1A-1DDAEBE3E931}" type="pres">
      <dgm:prSet presAssocID="{58202FB6-C15B-4316-8367-9032D8A5977A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74CB259D-F262-4073-8B3C-31EF3C048BD5}" type="pres">
      <dgm:prSet presAssocID="{AE5CA5FC-F9A4-4427-AFD9-2228297E5A18}" presName="node" presStyleLbl="node1" presStyleIdx="0" presStyleCnt="1" custRadScaleRad="113158" custRadScaleInc="15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26A52-2A84-4516-AB5B-6F741338BD6D}" type="presOf" srcId="{CE8EBCB7-B640-4CC0-BC7A-EAECF8A2C849}" destId="{4FB99FC0-5ED8-4F5C-B310-6D8C599A3AFB}" srcOrd="0" destOrd="0" presId="urn:microsoft.com/office/officeart/2005/8/layout/radial4"/>
    <dgm:cxn modelId="{1F2A03D5-CE51-4C67-954D-FC00BD1743D6}" type="presOf" srcId="{AE5CA5FC-F9A4-4427-AFD9-2228297E5A18}" destId="{74CB259D-F262-4073-8B3C-31EF3C048BD5}" srcOrd="0" destOrd="0" presId="urn:microsoft.com/office/officeart/2005/8/layout/radial4"/>
    <dgm:cxn modelId="{02F97522-6CC7-4E20-904E-A20EF00D8089}" type="presOf" srcId="{535E04B0-7395-4A30-916A-D77612C42A97}" destId="{D98B4E0F-92D0-407B-82FC-921C98CD5ECE}" srcOrd="0" destOrd="0" presId="urn:microsoft.com/office/officeart/2005/8/layout/radial4"/>
    <dgm:cxn modelId="{A41F4994-6F01-4AE9-8C23-54165E5585DF}" srcId="{CE8EBCB7-B640-4CC0-BC7A-EAECF8A2C849}" destId="{535E04B0-7395-4A30-916A-D77612C42A97}" srcOrd="0" destOrd="0" parTransId="{44474DF4-F1C3-4DCC-A859-51631B8170A9}" sibTransId="{BE00D209-1F6A-452B-982E-6E718F3CDB96}"/>
    <dgm:cxn modelId="{E7C70026-10A3-4D85-8E07-4269C76608AA}" type="presOf" srcId="{58202FB6-C15B-4316-8367-9032D8A5977A}" destId="{08D48113-B9F9-4C87-9C1A-1DDAEBE3E931}" srcOrd="0" destOrd="0" presId="urn:microsoft.com/office/officeart/2005/8/layout/radial4"/>
    <dgm:cxn modelId="{3F50AA4E-16D9-4308-808B-D66D20527EA2}" srcId="{535E04B0-7395-4A30-916A-D77612C42A97}" destId="{AE5CA5FC-F9A4-4427-AFD9-2228297E5A18}" srcOrd="0" destOrd="0" parTransId="{58202FB6-C15B-4316-8367-9032D8A5977A}" sibTransId="{58A516D8-8AFF-4D6B-9B9E-70F5F80E7956}"/>
    <dgm:cxn modelId="{6CDE50DD-F1AD-4D89-98AF-EFE19B3DBFCE}" type="presParOf" srcId="{4FB99FC0-5ED8-4F5C-B310-6D8C599A3AFB}" destId="{D98B4E0F-92D0-407B-82FC-921C98CD5ECE}" srcOrd="0" destOrd="0" presId="urn:microsoft.com/office/officeart/2005/8/layout/radial4"/>
    <dgm:cxn modelId="{7CD2B6ED-AF3D-484C-A539-4C7C63AD9AAC}" type="presParOf" srcId="{4FB99FC0-5ED8-4F5C-B310-6D8C599A3AFB}" destId="{08D48113-B9F9-4C87-9C1A-1DDAEBE3E931}" srcOrd="1" destOrd="0" presId="urn:microsoft.com/office/officeart/2005/8/layout/radial4"/>
    <dgm:cxn modelId="{0D7F48FB-405A-4CD8-823C-467867937502}" type="presParOf" srcId="{4FB99FC0-5ED8-4F5C-B310-6D8C599A3AFB}" destId="{74CB259D-F262-4073-8B3C-31EF3C048BD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61E2FC4-9E64-4B3E-AFA3-94C987CEF0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95CE5F-837C-48C2-B800-AB8BEF7B8758}">
      <dgm:prSet phldrT="[Текст]" custT="1"/>
      <dgm:spPr/>
      <dgm:t>
        <a:bodyPr/>
        <a:lstStyle/>
        <a:p>
          <a:r>
            <a:rPr lang="uk-UA" sz="2400" noProof="0" dirty="0" smtClean="0">
              <a:latin typeface="+mj-lt"/>
              <a:cs typeface="Times New Roman" pitchFamily="18" charset="0"/>
            </a:rPr>
            <a:t>Директор закладу професійної (професійно-технічної) освіти</a:t>
          </a:r>
          <a:endParaRPr lang="uk-UA" sz="2400" noProof="0" dirty="0">
            <a:latin typeface="+mj-lt"/>
            <a:cs typeface="Times New Roman" pitchFamily="18" charset="0"/>
          </a:endParaRPr>
        </a:p>
      </dgm:t>
    </dgm:pt>
    <dgm:pt modelId="{6CB24330-F217-44BF-B9BC-2B0C04189EAC}" type="parTrans" cxnId="{6E68D62D-EF26-466D-8013-739FB2F5D5E3}">
      <dgm:prSet/>
      <dgm:spPr/>
      <dgm:t>
        <a:bodyPr/>
        <a:lstStyle/>
        <a:p>
          <a:endParaRPr lang="ru-RU"/>
        </a:p>
      </dgm:t>
    </dgm:pt>
    <dgm:pt modelId="{68096126-A0D5-45D9-BD47-97C4CC0F34EC}" type="sibTrans" cxnId="{6E68D62D-EF26-466D-8013-739FB2F5D5E3}">
      <dgm:prSet/>
      <dgm:spPr/>
      <dgm:t>
        <a:bodyPr/>
        <a:lstStyle/>
        <a:p>
          <a:endParaRPr lang="ru-RU"/>
        </a:p>
      </dgm:t>
    </dgm:pt>
    <dgm:pt modelId="{46A40A3F-3A30-4EA1-A571-D20861453F5F}">
      <dgm:prSet phldrT="[Текст]" custT="1"/>
      <dgm:spPr/>
      <dgm:t>
        <a:bodyPr/>
        <a:lstStyle/>
        <a:p>
          <a:r>
            <a:rPr lang="uk-UA" sz="3600" noProof="0" dirty="0" smtClean="0">
              <a:latin typeface="+mj-lt"/>
              <a:cs typeface="Times New Roman" pitchFamily="18" charset="0"/>
            </a:rPr>
            <a:t>Заступник директора з навчально-методичної роботи</a:t>
          </a:r>
          <a:endParaRPr lang="uk-UA" sz="3600" noProof="0" dirty="0">
            <a:latin typeface="+mj-lt"/>
            <a:cs typeface="Times New Roman" pitchFamily="18" charset="0"/>
          </a:endParaRPr>
        </a:p>
      </dgm:t>
    </dgm:pt>
    <dgm:pt modelId="{6F6D7EC3-18B1-459D-9765-E877D63FD7EA}" type="parTrans" cxnId="{71940F12-70F7-4C8C-B3B6-6E317ABF7C2C}">
      <dgm:prSet/>
      <dgm:spPr/>
      <dgm:t>
        <a:bodyPr/>
        <a:lstStyle/>
        <a:p>
          <a:endParaRPr lang="ru-RU"/>
        </a:p>
      </dgm:t>
    </dgm:pt>
    <dgm:pt modelId="{08E9BE3F-04B5-4C66-94DF-890AB4AA3C4D}" type="sibTrans" cxnId="{71940F12-70F7-4C8C-B3B6-6E317ABF7C2C}">
      <dgm:prSet/>
      <dgm:spPr/>
      <dgm:t>
        <a:bodyPr/>
        <a:lstStyle/>
        <a:p>
          <a:endParaRPr lang="ru-RU"/>
        </a:p>
      </dgm:t>
    </dgm:pt>
    <dgm:pt modelId="{47E5E30E-4850-4BB7-8C10-DA148A81F830}">
      <dgm:prSet phldrT="[Текст]" custT="1"/>
      <dgm:spPr/>
      <dgm:t>
        <a:bodyPr/>
        <a:lstStyle/>
        <a:p>
          <a:r>
            <a:rPr lang="uk-UA" sz="6000" b="1" noProof="0" dirty="0" smtClean="0">
              <a:latin typeface="+mj-lt"/>
              <a:cs typeface="Times New Roman" pitchFamily="18" charset="0"/>
            </a:rPr>
            <a:t>Методист</a:t>
          </a:r>
          <a:endParaRPr lang="uk-UA" sz="6000" b="1" noProof="0" dirty="0">
            <a:latin typeface="+mj-lt"/>
            <a:cs typeface="Times New Roman" pitchFamily="18" charset="0"/>
          </a:endParaRPr>
        </a:p>
      </dgm:t>
    </dgm:pt>
    <dgm:pt modelId="{84D005D8-C046-47E3-B559-DA535FBC913A}" type="parTrans" cxnId="{B87A09AC-01CE-4B55-BD61-4A52A3704F53}">
      <dgm:prSet/>
      <dgm:spPr/>
      <dgm:t>
        <a:bodyPr/>
        <a:lstStyle/>
        <a:p>
          <a:endParaRPr lang="ru-RU"/>
        </a:p>
      </dgm:t>
    </dgm:pt>
    <dgm:pt modelId="{40CB3EE9-15CB-40E3-B271-D8D1B831331D}" type="sibTrans" cxnId="{B87A09AC-01CE-4B55-BD61-4A52A3704F53}">
      <dgm:prSet/>
      <dgm:spPr/>
      <dgm:t>
        <a:bodyPr/>
        <a:lstStyle/>
        <a:p>
          <a:endParaRPr lang="ru-RU"/>
        </a:p>
      </dgm:t>
    </dgm:pt>
    <dgm:pt modelId="{9480B8B6-FD32-4EB1-8B4F-E740654A737B}" type="pres">
      <dgm:prSet presAssocID="{861E2FC4-9E64-4B3E-AFA3-94C987CEF0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10003-0087-4567-9F93-42079862BFC6}" type="pres">
      <dgm:prSet presAssocID="{F395CE5F-837C-48C2-B800-AB8BEF7B8758}" presName="parentLin" presStyleCnt="0"/>
      <dgm:spPr/>
    </dgm:pt>
    <dgm:pt modelId="{26A4AC52-3DD3-4EF2-8389-333F1B94E507}" type="pres">
      <dgm:prSet presAssocID="{F395CE5F-837C-48C2-B800-AB8BEF7B875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5989844-C71A-4F4F-9449-FF6108D291BB}" type="pres">
      <dgm:prSet presAssocID="{F395CE5F-837C-48C2-B800-AB8BEF7B8758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F1A40-336D-4678-97B4-7380C41787BA}" type="pres">
      <dgm:prSet presAssocID="{F395CE5F-837C-48C2-B800-AB8BEF7B8758}" presName="negativeSpace" presStyleCnt="0"/>
      <dgm:spPr/>
    </dgm:pt>
    <dgm:pt modelId="{8E66BDE6-A021-4172-B9AE-70FF48A3A33D}" type="pres">
      <dgm:prSet presAssocID="{F395CE5F-837C-48C2-B800-AB8BEF7B8758}" presName="childText" presStyleLbl="conFgAcc1" presStyleIdx="0" presStyleCnt="3" custLinFactY="-22468" custLinFactNeighborX="-5124" custLinFactNeighborY="-100000">
        <dgm:presLayoutVars>
          <dgm:bulletEnabled val="1"/>
        </dgm:presLayoutVars>
      </dgm:prSet>
      <dgm:spPr/>
    </dgm:pt>
    <dgm:pt modelId="{AFE9FB8D-5BFA-49DC-876E-7EAC5C35FDC4}" type="pres">
      <dgm:prSet presAssocID="{68096126-A0D5-45D9-BD47-97C4CC0F34EC}" presName="spaceBetweenRectangles" presStyleCnt="0"/>
      <dgm:spPr/>
    </dgm:pt>
    <dgm:pt modelId="{8568888C-7995-4F54-B965-BD035AF7D9F6}" type="pres">
      <dgm:prSet presAssocID="{46A40A3F-3A30-4EA1-A571-D20861453F5F}" presName="parentLin" presStyleCnt="0"/>
      <dgm:spPr/>
    </dgm:pt>
    <dgm:pt modelId="{834D92DA-706C-45D0-9863-55A55BAAF2FB}" type="pres">
      <dgm:prSet presAssocID="{46A40A3F-3A30-4EA1-A571-D20861453F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42EE367-CA57-41FC-8B90-7F4882DD9681}" type="pres">
      <dgm:prSet presAssocID="{46A40A3F-3A30-4EA1-A571-D20861453F5F}" presName="parentText" presStyleLbl="node1" presStyleIdx="1" presStyleCnt="3" custScaleX="142857" custLinFactNeighborX="515" custLinFactNeighborY="85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EADDE-5230-41E7-B46F-7E37CC4647DD}" type="pres">
      <dgm:prSet presAssocID="{46A40A3F-3A30-4EA1-A571-D20861453F5F}" presName="negativeSpace" presStyleCnt="0"/>
      <dgm:spPr/>
    </dgm:pt>
    <dgm:pt modelId="{9AAD14D1-37A0-4896-AD68-E4EC008F59D6}" type="pres">
      <dgm:prSet presAssocID="{46A40A3F-3A30-4EA1-A571-D20861453F5F}" presName="childText" presStyleLbl="conFgAcc1" presStyleIdx="1" presStyleCnt="3">
        <dgm:presLayoutVars>
          <dgm:bulletEnabled val="1"/>
        </dgm:presLayoutVars>
      </dgm:prSet>
      <dgm:spPr/>
    </dgm:pt>
    <dgm:pt modelId="{40D3647F-D6B4-4144-807E-1DB209077B5F}" type="pres">
      <dgm:prSet presAssocID="{08E9BE3F-04B5-4C66-94DF-890AB4AA3C4D}" presName="spaceBetweenRectangles" presStyleCnt="0"/>
      <dgm:spPr/>
    </dgm:pt>
    <dgm:pt modelId="{5C8F689C-5BD0-488A-B77A-B52079386AB1}" type="pres">
      <dgm:prSet presAssocID="{47E5E30E-4850-4BB7-8C10-DA148A81F830}" presName="parentLin" presStyleCnt="0"/>
      <dgm:spPr/>
    </dgm:pt>
    <dgm:pt modelId="{7436452F-BABB-4F7C-9A56-31E66E51D439}" type="pres">
      <dgm:prSet presAssocID="{47E5E30E-4850-4BB7-8C10-DA148A81F83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8236588-E10D-4ECC-A4B1-4EC71E154560}" type="pres">
      <dgm:prSet presAssocID="{47E5E30E-4850-4BB7-8C10-DA148A81F830}" presName="parentText" presStyleLbl="node1" presStyleIdx="2" presStyleCnt="3" custScaleX="142857" custLinFactNeighborX="2262" custLinFactNeighborY="6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5DC8C-A951-49BE-80BD-0598BEA1FFB1}" type="pres">
      <dgm:prSet presAssocID="{47E5E30E-4850-4BB7-8C10-DA148A81F830}" presName="negativeSpace" presStyleCnt="0"/>
      <dgm:spPr/>
    </dgm:pt>
    <dgm:pt modelId="{8940A925-D111-419F-AF98-152432E48F16}" type="pres">
      <dgm:prSet presAssocID="{47E5E30E-4850-4BB7-8C10-DA148A81F83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8A273F-BC2F-463C-831A-876A0C768B57}" type="presOf" srcId="{F395CE5F-837C-48C2-B800-AB8BEF7B8758}" destId="{26A4AC52-3DD3-4EF2-8389-333F1B94E507}" srcOrd="0" destOrd="0" presId="urn:microsoft.com/office/officeart/2005/8/layout/list1"/>
    <dgm:cxn modelId="{71940F12-70F7-4C8C-B3B6-6E317ABF7C2C}" srcId="{861E2FC4-9E64-4B3E-AFA3-94C987CEF0C6}" destId="{46A40A3F-3A30-4EA1-A571-D20861453F5F}" srcOrd="1" destOrd="0" parTransId="{6F6D7EC3-18B1-459D-9765-E877D63FD7EA}" sibTransId="{08E9BE3F-04B5-4C66-94DF-890AB4AA3C4D}"/>
    <dgm:cxn modelId="{CB8D6846-506F-4887-BEBB-8101ED4472B5}" type="presOf" srcId="{47E5E30E-4850-4BB7-8C10-DA148A81F830}" destId="{7436452F-BABB-4F7C-9A56-31E66E51D439}" srcOrd="0" destOrd="0" presId="urn:microsoft.com/office/officeart/2005/8/layout/list1"/>
    <dgm:cxn modelId="{00B61261-DFB4-477A-93A9-97B8DE44F7F6}" type="presOf" srcId="{861E2FC4-9E64-4B3E-AFA3-94C987CEF0C6}" destId="{9480B8B6-FD32-4EB1-8B4F-E740654A737B}" srcOrd="0" destOrd="0" presId="urn:microsoft.com/office/officeart/2005/8/layout/list1"/>
    <dgm:cxn modelId="{B87A09AC-01CE-4B55-BD61-4A52A3704F53}" srcId="{861E2FC4-9E64-4B3E-AFA3-94C987CEF0C6}" destId="{47E5E30E-4850-4BB7-8C10-DA148A81F830}" srcOrd="2" destOrd="0" parTransId="{84D005D8-C046-47E3-B559-DA535FBC913A}" sibTransId="{40CB3EE9-15CB-40E3-B271-D8D1B831331D}"/>
    <dgm:cxn modelId="{185EB7BC-36BF-47B3-A5C5-1B0796FCD91C}" type="presOf" srcId="{F395CE5F-837C-48C2-B800-AB8BEF7B8758}" destId="{65989844-C71A-4F4F-9449-FF6108D291BB}" srcOrd="1" destOrd="0" presId="urn:microsoft.com/office/officeart/2005/8/layout/list1"/>
    <dgm:cxn modelId="{BE268C24-66EA-408D-AC49-E3927B22EA80}" type="presOf" srcId="{46A40A3F-3A30-4EA1-A571-D20861453F5F}" destId="{834D92DA-706C-45D0-9863-55A55BAAF2FB}" srcOrd="0" destOrd="0" presId="urn:microsoft.com/office/officeart/2005/8/layout/list1"/>
    <dgm:cxn modelId="{5EC8E89B-7601-44FA-8F35-93C1B28A2280}" type="presOf" srcId="{47E5E30E-4850-4BB7-8C10-DA148A81F830}" destId="{68236588-E10D-4ECC-A4B1-4EC71E154560}" srcOrd="1" destOrd="0" presId="urn:microsoft.com/office/officeart/2005/8/layout/list1"/>
    <dgm:cxn modelId="{6E68D62D-EF26-466D-8013-739FB2F5D5E3}" srcId="{861E2FC4-9E64-4B3E-AFA3-94C987CEF0C6}" destId="{F395CE5F-837C-48C2-B800-AB8BEF7B8758}" srcOrd="0" destOrd="0" parTransId="{6CB24330-F217-44BF-B9BC-2B0C04189EAC}" sibTransId="{68096126-A0D5-45D9-BD47-97C4CC0F34EC}"/>
    <dgm:cxn modelId="{32EE8E0A-5AE2-4188-A8EF-3D19A0D1E6BE}" type="presOf" srcId="{46A40A3F-3A30-4EA1-A571-D20861453F5F}" destId="{942EE367-CA57-41FC-8B90-7F4882DD9681}" srcOrd="1" destOrd="0" presId="urn:microsoft.com/office/officeart/2005/8/layout/list1"/>
    <dgm:cxn modelId="{2DDE502C-C703-479A-950D-78151DBCE723}" type="presParOf" srcId="{9480B8B6-FD32-4EB1-8B4F-E740654A737B}" destId="{AF610003-0087-4567-9F93-42079862BFC6}" srcOrd="0" destOrd="0" presId="urn:microsoft.com/office/officeart/2005/8/layout/list1"/>
    <dgm:cxn modelId="{95F20EF0-D86B-46B9-89E4-4E6634A9CB93}" type="presParOf" srcId="{AF610003-0087-4567-9F93-42079862BFC6}" destId="{26A4AC52-3DD3-4EF2-8389-333F1B94E507}" srcOrd="0" destOrd="0" presId="urn:microsoft.com/office/officeart/2005/8/layout/list1"/>
    <dgm:cxn modelId="{094A580B-B0D2-45A6-95AC-810355245A07}" type="presParOf" srcId="{AF610003-0087-4567-9F93-42079862BFC6}" destId="{65989844-C71A-4F4F-9449-FF6108D291BB}" srcOrd="1" destOrd="0" presId="urn:microsoft.com/office/officeart/2005/8/layout/list1"/>
    <dgm:cxn modelId="{B10EF3EB-2B0D-448C-A832-A5687DA0F141}" type="presParOf" srcId="{9480B8B6-FD32-4EB1-8B4F-E740654A737B}" destId="{EC5F1A40-336D-4678-97B4-7380C41787BA}" srcOrd="1" destOrd="0" presId="urn:microsoft.com/office/officeart/2005/8/layout/list1"/>
    <dgm:cxn modelId="{3F5A885D-9F84-43EF-ACC7-98EB67F4D596}" type="presParOf" srcId="{9480B8B6-FD32-4EB1-8B4F-E740654A737B}" destId="{8E66BDE6-A021-4172-B9AE-70FF48A3A33D}" srcOrd="2" destOrd="0" presId="urn:microsoft.com/office/officeart/2005/8/layout/list1"/>
    <dgm:cxn modelId="{C173837D-C4C0-4164-8B4D-367BACC82350}" type="presParOf" srcId="{9480B8B6-FD32-4EB1-8B4F-E740654A737B}" destId="{AFE9FB8D-5BFA-49DC-876E-7EAC5C35FDC4}" srcOrd="3" destOrd="0" presId="urn:microsoft.com/office/officeart/2005/8/layout/list1"/>
    <dgm:cxn modelId="{3DD423A8-049F-47FA-B386-543DA9E1F96B}" type="presParOf" srcId="{9480B8B6-FD32-4EB1-8B4F-E740654A737B}" destId="{8568888C-7995-4F54-B965-BD035AF7D9F6}" srcOrd="4" destOrd="0" presId="urn:microsoft.com/office/officeart/2005/8/layout/list1"/>
    <dgm:cxn modelId="{F3233137-3E62-469D-B1B9-FD486AE8D87E}" type="presParOf" srcId="{8568888C-7995-4F54-B965-BD035AF7D9F6}" destId="{834D92DA-706C-45D0-9863-55A55BAAF2FB}" srcOrd="0" destOrd="0" presId="urn:microsoft.com/office/officeart/2005/8/layout/list1"/>
    <dgm:cxn modelId="{47FF79E3-C0A2-4E77-9D8D-97D03B2EA360}" type="presParOf" srcId="{8568888C-7995-4F54-B965-BD035AF7D9F6}" destId="{942EE367-CA57-41FC-8B90-7F4882DD9681}" srcOrd="1" destOrd="0" presId="urn:microsoft.com/office/officeart/2005/8/layout/list1"/>
    <dgm:cxn modelId="{87CCACA6-A23E-40CC-BA87-95AC96AF389D}" type="presParOf" srcId="{9480B8B6-FD32-4EB1-8B4F-E740654A737B}" destId="{AB0EADDE-5230-41E7-B46F-7E37CC4647DD}" srcOrd="5" destOrd="0" presId="urn:microsoft.com/office/officeart/2005/8/layout/list1"/>
    <dgm:cxn modelId="{BC97CFE2-0A1F-4DF4-B0C2-BF22A7B58F5E}" type="presParOf" srcId="{9480B8B6-FD32-4EB1-8B4F-E740654A737B}" destId="{9AAD14D1-37A0-4896-AD68-E4EC008F59D6}" srcOrd="6" destOrd="0" presId="urn:microsoft.com/office/officeart/2005/8/layout/list1"/>
    <dgm:cxn modelId="{BDC8A7E5-C46C-4DA1-B811-A1EF924A02A0}" type="presParOf" srcId="{9480B8B6-FD32-4EB1-8B4F-E740654A737B}" destId="{40D3647F-D6B4-4144-807E-1DB209077B5F}" srcOrd="7" destOrd="0" presId="urn:microsoft.com/office/officeart/2005/8/layout/list1"/>
    <dgm:cxn modelId="{AB566D77-7E4A-401C-AA2D-BC6E95957FE8}" type="presParOf" srcId="{9480B8B6-FD32-4EB1-8B4F-E740654A737B}" destId="{5C8F689C-5BD0-488A-B77A-B52079386AB1}" srcOrd="8" destOrd="0" presId="urn:microsoft.com/office/officeart/2005/8/layout/list1"/>
    <dgm:cxn modelId="{0DC9BBE4-209B-4387-AA35-F5BE91D6CCCC}" type="presParOf" srcId="{5C8F689C-5BD0-488A-B77A-B52079386AB1}" destId="{7436452F-BABB-4F7C-9A56-31E66E51D439}" srcOrd="0" destOrd="0" presId="urn:microsoft.com/office/officeart/2005/8/layout/list1"/>
    <dgm:cxn modelId="{6C28782D-9768-47E6-8ED0-71D81BFF8E6A}" type="presParOf" srcId="{5C8F689C-5BD0-488A-B77A-B52079386AB1}" destId="{68236588-E10D-4ECC-A4B1-4EC71E154560}" srcOrd="1" destOrd="0" presId="urn:microsoft.com/office/officeart/2005/8/layout/list1"/>
    <dgm:cxn modelId="{5460DE0C-EB0A-4DDA-A2B7-7F85AA69CD22}" type="presParOf" srcId="{9480B8B6-FD32-4EB1-8B4F-E740654A737B}" destId="{FB25DC8C-A951-49BE-80BD-0598BEA1FFB1}" srcOrd="9" destOrd="0" presId="urn:microsoft.com/office/officeart/2005/8/layout/list1"/>
    <dgm:cxn modelId="{76950E9A-2CCA-41EF-A20C-08F77BC242B2}" type="presParOf" srcId="{9480B8B6-FD32-4EB1-8B4F-E740654A737B}" destId="{8940A925-D111-419F-AF98-152432E48F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A910A87A-4CCD-4143-89CF-E8201322D8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9C1D7E-56DB-4300-A42A-48822D24F350}">
      <dgm:prSet phldrT="[Текст]"/>
      <dgm:spPr/>
      <dgm:t>
        <a:bodyPr/>
        <a:lstStyle/>
        <a:p>
          <a:r>
            <a:rPr lang="uk-UA" dirty="0" smtClean="0">
              <a:latin typeface="+mn-lt"/>
              <a:cs typeface="Times New Roman" pitchFamily="18" charset="0"/>
            </a:rPr>
            <a:t>Наказ про організацію роботи</a:t>
          </a:r>
          <a:endParaRPr lang="ru-RU" dirty="0">
            <a:latin typeface="+mn-lt"/>
            <a:cs typeface="Times New Roman" pitchFamily="18" charset="0"/>
          </a:endParaRPr>
        </a:p>
      </dgm:t>
    </dgm:pt>
    <dgm:pt modelId="{898F8563-EF65-4F01-852C-5CB2E2293C06}" type="parTrans" cxnId="{570ED19F-1C4D-46DD-AFF0-C62543A97661}">
      <dgm:prSet/>
      <dgm:spPr/>
      <dgm:t>
        <a:bodyPr/>
        <a:lstStyle/>
        <a:p>
          <a:endParaRPr lang="ru-RU"/>
        </a:p>
      </dgm:t>
    </dgm:pt>
    <dgm:pt modelId="{642E9CC4-CDF9-40E2-8481-14EE638113F6}" type="sibTrans" cxnId="{570ED19F-1C4D-46DD-AFF0-C62543A97661}">
      <dgm:prSet/>
      <dgm:spPr/>
      <dgm:t>
        <a:bodyPr/>
        <a:lstStyle/>
        <a:p>
          <a:endParaRPr lang="ru-RU"/>
        </a:p>
      </dgm:t>
    </dgm:pt>
    <dgm:pt modelId="{625082C8-60FB-4C30-96F4-EBCE74E430D5}">
      <dgm:prSet phldrT="[Текст]"/>
      <dgm:spPr/>
      <dgm:t>
        <a:bodyPr/>
        <a:lstStyle/>
        <a:p>
          <a:r>
            <a:rPr lang="uk-UA" dirty="0" smtClean="0">
              <a:latin typeface="+mn-lt"/>
              <a:ea typeface="Times New Roman"/>
            </a:rPr>
            <a:t>Положення про методичний кабінет закладу</a:t>
          </a:r>
          <a:endParaRPr lang="ru-RU" dirty="0">
            <a:latin typeface="+mn-lt"/>
          </a:endParaRPr>
        </a:p>
      </dgm:t>
    </dgm:pt>
    <dgm:pt modelId="{92148EE4-5293-4742-840E-69606098DB6A}" type="parTrans" cxnId="{29F46586-2EF8-40FB-8B69-7F8D8AC362C2}">
      <dgm:prSet/>
      <dgm:spPr/>
      <dgm:t>
        <a:bodyPr/>
        <a:lstStyle/>
        <a:p>
          <a:endParaRPr lang="ru-RU"/>
        </a:p>
      </dgm:t>
    </dgm:pt>
    <dgm:pt modelId="{A3CD6E44-7079-464B-91A2-322649BCADFD}" type="sibTrans" cxnId="{29F46586-2EF8-40FB-8B69-7F8D8AC362C2}">
      <dgm:prSet/>
      <dgm:spPr/>
      <dgm:t>
        <a:bodyPr/>
        <a:lstStyle/>
        <a:p>
          <a:endParaRPr lang="ru-RU"/>
        </a:p>
      </dgm:t>
    </dgm:pt>
    <dgm:pt modelId="{70BD01CA-C93C-4EF3-8502-4AC1C7A63E40}">
      <dgm:prSet phldrT="[Текст]"/>
      <dgm:spPr/>
      <dgm:t>
        <a:bodyPr/>
        <a:lstStyle/>
        <a:p>
          <a:r>
            <a:rPr lang="uk-UA" dirty="0" smtClean="0">
              <a:latin typeface="+mn-lt"/>
              <a:ea typeface="Times New Roman"/>
            </a:rPr>
            <a:t>План роботи </a:t>
          </a:r>
          <a:endParaRPr lang="ru-RU" dirty="0">
            <a:latin typeface="+mn-lt"/>
          </a:endParaRPr>
        </a:p>
      </dgm:t>
    </dgm:pt>
    <dgm:pt modelId="{C4738E19-0862-491B-9F19-0593540C4D94}" type="parTrans" cxnId="{878294CE-4254-454F-8E9C-60343A60F7E4}">
      <dgm:prSet/>
      <dgm:spPr/>
      <dgm:t>
        <a:bodyPr/>
        <a:lstStyle/>
        <a:p>
          <a:endParaRPr lang="ru-RU"/>
        </a:p>
      </dgm:t>
    </dgm:pt>
    <dgm:pt modelId="{0524827B-158F-451A-8BE7-6586C2F3409F}" type="sibTrans" cxnId="{878294CE-4254-454F-8E9C-60343A60F7E4}">
      <dgm:prSet/>
      <dgm:spPr/>
      <dgm:t>
        <a:bodyPr/>
        <a:lstStyle/>
        <a:p>
          <a:endParaRPr lang="ru-RU"/>
        </a:p>
      </dgm:t>
    </dgm:pt>
    <dgm:pt modelId="{FC8EE3E4-1800-487F-8573-08006E0A0515}" type="pres">
      <dgm:prSet presAssocID="{A910A87A-4CCD-4143-89CF-E8201322D8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B2AA27-A76E-4FE2-B623-EEAD3F7735F2}" type="pres">
      <dgm:prSet presAssocID="{869C1D7E-56DB-4300-A42A-48822D24F350}" presName="node" presStyleLbl="node1" presStyleIdx="0" presStyleCnt="3" custLinFactNeighborX="2013" custLinFactNeighborY="-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7714D-451F-48AF-861D-041B7523F083}" type="pres">
      <dgm:prSet presAssocID="{642E9CC4-CDF9-40E2-8481-14EE638113F6}" presName="sibTrans" presStyleCnt="0"/>
      <dgm:spPr/>
    </dgm:pt>
    <dgm:pt modelId="{5D491856-A7C3-426F-B0BA-BECCAB353CC9}" type="pres">
      <dgm:prSet presAssocID="{625082C8-60FB-4C30-96F4-EBCE74E430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9A805-1288-43FE-A9EE-A8083FDE3AFA}" type="pres">
      <dgm:prSet presAssocID="{A3CD6E44-7079-464B-91A2-322649BCADFD}" presName="sibTrans" presStyleCnt="0"/>
      <dgm:spPr/>
    </dgm:pt>
    <dgm:pt modelId="{5C4F6B6A-1039-44D7-827D-AF04E8E25933}" type="pres">
      <dgm:prSet presAssocID="{70BD01CA-C93C-4EF3-8502-4AC1C7A63E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64F14-C7FB-4090-A8E4-3D0319B69AFB}" type="presOf" srcId="{70BD01CA-C93C-4EF3-8502-4AC1C7A63E40}" destId="{5C4F6B6A-1039-44D7-827D-AF04E8E25933}" srcOrd="0" destOrd="0" presId="urn:microsoft.com/office/officeart/2005/8/layout/default"/>
    <dgm:cxn modelId="{AE36FC47-E406-43E6-BA9B-E466E61B817D}" type="presOf" srcId="{869C1D7E-56DB-4300-A42A-48822D24F350}" destId="{9DB2AA27-A76E-4FE2-B623-EEAD3F7735F2}" srcOrd="0" destOrd="0" presId="urn:microsoft.com/office/officeart/2005/8/layout/default"/>
    <dgm:cxn modelId="{878294CE-4254-454F-8E9C-60343A60F7E4}" srcId="{A910A87A-4CCD-4143-89CF-E8201322D8E6}" destId="{70BD01CA-C93C-4EF3-8502-4AC1C7A63E40}" srcOrd="2" destOrd="0" parTransId="{C4738E19-0862-491B-9F19-0593540C4D94}" sibTransId="{0524827B-158F-451A-8BE7-6586C2F3409F}"/>
    <dgm:cxn modelId="{29F46586-2EF8-40FB-8B69-7F8D8AC362C2}" srcId="{A910A87A-4CCD-4143-89CF-E8201322D8E6}" destId="{625082C8-60FB-4C30-96F4-EBCE74E430D5}" srcOrd="1" destOrd="0" parTransId="{92148EE4-5293-4742-840E-69606098DB6A}" sibTransId="{A3CD6E44-7079-464B-91A2-322649BCADFD}"/>
    <dgm:cxn modelId="{50B807E2-BF6E-4FDD-8D21-C86CCCFF2349}" type="presOf" srcId="{A910A87A-4CCD-4143-89CF-E8201322D8E6}" destId="{FC8EE3E4-1800-487F-8573-08006E0A0515}" srcOrd="0" destOrd="0" presId="urn:microsoft.com/office/officeart/2005/8/layout/default"/>
    <dgm:cxn modelId="{E592871A-B62E-4F9B-89BD-4F3229974187}" type="presOf" srcId="{625082C8-60FB-4C30-96F4-EBCE74E430D5}" destId="{5D491856-A7C3-426F-B0BA-BECCAB353CC9}" srcOrd="0" destOrd="0" presId="urn:microsoft.com/office/officeart/2005/8/layout/default"/>
    <dgm:cxn modelId="{570ED19F-1C4D-46DD-AFF0-C62543A97661}" srcId="{A910A87A-4CCD-4143-89CF-E8201322D8E6}" destId="{869C1D7E-56DB-4300-A42A-48822D24F350}" srcOrd="0" destOrd="0" parTransId="{898F8563-EF65-4F01-852C-5CB2E2293C06}" sibTransId="{642E9CC4-CDF9-40E2-8481-14EE638113F6}"/>
    <dgm:cxn modelId="{B0EA5102-9A84-463C-A747-40FD1BB90271}" type="presParOf" srcId="{FC8EE3E4-1800-487F-8573-08006E0A0515}" destId="{9DB2AA27-A76E-4FE2-B623-EEAD3F7735F2}" srcOrd="0" destOrd="0" presId="urn:microsoft.com/office/officeart/2005/8/layout/default"/>
    <dgm:cxn modelId="{3740343C-2D00-4400-9B59-C41AE9357668}" type="presParOf" srcId="{FC8EE3E4-1800-487F-8573-08006E0A0515}" destId="{D9C7714D-451F-48AF-861D-041B7523F083}" srcOrd="1" destOrd="0" presId="urn:microsoft.com/office/officeart/2005/8/layout/default"/>
    <dgm:cxn modelId="{2D43D747-08DB-4789-95A8-7417AD8AD227}" type="presParOf" srcId="{FC8EE3E4-1800-487F-8573-08006E0A0515}" destId="{5D491856-A7C3-426F-B0BA-BECCAB353CC9}" srcOrd="2" destOrd="0" presId="urn:microsoft.com/office/officeart/2005/8/layout/default"/>
    <dgm:cxn modelId="{A9F6D91E-25DB-4554-A797-584A7DC7AFCA}" type="presParOf" srcId="{FC8EE3E4-1800-487F-8573-08006E0A0515}" destId="{BD89A805-1288-43FE-A9EE-A8083FDE3AFA}" srcOrd="3" destOrd="0" presId="urn:microsoft.com/office/officeart/2005/8/layout/default"/>
    <dgm:cxn modelId="{71F413AC-8F64-4EDF-8356-265F79393E0E}" type="presParOf" srcId="{FC8EE3E4-1800-487F-8573-08006E0A0515}" destId="{5C4F6B6A-1039-44D7-827D-AF04E8E2593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E1181B9-3910-4C6A-A443-523103178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38DF00-4E5E-4CD8-8C0E-229CF49122E8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  <a:cs typeface="Times New Roman" pitchFamily="18" charset="0"/>
            </a:rPr>
            <a:t>І. Загальні положення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105128DE-2181-44C1-B0AD-E6485D0F238F}" type="parTrans" cxnId="{4B8DB365-3629-4E1E-9BBA-18A2C56ED89F}">
      <dgm:prSet/>
      <dgm:spPr/>
      <dgm:t>
        <a:bodyPr/>
        <a:lstStyle/>
        <a:p>
          <a:endParaRPr lang="ru-RU"/>
        </a:p>
      </dgm:t>
    </dgm:pt>
    <dgm:pt modelId="{61E7AC9D-3780-422F-AC5C-B4A0FFA1F240}" type="sibTrans" cxnId="{4B8DB365-3629-4E1E-9BBA-18A2C56ED89F}">
      <dgm:prSet/>
      <dgm:spPr/>
      <dgm:t>
        <a:bodyPr/>
        <a:lstStyle/>
        <a:p>
          <a:endParaRPr lang="ru-RU"/>
        </a:p>
      </dgm:t>
    </dgm:pt>
    <dgm:pt modelId="{487783E9-3530-4138-A8F8-38ACEF207BAA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  <a:cs typeface="Times New Roman" pitchFamily="18" charset="0"/>
            </a:rPr>
            <a:t>ІІ. Мета, основні принципи діяльності та функції методичного кабінету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DF7DF4E5-9567-4C91-99AC-6ED497669903}" type="parTrans" cxnId="{6796E5AE-4E9C-473E-9D6D-52353AF718D6}">
      <dgm:prSet/>
      <dgm:spPr/>
      <dgm:t>
        <a:bodyPr/>
        <a:lstStyle/>
        <a:p>
          <a:endParaRPr lang="ru-RU"/>
        </a:p>
      </dgm:t>
    </dgm:pt>
    <dgm:pt modelId="{B28EB486-CC70-471B-8DC6-CF8D52625DFC}" type="sibTrans" cxnId="{6796E5AE-4E9C-473E-9D6D-52353AF718D6}">
      <dgm:prSet/>
      <dgm:spPr/>
      <dgm:t>
        <a:bodyPr/>
        <a:lstStyle/>
        <a:p>
          <a:endParaRPr lang="ru-RU"/>
        </a:p>
      </dgm:t>
    </dgm:pt>
    <dgm:pt modelId="{5E806B34-62AE-4BCC-A620-42900AA87E1C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  <a:cs typeface="Times New Roman" pitchFamily="18" charset="0"/>
            </a:rPr>
            <a:t>ІІІ. Основні завдання діяльності методичного кабінету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C87DEC48-4509-4456-8249-E30F89FECF4B}" type="parTrans" cxnId="{5B4C991F-E8F5-489F-954F-DCA8F1172E23}">
      <dgm:prSet/>
      <dgm:spPr/>
      <dgm:t>
        <a:bodyPr/>
        <a:lstStyle/>
        <a:p>
          <a:endParaRPr lang="ru-RU"/>
        </a:p>
      </dgm:t>
    </dgm:pt>
    <dgm:pt modelId="{B5681407-2163-4811-9092-9F616E14B57D}" type="sibTrans" cxnId="{5B4C991F-E8F5-489F-954F-DCA8F1172E23}">
      <dgm:prSet/>
      <dgm:spPr/>
      <dgm:t>
        <a:bodyPr/>
        <a:lstStyle/>
        <a:p>
          <a:endParaRPr lang="ru-RU"/>
        </a:p>
      </dgm:t>
    </dgm:pt>
    <dgm:pt modelId="{68FC11B7-FB16-44D4-8283-BDA24384FEBA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  <a:cs typeface="Times New Roman" pitchFamily="18" charset="0"/>
            </a:rPr>
            <a:t>ІV. Діяльність методичного кабінету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3E9CB94A-535B-42C7-9517-CA6FB5A28493}" type="parTrans" cxnId="{C7D9BF51-D80D-417D-AD0C-D391FBAFCD40}">
      <dgm:prSet/>
      <dgm:spPr/>
      <dgm:t>
        <a:bodyPr/>
        <a:lstStyle/>
        <a:p>
          <a:endParaRPr lang="ru-RU"/>
        </a:p>
      </dgm:t>
    </dgm:pt>
    <dgm:pt modelId="{257F7239-16A3-44E9-AC9E-E02D09757B0A}" type="sibTrans" cxnId="{C7D9BF51-D80D-417D-AD0C-D391FBAFCD40}">
      <dgm:prSet/>
      <dgm:spPr/>
      <dgm:t>
        <a:bodyPr/>
        <a:lstStyle/>
        <a:p>
          <a:endParaRPr lang="ru-RU"/>
        </a:p>
      </dgm:t>
    </dgm:pt>
    <dgm:pt modelId="{448A3DD4-8FE8-4407-9CC4-FF5CF54C7A6E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  <a:cs typeface="Times New Roman" pitchFamily="18" charset="0"/>
            </a:rPr>
            <a:t>V. Оснащення методичного кабінету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9618D4B6-9B1F-4EA3-AE8F-66B4D5863C49}" type="parTrans" cxnId="{AD0D7C4D-30B7-474C-B7EE-E238EC4BE0F3}">
      <dgm:prSet/>
      <dgm:spPr/>
      <dgm:t>
        <a:bodyPr/>
        <a:lstStyle/>
        <a:p>
          <a:endParaRPr lang="ru-RU"/>
        </a:p>
      </dgm:t>
    </dgm:pt>
    <dgm:pt modelId="{61CD0834-56A7-4971-9DD0-85D1A756F39B}" type="sibTrans" cxnId="{AD0D7C4D-30B7-474C-B7EE-E238EC4BE0F3}">
      <dgm:prSet/>
      <dgm:spPr/>
      <dgm:t>
        <a:bodyPr/>
        <a:lstStyle/>
        <a:p>
          <a:endParaRPr lang="ru-RU"/>
        </a:p>
      </dgm:t>
    </dgm:pt>
    <dgm:pt modelId="{022590BF-05F9-4CA4-BAD0-D74F328FE981}" type="pres">
      <dgm:prSet presAssocID="{EE1181B9-3910-4C6A-A443-5231031785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35EBD-71D9-4CB1-B252-D2502844EA79}" type="pres">
      <dgm:prSet presAssocID="{EF38DF00-4E5E-4CD8-8C0E-229CF49122E8}" presName="parentLin" presStyleCnt="0"/>
      <dgm:spPr/>
    </dgm:pt>
    <dgm:pt modelId="{8355311E-E4F1-44B1-90ED-A657795FF6C1}" type="pres">
      <dgm:prSet presAssocID="{EF38DF00-4E5E-4CD8-8C0E-229CF49122E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4B28A88-C26D-4CE1-A6BA-51DE36249ADE}" type="pres">
      <dgm:prSet presAssocID="{EF38DF00-4E5E-4CD8-8C0E-229CF49122E8}" presName="parentText" presStyleLbl="node1" presStyleIdx="0" presStyleCnt="5" custScaleX="140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9B90F-61A3-44AA-9937-4310019167B7}" type="pres">
      <dgm:prSet presAssocID="{EF38DF00-4E5E-4CD8-8C0E-229CF49122E8}" presName="negativeSpace" presStyleCnt="0"/>
      <dgm:spPr/>
    </dgm:pt>
    <dgm:pt modelId="{3090C598-6205-4EFB-AF15-994C3784A2B2}" type="pres">
      <dgm:prSet presAssocID="{EF38DF00-4E5E-4CD8-8C0E-229CF49122E8}" presName="childText" presStyleLbl="conFgAcc1" presStyleIdx="0" presStyleCnt="5">
        <dgm:presLayoutVars>
          <dgm:bulletEnabled val="1"/>
        </dgm:presLayoutVars>
      </dgm:prSet>
      <dgm:spPr/>
    </dgm:pt>
    <dgm:pt modelId="{F88B46C0-2A1D-4981-BF26-B63132A9BDE5}" type="pres">
      <dgm:prSet presAssocID="{61E7AC9D-3780-422F-AC5C-B4A0FFA1F240}" presName="spaceBetweenRectangles" presStyleCnt="0"/>
      <dgm:spPr/>
    </dgm:pt>
    <dgm:pt modelId="{3EF1E528-D2F7-4267-9C80-3DBD015D588E}" type="pres">
      <dgm:prSet presAssocID="{487783E9-3530-4138-A8F8-38ACEF207BAA}" presName="parentLin" presStyleCnt="0"/>
      <dgm:spPr/>
    </dgm:pt>
    <dgm:pt modelId="{36899AFA-D1D0-491F-AC67-75AAED8563D4}" type="pres">
      <dgm:prSet presAssocID="{487783E9-3530-4138-A8F8-38ACEF207BA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D7361AB-BA30-4A62-8AC5-7E67BB997E3F}" type="pres">
      <dgm:prSet presAssocID="{487783E9-3530-4138-A8F8-38ACEF207BAA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BF4C8-620E-4095-A0BB-766211381681}" type="pres">
      <dgm:prSet presAssocID="{487783E9-3530-4138-A8F8-38ACEF207BAA}" presName="negativeSpace" presStyleCnt="0"/>
      <dgm:spPr/>
    </dgm:pt>
    <dgm:pt modelId="{C69B0B9D-6CC5-4EB9-BC32-43C119D3E4DD}" type="pres">
      <dgm:prSet presAssocID="{487783E9-3530-4138-A8F8-38ACEF207BAA}" presName="childText" presStyleLbl="conFgAcc1" presStyleIdx="1" presStyleCnt="5">
        <dgm:presLayoutVars>
          <dgm:bulletEnabled val="1"/>
        </dgm:presLayoutVars>
      </dgm:prSet>
      <dgm:spPr/>
    </dgm:pt>
    <dgm:pt modelId="{2BE6D27A-0414-4F98-A51C-3C182B16B99B}" type="pres">
      <dgm:prSet presAssocID="{B28EB486-CC70-471B-8DC6-CF8D52625DFC}" presName="spaceBetweenRectangles" presStyleCnt="0"/>
      <dgm:spPr/>
    </dgm:pt>
    <dgm:pt modelId="{299D9D98-C0B0-4EC5-AB25-8381CBC472B4}" type="pres">
      <dgm:prSet presAssocID="{5E806B34-62AE-4BCC-A620-42900AA87E1C}" presName="parentLin" presStyleCnt="0"/>
      <dgm:spPr/>
    </dgm:pt>
    <dgm:pt modelId="{36C59AAC-35DE-48FC-A238-3330AB3F2758}" type="pres">
      <dgm:prSet presAssocID="{5E806B34-62AE-4BCC-A620-42900AA87E1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A415DB4-17F4-46E7-8FD8-44842B896E97}" type="pres">
      <dgm:prSet presAssocID="{5E806B34-62AE-4BCC-A620-42900AA87E1C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8A190-29C6-4B47-BCD4-6C9D46A87979}" type="pres">
      <dgm:prSet presAssocID="{5E806B34-62AE-4BCC-A620-42900AA87E1C}" presName="negativeSpace" presStyleCnt="0"/>
      <dgm:spPr/>
    </dgm:pt>
    <dgm:pt modelId="{B3C4AB27-FE1F-4746-8CB9-D0D345DA0F16}" type="pres">
      <dgm:prSet presAssocID="{5E806B34-62AE-4BCC-A620-42900AA87E1C}" presName="childText" presStyleLbl="conFgAcc1" presStyleIdx="2" presStyleCnt="5">
        <dgm:presLayoutVars>
          <dgm:bulletEnabled val="1"/>
        </dgm:presLayoutVars>
      </dgm:prSet>
      <dgm:spPr/>
    </dgm:pt>
    <dgm:pt modelId="{8ADB1D11-0E33-46A7-BC53-7F89627620D6}" type="pres">
      <dgm:prSet presAssocID="{B5681407-2163-4811-9092-9F616E14B57D}" presName="spaceBetweenRectangles" presStyleCnt="0"/>
      <dgm:spPr/>
    </dgm:pt>
    <dgm:pt modelId="{227744E9-2346-4184-BFCE-364905EC6158}" type="pres">
      <dgm:prSet presAssocID="{68FC11B7-FB16-44D4-8283-BDA24384FEBA}" presName="parentLin" presStyleCnt="0"/>
      <dgm:spPr/>
    </dgm:pt>
    <dgm:pt modelId="{A73F6EB8-4D90-43A1-ADE4-6F3C33EB36C5}" type="pres">
      <dgm:prSet presAssocID="{68FC11B7-FB16-44D4-8283-BDA24384FEB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3891B6E-6AA3-4582-9C75-5B1AFC938808}" type="pres">
      <dgm:prSet presAssocID="{68FC11B7-FB16-44D4-8283-BDA24384FEBA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D8D06-2505-4935-9B7C-CDAD512CB812}" type="pres">
      <dgm:prSet presAssocID="{68FC11B7-FB16-44D4-8283-BDA24384FEBA}" presName="negativeSpace" presStyleCnt="0"/>
      <dgm:spPr/>
    </dgm:pt>
    <dgm:pt modelId="{6E89CF8B-A943-4046-9B3F-C11ECDF5293F}" type="pres">
      <dgm:prSet presAssocID="{68FC11B7-FB16-44D4-8283-BDA24384FEBA}" presName="childText" presStyleLbl="conFgAcc1" presStyleIdx="3" presStyleCnt="5">
        <dgm:presLayoutVars>
          <dgm:bulletEnabled val="1"/>
        </dgm:presLayoutVars>
      </dgm:prSet>
      <dgm:spPr/>
    </dgm:pt>
    <dgm:pt modelId="{0E31B19B-DFDE-4630-AA41-E44C77244E85}" type="pres">
      <dgm:prSet presAssocID="{257F7239-16A3-44E9-AC9E-E02D09757B0A}" presName="spaceBetweenRectangles" presStyleCnt="0"/>
      <dgm:spPr/>
    </dgm:pt>
    <dgm:pt modelId="{90BE707A-6AD0-4059-BB79-C311586F794F}" type="pres">
      <dgm:prSet presAssocID="{448A3DD4-8FE8-4407-9CC4-FF5CF54C7A6E}" presName="parentLin" presStyleCnt="0"/>
      <dgm:spPr/>
    </dgm:pt>
    <dgm:pt modelId="{432DB21A-00EA-45C3-A698-C8A2DF411F52}" type="pres">
      <dgm:prSet presAssocID="{448A3DD4-8FE8-4407-9CC4-FF5CF54C7A6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82E05F7-180F-497D-A058-5652FBF38391}" type="pres">
      <dgm:prSet presAssocID="{448A3DD4-8FE8-4407-9CC4-FF5CF54C7A6E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F6041-02D7-4CDB-9E7C-F06B6D44C0D9}" type="pres">
      <dgm:prSet presAssocID="{448A3DD4-8FE8-4407-9CC4-FF5CF54C7A6E}" presName="negativeSpace" presStyleCnt="0"/>
      <dgm:spPr/>
    </dgm:pt>
    <dgm:pt modelId="{E50BBB46-6F56-4849-A54A-37B5BF3A2126}" type="pres">
      <dgm:prSet presAssocID="{448A3DD4-8FE8-4407-9CC4-FF5CF54C7A6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0D7C4D-30B7-474C-B7EE-E238EC4BE0F3}" srcId="{EE1181B9-3910-4C6A-A443-5231031785B7}" destId="{448A3DD4-8FE8-4407-9CC4-FF5CF54C7A6E}" srcOrd="4" destOrd="0" parTransId="{9618D4B6-9B1F-4EA3-AE8F-66B4D5863C49}" sibTransId="{61CD0834-56A7-4971-9DD0-85D1A756F39B}"/>
    <dgm:cxn modelId="{24329465-957D-4269-87D8-6530882CAEFB}" type="presOf" srcId="{EE1181B9-3910-4C6A-A443-5231031785B7}" destId="{022590BF-05F9-4CA4-BAD0-D74F328FE981}" srcOrd="0" destOrd="0" presId="urn:microsoft.com/office/officeart/2005/8/layout/list1"/>
    <dgm:cxn modelId="{86B95DB3-9833-4473-8B0F-C3EA22BD5F76}" type="presOf" srcId="{68FC11B7-FB16-44D4-8283-BDA24384FEBA}" destId="{A73F6EB8-4D90-43A1-ADE4-6F3C33EB36C5}" srcOrd="0" destOrd="0" presId="urn:microsoft.com/office/officeart/2005/8/layout/list1"/>
    <dgm:cxn modelId="{C7D9BF51-D80D-417D-AD0C-D391FBAFCD40}" srcId="{EE1181B9-3910-4C6A-A443-5231031785B7}" destId="{68FC11B7-FB16-44D4-8283-BDA24384FEBA}" srcOrd="3" destOrd="0" parTransId="{3E9CB94A-535B-42C7-9517-CA6FB5A28493}" sibTransId="{257F7239-16A3-44E9-AC9E-E02D09757B0A}"/>
    <dgm:cxn modelId="{28CE67B7-B1FE-4609-ADC2-6A80A36E4FB1}" type="presOf" srcId="{EF38DF00-4E5E-4CD8-8C0E-229CF49122E8}" destId="{8355311E-E4F1-44B1-90ED-A657795FF6C1}" srcOrd="0" destOrd="0" presId="urn:microsoft.com/office/officeart/2005/8/layout/list1"/>
    <dgm:cxn modelId="{7F423F84-09F2-444B-92E0-6F163FC30E8B}" type="presOf" srcId="{5E806B34-62AE-4BCC-A620-42900AA87E1C}" destId="{3A415DB4-17F4-46E7-8FD8-44842B896E97}" srcOrd="1" destOrd="0" presId="urn:microsoft.com/office/officeart/2005/8/layout/list1"/>
    <dgm:cxn modelId="{5D35D5E2-E239-4B2D-9DB3-5DFD5708560B}" type="presOf" srcId="{487783E9-3530-4138-A8F8-38ACEF207BAA}" destId="{36899AFA-D1D0-491F-AC67-75AAED8563D4}" srcOrd="0" destOrd="0" presId="urn:microsoft.com/office/officeart/2005/8/layout/list1"/>
    <dgm:cxn modelId="{CC397F7A-F68F-47A6-828F-8E31A91DFDC9}" type="presOf" srcId="{487783E9-3530-4138-A8F8-38ACEF207BAA}" destId="{BD7361AB-BA30-4A62-8AC5-7E67BB997E3F}" srcOrd="1" destOrd="0" presId="urn:microsoft.com/office/officeart/2005/8/layout/list1"/>
    <dgm:cxn modelId="{242004E7-2316-4424-AD13-A369E9A168F4}" type="presOf" srcId="{68FC11B7-FB16-44D4-8283-BDA24384FEBA}" destId="{F3891B6E-6AA3-4582-9C75-5B1AFC938808}" srcOrd="1" destOrd="0" presId="urn:microsoft.com/office/officeart/2005/8/layout/list1"/>
    <dgm:cxn modelId="{6796E5AE-4E9C-473E-9D6D-52353AF718D6}" srcId="{EE1181B9-3910-4C6A-A443-5231031785B7}" destId="{487783E9-3530-4138-A8F8-38ACEF207BAA}" srcOrd="1" destOrd="0" parTransId="{DF7DF4E5-9567-4C91-99AC-6ED497669903}" sibTransId="{B28EB486-CC70-471B-8DC6-CF8D52625DFC}"/>
    <dgm:cxn modelId="{5B4C991F-E8F5-489F-954F-DCA8F1172E23}" srcId="{EE1181B9-3910-4C6A-A443-5231031785B7}" destId="{5E806B34-62AE-4BCC-A620-42900AA87E1C}" srcOrd="2" destOrd="0" parTransId="{C87DEC48-4509-4456-8249-E30F89FECF4B}" sibTransId="{B5681407-2163-4811-9092-9F616E14B57D}"/>
    <dgm:cxn modelId="{E1B33ED4-41C9-4D1B-A135-6EFADD745EF1}" type="presOf" srcId="{448A3DD4-8FE8-4407-9CC4-FF5CF54C7A6E}" destId="{432DB21A-00EA-45C3-A698-C8A2DF411F52}" srcOrd="0" destOrd="0" presId="urn:microsoft.com/office/officeart/2005/8/layout/list1"/>
    <dgm:cxn modelId="{51AC5BD9-9A7A-4F4A-9393-48A488FF9CC7}" type="presOf" srcId="{448A3DD4-8FE8-4407-9CC4-FF5CF54C7A6E}" destId="{B82E05F7-180F-497D-A058-5652FBF38391}" srcOrd="1" destOrd="0" presId="urn:microsoft.com/office/officeart/2005/8/layout/list1"/>
    <dgm:cxn modelId="{792D2375-CAE1-415F-BDCF-B4DE3FEC72B1}" type="presOf" srcId="{EF38DF00-4E5E-4CD8-8C0E-229CF49122E8}" destId="{94B28A88-C26D-4CE1-A6BA-51DE36249ADE}" srcOrd="1" destOrd="0" presId="urn:microsoft.com/office/officeart/2005/8/layout/list1"/>
    <dgm:cxn modelId="{4B8DB365-3629-4E1E-9BBA-18A2C56ED89F}" srcId="{EE1181B9-3910-4C6A-A443-5231031785B7}" destId="{EF38DF00-4E5E-4CD8-8C0E-229CF49122E8}" srcOrd="0" destOrd="0" parTransId="{105128DE-2181-44C1-B0AD-E6485D0F238F}" sibTransId="{61E7AC9D-3780-422F-AC5C-B4A0FFA1F240}"/>
    <dgm:cxn modelId="{FB2DA660-11B5-4270-BBD0-ACDCA0DE47D6}" type="presOf" srcId="{5E806B34-62AE-4BCC-A620-42900AA87E1C}" destId="{36C59AAC-35DE-48FC-A238-3330AB3F2758}" srcOrd="0" destOrd="0" presId="urn:microsoft.com/office/officeart/2005/8/layout/list1"/>
    <dgm:cxn modelId="{4490C8E8-EB47-497F-932A-20ECF7EBA9FF}" type="presParOf" srcId="{022590BF-05F9-4CA4-BAD0-D74F328FE981}" destId="{D2C35EBD-71D9-4CB1-B252-D2502844EA79}" srcOrd="0" destOrd="0" presId="urn:microsoft.com/office/officeart/2005/8/layout/list1"/>
    <dgm:cxn modelId="{99762E46-E8E7-401C-8124-48B72C8F0F7C}" type="presParOf" srcId="{D2C35EBD-71D9-4CB1-B252-D2502844EA79}" destId="{8355311E-E4F1-44B1-90ED-A657795FF6C1}" srcOrd="0" destOrd="0" presId="urn:microsoft.com/office/officeart/2005/8/layout/list1"/>
    <dgm:cxn modelId="{DBECF477-6F31-4B8D-A9BE-4B7117826BD5}" type="presParOf" srcId="{D2C35EBD-71D9-4CB1-B252-D2502844EA79}" destId="{94B28A88-C26D-4CE1-A6BA-51DE36249ADE}" srcOrd="1" destOrd="0" presId="urn:microsoft.com/office/officeart/2005/8/layout/list1"/>
    <dgm:cxn modelId="{71B31036-B1D2-49E0-AE8B-2536B74AC1DE}" type="presParOf" srcId="{022590BF-05F9-4CA4-BAD0-D74F328FE981}" destId="{E8A9B90F-61A3-44AA-9937-4310019167B7}" srcOrd="1" destOrd="0" presId="urn:microsoft.com/office/officeart/2005/8/layout/list1"/>
    <dgm:cxn modelId="{4203B440-CA22-4871-8EA7-FE905E8476CA}" type="presParOf" srcId="{022590BF-05F9-4CA4-BAD0-D74F328FE981}" destId="{3090C598-6205-4EFB-AF15-994C3784A2B2}" srcOrd="2" destOrd="0" presId="urn:microsoft.com/office/officeart/2005/8/layout/list1"/>
    <dgm:cxn modelId="{7ADD7C62-9BDF-4144-85D5-3B8B5701E83A}" type="presParOf" srcId="{022590BF-05F9-4CA4-BAD0-D74F328FE981}" destId="{F88B46C0-2A1D-4981-BF26-B63132A9BDE5}" srcOrd="3" destOrd="0" presId="urn:microsoft.com/office/officeart/2005/8/layout/list1"/>
    <dgm:cxn modelId="{0AE6F83A-94A2-46A3-852C-3C98600556A3}" type="presParOf" srcId="{022590BF-05F9-4CA4-BAD0-D74F328FE981}" destId="{3EF1E528-D2F7-4267-9C80-3DBD015D588E}" srcOrd="4" destOrd="0" presId="urn:microsoft.com/office/officeart/2005/8/layout/list1"/>
    <dgm:cxn modelId="{AB5BCC11-858F-4BA1-87E3-E77C184F848F}" type="presParOf" srcId="{3EF1E528-D2F7-4267-9C80-3DBD015D588E}" destId="{36899AFA-D1D0-491F-AC67-75AAED8563D4}" srcOrd="0" destOrd="0" presId="urn:microsoft.com/office/officeart/2005/8/layout/list1"/>
    <dgm:cxn modelId="{240F5624-2EB5-4ED1-8402-AF772BE395EC}" type="presParOf" srcId="{3EF1E528-D2F7-4267-9C80-3DBD015D588E}" destId="{BD7361AB-BA30-4A62-8AC5-7E67BB997E3F}" srcOrd="1" destOrd="0" presId="urn:microsoft.com/office/officeart/2005/8/layout/list1"/>
    <dgm:cxn modelId="{5F5B6A01-F4F7-48C4-A337-1B0DCB080673}" type="presParOf" srcId="{022590BF-05F9-4CA4-BAD0-D74F328FE981}" destId="{324BF4C8-620E-4095-A0BB-766211381681}" srcOrd="5" destOrd="0" presId="urn:microsoft.com/office/officeart/2005/8/layout/list1"/>
    <dgm:cxn modelId="{89065CF6-4DFF-4550-AF4C-9945F04D3221}" type="presParOf" srcId="{022590BF-05F9-4CA4-BAD0-D74F328FE981}" destId="{C69B0B9D-6CC5-4EB9-BC32-43C119D3E4DD}" srcOrd="6" destOrd="0" presId="urn:microsoft.com/office/officeart/2005/8/layout/list1"/>
    <dgm:cxn modelId="{E749D7A7-C037-45ED-BC76-E2A91DD5CA8C}" type="presParOf" srcId="{022590BF-05F9-4CA4-BAD0-D74F328FE981}" destId="{2BE6D27A-0414-4F98-A51C-3C182B16B99B}" srcOrd="7" destOrd="0" presId="urn:microsoft.com/office/officeart/2005/8/layout/list1"/>
    <dgm:cxn modelId="{5DDAE83D-8B69-46A7-9BA7-B80A498DEC9D}" type="presParOf" srcId="{022590BF-05F9-4CA4-BAD0-D74F328FE981}" destId="{299D9D98-C0B0-4EC5-AB25-8381CBC472B4}" srcOrd="8" destOrd="0" presId="urn:microsoft.com/office/officeart/2005/8/layout/list1"/>
    <dgm:cxn modelId="{6EBF15C8-E2A7-47BD-BE7F-D6A44E63EDFB}" type="presParOf" srcId="{299D9D98-C0B0-4EC5-AB25-8381CBC472B4}" destId="{36C59AAC-35DE-48FC-A238-3330AB3F2758}" srcOrd="0" destOrd="0" presId="urn:microsoft.com/office/officeart/2005/8/layout/list1"/>
    <dgm:cxn modelId="{8A98E673-A86B-4E3B-8865-A5E9F50C48EC}" type="presParOf" srcId="{299D9D98-C0B0-4EC5-AB25-8381CBC472B4}" destId="{3A415DB4-17F4-46E7-8FD8-44842B896E97}" srcOrd="1" destOrd="0" presId="urn:microsoft.com/office/officeart/2005/8/layout/list1"/>
    <dgm:cxn modelId="{380604B5-5EF1-444C-884F-DC1C0BC0D428}" type="presParOf" srcId="{022590BF-05F9-4CA4-BAD0-D74F328FE981}" destId="{6278A190-29C6-4B47-BCD4-6C9D46A87979}" srcOrd="9" destOrd="0" presId="urn:microsoft.com/office/officeart/2005/8/layout/list1"/>
    <dgm:cxn modelId="{91FEBADE-867B-48AB-AD24-7D1363231AD7}" type="presParOf" srcId="{022590BF-05F9-4CA4-BAD0-D74F328FE981}" destId="{B3C4AB27-FE1F-4746-8CB9-D0D345DA0F16}" srcOrd="10" destOrd="0" presId="urn:microsoft.com/office/officeart/2005/8/layout/list1"/>
    <dgm:cxn modelId="{785E22AB-2B47-4658-8E44-431C46A6F0D5}" type="presParOf" srcId="{022590BF-05F9-4CA4-BAD0-D74F328FE981}" destId="{8ADB1D11-0E33-46A7-BC53-7F89627620D6}" srcOrd="11" destOrd="0" presId="urn:microsoft.com/office/officeart/2005/8/layout/list1"/>
    <dgm:cxn modelId="{49473D54-C252-4A9C-9A54-D7E10E977C44}" type="presParOf" srcId="{022590BF-05F9-4CA4-BAD0-D74F328FE981}" destId="{227744E9-2346-4184-BFCE-364905EC6158}" srcOrd="12" destOrd="0" presId="urn:microsoft.com/office/officeart/2005/8/layout/list1"/>
    <dgm:cxn modelId="{65053118-1143-4712-AB91-D71548F144C1}" type="presParOf" srcId="{227744E9-2346-4184-BFCE-364905EC6158}" destId="{A73F6EB8-4D90-43A1-ADE4-6F3C33EB36C5}" srcOrd="0" destOrd="0" presId="urn:microsoft.com/office/officeart/2005/8/layout/list1"/>
    <dgm:cxn modelId="{7AE1CD5B-0D71-4A57-9E29-7928F6ED02A5}" type="presParOf" srcId="{227744E9-2346-4184-BFCE-364905EC6158}" destId="{F3891B6E-6AA3-4582-9C75-5B1AFC938808}" srcOrd="1" destOrd="0" presId="urn:microsoft.com/office/officeart/2005/8/layout/list1"/>
    <dgm:cxn modelId="{30834F07-9339-412D-9009-908CFBBA0C7F}" type="presParOf" srcId="{022590BF-05F9-4CA4-BAD0-D74F328FE981}" destId="{A74D8D06-2505-4935-9B7C-CDAD512CB812}" srcOrd="13" destOrd="0" presId="urn:microsoft.com/office/officeart/2005/8/layout/list1"/>
    <dgm:cxn modelId="{B7A09E09-430D-4186-9B8F-66B28363FB7E}" type="presParOf" srcId="{022590BF-05F9-4CA4-BAD0-D74F328FE981}" destId="{6E89CF8B-A943-4046-9B3F-C11ECDF5293F}" srcOrd="14" destOrd="0" presId="urn:microsoft.com/office/officeart/2005/8/layout/list1"/>
    <dgm:cxn modelId="{A0A37139-2AFD-4B74-B00E-52D6245844C5}" type="presParOf" srcId="{022590BF-05F9-4CA4-BAD0-D74F328FE981}" destId="{0E31B19B-DFDE-4630-AA41-E44C77244E85}" srcOrd="15" destOrd="0" presId="urn:microsoft.com/office/officeart/2005/8/layout/list1"/>
    <dgm:cxn modelId="{DA965F1B-9137-4EF1-AD2F-FC3F56BCC8F8}" type="presParOf" srcId="{022590BF-05F9-4CA4-BAD0-D74F328FE981}" destId="{90BE707A-6AD0-4059-BB79-C311586F794F}" srcOrd="16" destOrd="0" presId="urn:microsoft.com/office/officeart/2005/8/layout/list1"/>
    <dgm:cxn modelId="{8D1942A9-11C6-482C-B4B7-7A4E8067F70C}" type="presParOf" srcId="{90BE707A-6AD0-4059-BB79-C311586F794F}" destId="{432DB21A-00EA-45C3-A698-C8A2DF411F52}" srcOrd="0" destOrd="0" presId="urn:microsoft.com/office/officeart/2005/8/layout/list1"/>
    <dgm:cxn modelId="{6575228F-0B06-4F6F-B585-8CE776F2395F}" type="presParOf" srcId="{90BE707A-6AD0-4059-BB79-C311586F794F}" destId="{B82E05F7-180F-497D-A058-5652FBF38391}" srcOrd="1" destOrd="0" presId="urn:microsoft.com/office/officeart/2005/8/layout/list1"/>
    <dgm:cxn modelId="{18DF9C8D-150B-46C6-971B-A2E45AC5AA5B}" type="presParOf" srcId="{022590BF-05F9-4CA4-BAD0-D74F328FE981}" destId="{B7FF6041-02D7-4CDB-9E7C-F06B6D44C0D9}" srcOrd="17" destOrd="0" presId="urn:microsoft.com/office/officeart/2005/8/layout/list1"/>
    <dgm:cxn modelId="{D59CF39C-CDFB-40DD-9D27-B6D537280CD5}" type="presParOf" srcId="{022590BF-05F9-4CA4-BAD0-D74F328FE981}" destId="{E50BBB46-6F56-4849-A54A-37B5BF3A21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EE379703-116C-46A3-8A79-DE0B362F23F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11AA6FD-CBED-4665-BAF2-7B1D9922C251}">
      <dgm:prSet phldrT="[Текст]" custT="1"/>
      <dgm:spPr/>
      <dgm:t>
        <a:bodyPr/>
        <a:lstStyle/>
        <a:p>
          <a:r>
            <a:rPr lang="uk-UA" sz="4000" b="1" dirty="0" smtClean="0">
              <a:latin typeface="+mj-lt"/>
              <a:ea typeface="+mn-ea"/>
              <a:cs typeface="Times New Roman" pitchFamily="18" charset="0"/>
            </a:rPr>
            <a:t>МЕТОДИЧНИЙ КАБІНЕТ</a:t>
          </a:r>
          <a:endParaRPr lang="ru-RU" sz="4000" dirty="0">
            <a:latin typeface="+mj-lt"/>
          </a:endParaRPr>
        </a:p>
      </dgm:t>
    </dgm:pt>
    <dgm:pt modelId="{56FB22CF-46DB-40AE-8C85-BFB832963FF2}" type="parTrans" cxnId="{AC48EA9B-E4B4-4DBB-9C50-00D80995E607}">
      <dgm:prSet/>
      <dgm:spPr/>
      <dgm:t>
        <a:bodyPr/>
        <a:lstStyle/>
        <a:p>
          <a:endParaRPr lang="ru-RU"/>
        </a:p>
      </dgm:t>
    </dgm:pt>
    <dgm:pt modelId="{D9CEDA78-30A2-48F2-9FBD-C2B120196ADD}" type="sibTrans" cxnId="{AC48EA9B-E4B4-4DBB-9C50-00D80995E607}">
      <dgm:prSet/>
      <dgm:spPr/>
      <dgm:t>
        <a:bodyPr/>
        <a:lstStyle/>
        <a:p>
          <a:endParaRPr lang="ru-RU"/>
        </a:p>
      </dgm:t>
    </dgm:pt>
    <dgm:pt modelId="{83495312-D4B9-4620-B583-460748B8D1A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4000" b="1" dirty="0" smtClean="0">
              <a:latin typeface="+mj-lt"/>
              <a:cs typeface="Times New Roman" pitchFamily="18" charset="0"/>
            </a:rPr>
            <a:t>МЕТОДИЧНА   РАДА</a:t>
          </a:r>
          <a:endParaRPr lang="ru-RU" sz="4000" dirty="0">
            <a:latin typeface="+mj-lt"/>
          </a:endParaRPr>
        </a:p>
      </dgm:t>
    </dgm:pt>
    <dgm:pt modelId="{1BECD3C7-600B-45C3-B77A-7E7432E4CA4B}" type="parTrans" cxnId="{62DEEA11-4550-4D1B-AE11-B90AC7CFE4A3}">
      <dgm:prSet/>
      <dgm:spPr/>
      <dgm:t>
        <a:bodyPr/>
        <a:lstStyle/>
        <a:p>
          <a:endParaRPr lang="ru-RU"/>
        </a:p>
      </dgm:t>
    </dgm:pt>
    <dgm:pt modelId="{CB9C5FB3-383B-4A5E-AFE3-EC65261A1E57}" type="sibTrans" cxnId="{62DEEA11-4550-4D1B-AE11-B90AC7CFE4A3}">
      <dgm:prSet/>
      <dgm:spPr/>
      <dgm:t>
        <a:bodyPr/>
        <a:lstStyle/>
        <a:p>
          <a:endParaRPr lang="ru-RU"/>
        </a:p>
      </dgm:t>
    </dgm:pt>
    <dgm:pt modelId="{3D127FEE-BBF5-4DFB-B5D0-45B4B58B9EC4}" type="pres">
      <dgm:prSet presAssocID="{EE379703-116C-46A3-8A79-DE0B362F23F5}" presName="linearFlow" presStyleCnt="0">
        <dgm:presLayoutVars>
          <dgm:resizeHandles val="exact"/>
        </dgm:presLayoutVars>
      </dgm:prSet>
      <dgm:spPr/>
    </dgm:pt>
    <dgm:pt modelId="{D119548B-4E9D-44BA-9CBB-622C388228C1}" type="pres">
      <dgm:prSet presAssocID="{211AA6FD-CBED-4665-BAF2-7B1D9922C251}" presName="node" presStyleLbl="node1" presStyleIdx="0" presStyleCnt="2" custScaleX="151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A9DB1-FDCA-4B7A-8CDC-C208984B017A}" type="pres">
      <dgm:prSet presAssocID="{D9CEDA78-30A2-48F2-9FBD-C2B120196AD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3C7F9FD-0CB0-43A9-B3ED-0AEFB9E8B8F7}" type="pres">
      <dgm:prSet presAssocID="{D9CEDA78-30A2-48F2-9FBD-C2B120196AD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4545490-DCC5-4F39-8258-01EB38F7D904}" type="pres">
      <dgm:prSet presAssocID="{83495312-D4B9-4620-B583-460748B8D1A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DEEA11-4550-4D1B-AE11-B90AC7CFE4A3}" srcId="{EE379703-116C-46A3-8A79-DE0B362F23F5}" destId="{83495312-D4B9-4620-B583-460748B8D1A6}" srcOrd="1" destOrd="0" parTransId="{1BECD3C7-600B-45C3-B77A-7E7432E4CA4B}" sibTransId="{CB9C5FB3-383B-4A5E-AFE3-EC65261A1E57}"/>
    <dgm:cxn modelId="{7AB0F9B0-F69E-4821-91E2-3C0B5C100314}" type="presOf" srcId="{D9CEDA78-30A2-48F2-9FBD-C2B120196ADD}" destId="{232A9DB1-FDCA-4B7A-8CDC-C208984B017A}" srcOrd="0" destOrd="0" presId="urn:microsoft.com/office/officeart/2005/8/layout/process2"/>
    <dgm:cxn modelId="{AC48EA9B-E4B4-4DBB-9C50-00D80995E607}" srcId="{EE379703-116C-46A3-8A79-DE0B362F23F5}" destId="{211AA6FD-CBED-4665-BAF2-7B1D9922C251}" srcOrd="0" destOrd="0" parTransId="{56FB22CF-46DB-40AE-8C85-BFB832963FF2}" sibTransId="{D9CEDA78-30A2-48F2-9FBD-C2B120196ADD}"/>
    <dgm:cxn modelId="{2F45330C-D998-49DC-8735-A6BE1735EF7E}" type="presOf" srcId="{83495312-D4B9-4620-B583-460748B8D1A6}" destId="{84545490-DCC5-4F39-8258-01EB38F7D904}" srcOrd="0" destOrd="0" presId="urn:microsoft.com/office/officeart/2005/8/layout/process2"/>
    <dgm:cxn modelId="{CACAF327-AA68-4593-B82C-51DFFDC34E72}" type="presOf" srcId="{211AA6FD-CBED-4665-BAF2-7B1D9922C251}" destId="{D119548B-4E9D-44BA-9CBB-622C388228C1}" srcOrd="0" destOrd="0" presId="urn:microsoft.com/office/officeart/2005/8/layout/process2"/>
    <dgm:cxn modelId="{BFEE1551-AAAC-4C85-9430-0BDE587FDEE8}" type="presOf" srcId="{D9CEDA78-30A2-48F2-9FBD-C2B120196ADD}" destId="{63C7F9FD-0CB0-43A9-B3ED-0AEFB9E8B8F7}" srcOrd="1" destOrd="0" presId="urn:microsoft.com/office/officeart/2005/8/layout/process2"/>
    <dgm:cxn modelId="{D43DA3FB-A770-4133-AE30-F73CEBD32C1D}" type="presOf" srcId="{EE379703-116C-46A3-8A79-DE0B362F23F5}" destId="{3D127FEE-BBF5-4DFB-B5D0-45B4B58B9EC4}" srcOrd="0" destOrd="0" presId="urn:microsoft.com/office/officeart/2005/8/layout/process2"/>
    <dgm:cxn modelId="{1CC0E67D-0F96-4855-A548-8E930496ACEC}" type="presParOf" srcId="{3D127FEE-BBF5-4DFB-B5D0-45B4B58B9EC4}" destId="{D119548B-4E9D-44BA-9CBB-622C388228C1}" srcOrd="0" destOrd="0" presId="urn:microsoft.com/office/officeart/2005/8/layout/process2"/>
    <dgm:cxn modelId="{9FCAC50E-EA29-42C9-A572-9441E7D8AE93}" type="presParOf" srcId="{3D127FEE-BBF5-4DFB-B5D0-45B4B58B9EC4}" destId="{232A9DB1-FDCA-4B7A-8CDC-C208984B017A}" srcOrd="1" destOrd="0" presId="urn:microsoft.com/office/officeart/2005/8/layout/process2"/>
    <dgm:cxn modelId="{06D3441B-1839-4124-BCD1-3E09F7CE64AC}" type="presParOf" srcId="{232A9DB1-FDCA-4B7A-8CDC-C208984B017A}" destId="{63C7F9FD-0CB0-43A9-B3ED-0AEFB9E8B8F7}" srcOrd="0" destOrd="0" presId="urn:microsoft.com/office/officeart/2005/8/layout/process2"/>
    <dgm:cxn modelId="{43D7F2BE-5AB0-4C19-B42F-4ED6129703D2}" type="presParOf" srcId="{3D127FEE-BBF5-4DFB-B5D0-45B4B58B9EC4}" destId="{84545490-DCC5-4F39-8258-01EB38F7D904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6B7320D-AEA2-4D0A-88D5-99FCA50C9CAE}" type="doc">
      <dgm:prSet loTypeId="urn:microsoft.com/office/officeart/2005/8/layout/vList3" loCatId="list" qsTypeId="urn:microsoft.com/office/officeart/2005/8/quickstyle/simple3" qsCatId="simple" csTypeId="urn:microsoft.com/office/officeart/2005/8/colors/accent3_2" csCatId="accent3" phldr="1"/>
      <dgm:spPr/>
    </dgm:pt>
    <dgm:pt modelId="{19A1041C-45AC-4800-8058-582E586FCA50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Методична рада створюється з метою координації діяльності всіх структурних підрозділів методичної служби закладу.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21CB61AF-932E-44C8-AFBA-76103B31A898}" type="parTrans" cxnId="{C3818EF8-BCBF-4A17-A5D8-3548330E2AAF}">
      <dgm:prSet/>
      <dgm:spPr/>
      <dgm:t>
        <a:bodyPr/>
        <a:lstStyle/>
        <a:p>
          <a:endParaRPr lang="ru-RU"/>
        </a:p>
      </dgm:t>
    </dgm:pt>
    <dgm:pt modelId="{1F01DE34-64AE-4CD6-8CB1-000119E6D38E}" type="sibTrans" cxnId="{C3818EF8-BCBF-4A17-A5D8-3548330E2AAF}">
      <dgm:prSet/>
      <dgm:spPr/>
      <dgm:t>
        <a:bodyPr/>
        <a:lstStyle/>
        <a:p>
          <a:endParaRPr lang="ru-RU"/>
        </a:p>
      </dgm:t>
    </dgm:pt>
    <dgm:pt modelId="{BF5733B1-96D0-4ADA-BC25-C63786B86E82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Рада є колективним суспільним органом, поєднує на добровільній основі педагогічних працівників.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76C4EBBD-8D87-46BF-8553-1B2CCB9F2716}" type="parTrans" cxnId="{B00CEC57-E22C-4A66-B989-EBF3C27C991B}">
      <dgm:prSet/>
      <dgm:spPr/>
      <dgm:t>
        <a:bodyPr/>
        <a:lstStyle/>
        <a:p>
          <a:endParaRPr lang="ru-RU"/>
        </a:p>
      </dgm:t>
    </dgm:pt>
    <dgm:pt modelId="{DAB38E4F-7760-4A1F-8FBF-0FAA802FDE9B}" type="sibTrans" cxnId="{B00CEC57-E22C-4A66-B989-EBF3C27C991B}">
      <dgm:prSet/>
      <dgm:spPr/>
      <dgm:t>
        <a:bodyPr/>
        <a:lstStyle/>
        <a:p>
          <a:endParaRPr lang="ru-RU"/>
        </a:p>
      </dgm:t>
    </dgm:pt>
    <dgm:pt modelId="{EB6948FD-9589-4A1E-BAEA-CDF898C2A33A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Методична рада є консультативним органом громадського управління науково-методичним і методичним забезпеченням освітнього процесу в закладі.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5E13CF84-3CCF-44FE-BC74-B4F5B193EB4A}" type="parTrans" cxnId="{9328A757-80C9-4EB5-8105-02450DA7E9F6}">
      <dgm:prSet/>
      <dgm:spPr/>
      <dgm:t>
        <a:bodyPr/>
        <a:lstStyle/>
        <a:p>
          <a:endParaRPr lang="ru-RU"/>
        </a:p>
      </dgm:t>
    </dgm:pt>
    <dgm:pt modelId="{5581994A-0FEE-4F37-BA45-F338F72CE05C}" type="sibTrans" cxnId="{9328A757-80C9-4EB5-8105-02450DA7E9F6}">
      <dgm:prSet/>
      <dgm:spPr/>
      <dgm:t>
        <a:bodyPr/>
        <a:lstStyle/>
        <a:p>
          <a:endParaRPr lang="ru-RU"/>
        </a:p>
      </dgm:t>
    </dgm:pt>
    <dgm:pt modelId="{B5B0B4BA-0B5F-436F-B575-CC040F1EE0A7}" type="pres">
      <dgm:prSet presAssocID="{16B7320D-AEA2-4D0A-88D5-99FCA50C9CAE}" presName="linearFlow" presStyleCnt="0">
        <dgm:presLayoutVars>
          <dgm:dir/>
          <dgm:resizeHandles val="exact"/>
        </dgm:presLayoutVars>
      </dgm:prSet>
      <dgm:spPr/>
    </dgm:pt>
    <dgm:pt modelId="{F74E9A03-029F-4B59-A313-F0C513BD40FF}" type="pres">
      <dgm:prSet presAssocID="{19A1041C-45AC-4800-8058-582E586FCA50}" presName="composite" presStyleCnt="0"/>
      <dgm:spPr/>
    </dgm:pt>
    <dgm:pt modelId="{15596F00-CFB6-465A-9AF6-0A7103A02916}" type="pres">
      <dgm:prSet presAssocID="{19A1041C-45AC-4800-8058-582E586FCA5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504A95-CA7D-4903-BFE8-DE03F6FA4F98}" type="pres">
      <dgm:prSet presAssocID="{19A1041C-45AC-4800-8058-582E586FCA5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64F84-CD75-485B-924D-198D5BD4D067}" type="pres">
      <dgm:prSet presAssocID="{1F01DE34-64AE-4CD6-8CB1-000119E6D38E}" presName="spacing" presStyleCnt="0"/>
      <dgm:spPr/>
    </dgm:pt>
    <dgm:pt modelId="{843C2B5F-791C-4CFB-83B9-9F55B2883684}" type="pres">
      <dgm:prSet presAssocID="{BF5733B1-96D0-4ADA-BC25-C63786B86E82}" presName="composite" presStyleCnt="0"/>
      <dgm:spPr/>
    </dgm:pt>
    <dgm:pt modelId="{EBC79E4C-2871-4E9C-9404-D4C662433D4C}" type="pres">
      <dgm:prSet presAssocID="{BF5733B1-96D0-4ADA-BC25-C63786B86E8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0B8926-40E6-488A-903D-C801E52AAB1F}" type="pres">
      <dgm:prSet presAssocID="{BF5733B1-96D0-4ADA-BC25-C63786B86E8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7BF5D-3499-48C3-876B-364446B5859E}" type="pres">
      <dgm:prSet presAssocID="{DAB38E4F-7760-4A1F-8FBF-0FAA802FDE9B}" presName="spacing" presStyleCnt="0"/>
      <dgm:spPr/>
    </dgm:pt>
    <dgm:pt modelId="{6E8F7D0A-55C7-424C-A24A-487DD17E4CCB}" type="pres">
      <dgm:prSet presAssocID="{EB6948FD-9589-4A1E-BAEA-CDF898C2A33A}" presName="composite" presStyleCnt="0"/>
      <dgm:spPr/>
    </dgm:pt>
    <dgm:pt modelId="{FDF9B0EC-6213-49B7-BB5F-9F8432FAE5EB}" type="pres">
      <dgm:prSet presAssocID="{EB6948FD-9589-4A1E-BAEA-CDF898C2A33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E2BC382-9139-4D90-B3EC-D6D0BB87565D}" type="pres">
      <dgm:prSet presAssocID="{EB6948FD-9589-4A1E-BAEA-CDF898C2A33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E6F579-8DF0-4A5D-BBD8-16CDEFB54438}" type="presOf" srcId="{EB6948FD-9589-4A1E-BAEA-CDF898C2A33A}" destId="{4E2BC382-9139-4D90-B3EC-D6D0BB87565D}" srcOrd="0" destOrd="0" presId="urn:microsoft.com/office/officeart/2005/8/layout/vList3"/>
    <dgm:cxn modelId="{243094BB-7F92-4A2A-B2A5-AD2C30D69600}" type="presOf" srcId="{19A1041C-45AC-4800-8058-582E586FCA50}" destId="{89504A95-CA7D-4903-BFE8-DE03F6FA4F98}" srcOrd="0" destOrd="0" presId="urn:microsoft.com/office/officeart/2005/8/layout/vList3"/>
    <dgm:cxn modelId="{379F92C8-480B-434A-B9BC-6BD881488A2D}" type="presOf" srcId="{16B7320D-AEA2-4D0A-88D5-99FCA50C9CAE}" destId="{B5B0B4BA-0B5F-436F-B575-CC040F1EE0A7}" srcOrd="0" destOrd="0" presId="urn:microsoft.com/office/officeart/2005/8/layout/vList3"/>
    <dgm:cxn modelId="{C3818EF8-BCBF-4A17-A5D8-3548330E2AAF}" srcId="{16B7320D-AEA2-4D0A-88D5-99FCA50C9CAE}" destId="{19A1041C-45AC-4800-8058-582E586FCA50}" srcOrd="0" destOrd="0" parTransId="{21CB61AF-932E-44C8-AFBA-76103B31A898}" sibTransId="{1F01DE34-64AE-4CD6-8CB1-000119E6D38E}"/>
    <dgm:cxn modelId="{9328A757-80C9-4EB5-8105-02450DA7E9F6}" srcId="{16B7320D-AEA2-4D0A-88D5-99FCA50C9CAE}" destId="{EB6948FD-9589-4A1E-BAEA-CDF898C2A33A}" srcOrd="2" destOrd="0" parTransId="{5E13CF84-3CCF-44FE-BC74-B4F5B193EB4A}" sibTransId="{5581994A-0FEE-4F37-BA45-F338F72CE05C}"/>
    <dgm:cxn modelId="{E49A673A-E6ED-4D47-8411-82CC73940B86}" type="presOf" srcId="{BF5733B1-96D0-4ADA-BC25-C63786B86E82}" destId="{DB0B8926-40E6-488A-903D-C801E52AAB1F}" srcOrd="0" destOrd="0" presId="urn:microsoft.com/office/officeart/2005/8/layout/vList3"/>
    <dgm:cxn modelId="{B00CEC57-E22C-4A66-B989-EBF3C27C991B}" srcId="{16B7320D-AEA2-4D0A-88D5-99FCA50C9CAE}" destId="{BF5733B1-96D0-4ADA-BC25-C63786B86E82}" srcOrd="1" destOrd="0" parTransId="{76C4EBBD-8D87-46BF-8553-1B2CCB9F2716}" sibTransId="{DAB38E4F-7760-4A1F-8FBF-0FAA802FDE9B}"/>
    <dgm:cxn modelId="{2960F179-75D8-4A77-B4D1-BA0B8E2DF30A}" type="presParOf" srcId="{B5B0B4BA-0B5F-436F-B575-CC040F1EE0A7}" destId="{F74E9A03-029F-4B59-A313-F0C513BD40FF}" srcOrd="0" destOrd="0" presId="urn:microsoft.com/office/officeart/2005/8/layout/vList3"/>
    <dgm:cxn modelId="{C6C82106-B410-40B0-A6B8-A0B199396739}" type="presParOf" srcId="{F74E9A03-029F-4B59-A313-F0C513BD40FF}" destId="{15596F00-CFB6-465A-9AF6-0A7103A02916}" srcOrd="0" destOrd="0" presId="urn:microsoft.com/office/officeart/2005/8/layout/vList3"/>
    <dgm:cxn modelId="{D06180C7-EA73-4141-A61D-A00647C99622}" type="presParOf" srcId="{F74E9A03-029F-4B59-A313-F0C513BD40FF}" destId="{89504A95-CA7D-4903-BFE8-DE03F6FA4F98}" srcOrd="1" destOrd="0" presId="urn:microsoft.com/office/officeart/2005/8/layout/vList3"/>
    <dgm:cxn modelId="{A95A8771-3E24-42EA-9CBE-EB0E553C67AB}" type="presParOf" srcId="{B5B0B4BA-0B5F-436F-B575-CC040F1EE0A7}" destId="{4D164F84-CD75-485B-924D-198D5BD4D067}" srcOrd="1" destOrd="0" presId="urn:microsoft.com/office/officeart/2005/8/layout/vList3"/>
    <dgm:cxn modelId="{023E2C2C-C5E9-4F45-AD0D-EA5E30C5A5A2}" type="presParOf" srcId="{B5B0B4BA-0B5F-436F-B575-CC040F1EE0A7}" destId="{843C2B5F-791C-4CFB-83B9-9F55B2883684}" srcOrd="2" destOrd="0" presId="urn:microsoft.com/office/officeart/2005/8/layout/vList3"/>
    <dgm:cxn modelId="{E9C5D040-4192-49D0-B6ED-DBFA10D1ECD4}" type="presParOf" srcId="{843C2B5F-791C-4CFB-83B9-9F55B2883684}" destId="{EBC79E4C-2871-4E9C-9404-D4C662433D4C}" srcOrd="0" destOrd="0" presId="urn:microsoft.com/office/officeart/2005/8/layout/vList3"/>
    <dgm:cxn modelId="{F5BA2557-AF0C-4A76-AB61-D621DB9FC95F}" type="presParOf" srcId="{843C2B5F-791C-4CFB-83B9-9F55B2883684}" destId="{DB0B8926-40E6-488A-903D-C801E52AAB1F}" srcOrd="1" destOrd="0" presId="urn:microsoft.com/office/officeart/2005/8/layout/vList3"/>
    <dgm:cxn modelId="{5212853B-61A2-4F70-9EA6-D56BD8CF6253}" type="presParOf" srcId="{B5B0B4BA-0B5F-436F-B575-CC040F1EE0A7}" destId="{A447BF5D-3499-48C3-876B-364446B5859E}" srcOrd="3" destOrd="0" presId="urn:microsoft.com/office/officeart/2005/8/layout/vList3"/>
    <dgm:cxn modelId="{03B826B5-766E-4602-839E-F14AC2965BB1}" type="presParOf" srcId="{B5B0B4BA-0B5F-436F-B575-CC040F1EE0A7}" destId="{6E8F7D0A-55C7-424C-A24A-487DD17E4CCB}" srcOrd="4" destOrd="0" presId="urn:microsoft.com/office/officeart/2005/8/layout/vList3"/>
    <dgm:cxn modelId="{A7CC082B-3D86-43DC-991E-8C3A3CAC842C}" type="presParOf" srcId="{6E8F7D0A-55C7-424C-A24A-487DD17E4CCB}" destId="{FDF9B0EC-6213-49B7-BB5F-9F8432FAE5EB}" srcOrd="0" destOrd="0" presId="urn:microsoft.com/office/officeart/2005/8/layout/vList3"/>
    <dgm:cxn modelId="{3F1FD13D-DD59-4DB9-976A-A8C49B82F397}" type="presParOf" srcId="{6E8F7D0A-55C7-424C-A24A-487DD17E4CCB}" destId="{4E2BC382-9139-4D90-B3EC-D6D0BB87565D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4DEF9495-21A9-46F6-944B-63BA948C530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DC440-DAD2-45CF-AF77-D682A0DDA13C}">
      <dgm:prSet phldrT="[Текст]"/>
      <dgm:spPr/>
      <dgm:t>
        <a:bodyPr/>
        <a:lstStyle/>
        <a:p>
          <a:r>
            <a:rPr lang="uk-UA" b="1" noProof="0" dirty="0" smtClean="0">
              <a:solidFill>
                <a:srgbClr val="FFC000"/>
              </a:solidFill>
              <a:latin typeface="+mj-lt"/>
              <a:cs typeface="Times New Roman" pitchFamily="18" charset="0"/>
            </a:rPr>
            <a:t>ПРИНЦИПИ</a:t>
          </a:r>
          <a:endParaRPr lang="uk-UA" b="1" noProof="0" dirty="0">
            <a:solidFill>
              <a:srgbClr val="FFC000"/>
            </a:solidFill>
            <a:latin typeface="+mj-lt"/>
            <a:cs typeface="Times New Roman" pitchFamily="18" charset="0"/>
          </a:endParaRPr>
        </a:p>
      </dgm:t>
    </dgm:pt>
    <dgm:pt modelId="{1E49302B-01C1-44A5-B468-DDB92A7B91D9}" type="parTrans" cxnId="{BE29A484-EC3E-407A-B447-24D2298BE894}">
      <dgm:prSet/>
      <dgm:spPr/>
      <dgm:t>
        <a:bodyPr/>
        <a:lstStyle/>
        <a:p>
          <a:endParaRPr lang="ru-RU"/>
        </a:p>
      </dgm:t>
    </dgm:pt>
    <dgm:pt modelId="{04C54385-BBE6-43CF-AFFC-C46C635BD128}" type="sibTrans" cxnId="{BE29A484-EC3E-407A-B447-24D2298BE894}">
      <dgm:prSet/>
      <dgm:spPr/>
      <dgm:t>
        <a:bodyPr/>
        <a:lstStyle/>
        <a:p>
          <a:endParaRPr lang="ru-RU"/>
        </a:p>
      </dgm:t>
    </dgm:pt>
    <dgm:pt modelId="{B12F5417-550C-4239-8F64-36D69AEF1C75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цілісність і наступність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684E203B-34D5-4523-86F0-25A4A28A2290}" type="parTrans" cxnId="{EF86C869-1345-4A46-8D1C-1C8DFCAB54DD}">
      <dgm:prSet/>
      <dgm:spPr/>
      <dgm:t>
        <a:bodyPr/>
        <a:lstStyle/>
        <a:p>
          <a:endParaRPr lang="ru-RU"/>
        </a:p>
      </dgm:t>
    </dgm:pt>
    <dgm:pt modelId="{7D4C390E-8792-4C0A-8EDF-25C229ABEAA6}" type="sibTrans" cxnId="{EF86C869-1345-4A46-8D1C-1C8DFCAB54DD}">
      <dgm:prSet/>
      <dgm:spPr/>
      <dgm:t>
        <a:bodyPr/>
        <a:lstStyle/>
        <a:p>
          <a:endParaRPr lang="ru-RU"/>
        </a:p>
      </dgm:t>
    </dgm:pt>
    <dgm:pt modelId="{7AE29725-448F-43FC-96FF-6F33C02430A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відповідальність і підзвітність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210E73D4-52E2-4495-A1C7-9A821D540986}" type="parTrans" cxnId="{A0C0D8C0-453E-46BC-B6F6-DEBEEF1C9D20}">
      <dgm:prSet/>
      <dgm:spPr/>
      <dgm:t>
        <a:bodyPr/>
        <a:lstStyle/>
        <a:p>
          <a:endParaRPr lang="ru-RU"/>
        </a:p>
      </dgm:t>
    </dgm:pt>
    <dgm:pt modelId="{CF8D9F8E-4020-48F9-9EE1-0498A470373A}" type="sibTrans" cxnId="{A0C0D8C0-453E-46BC-B6F6-DEBEEF1C9D20}">
      <dgm:prSet/>
      <dgm:spPr/>
      <dgm:t>
        <a:bodyPr/>
        <a:lstStyle/>
        <a:p>
          <a:endParaRPr lang="ru-RU"/>
        </a:p>
      </dgm:t>
    </dgm:pt>
    <dgm:pt modelId="{E5ADD14B-B483-4774-B8F2-65249C03165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прозорість і публічність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A55F4DC3-D1AB-4914-8607-9F0002BD731F}" type="parTrans" cxnId="{7717B281-09C2-42CD-967B-E4F1665AD2BC}">
      <dgm:prSet/>
      <dgm:spPr/>
      <dgm:t>
        <a:bodyPr/>
        <a:lstStyle/>
        <a:p>
          <a:endParaRPr lang="ru-RU"/>
        </a:p>
      </dgm:t>
    </dgm:pt>
    <dgm:pt modelId="{740AE0AE-51FD-41ED-987E-89D111167028}" type="sibTrans" cxnId="{7717B281-09C2-42CD-967B-E4F1665AD2BC}">
      <dgm:prSet/>
      <dgm:spPr/>
      <dgm:t>
        <a:bodyPr/>
        <a:lstStyle/>
        <a:p>
          <a:endParaRPr lang="ru-RU"/>
        </a:p>
      </dgm:t>
    </dgm:pt>
    <dgm:pt modelId="{A45F9845-BE70-4476-8654-ABA3144E2CC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академічна доброчесність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D931688F-356D-483A-9549-6CC7770FBAD7}" type="parTrans" cxnId="{AC441E4D-6A2C-4304-9C85-4C93E8CADDE3}">
      <dgm:prSet/>
      <dgm:spPr/>
      <dgm:t>
        <a:bodyPr/>
        <a:lstStyle/>
        <a:p>
          <a:endParaRPr lang="ru-RU"/>
        </a:p>
      </dgm:t>
    </dgm:pt>
    <dgm:pt modelId="{446D66AE-8675-4E06-9CEC-0CB902BD9BD9}" type="sibTrans" cxnId="{AC441E4D-6A2C-4304-9C85-4C93E8CADDE3}">
      <dgm:prSet/>
      <dgm:spPr/>
      <dgm:t>
        <a:bodyPr/>
        <a:lstStyle/>
        <a:p>
          <a:endParaRPr lang="ru-RU"/>
        </a:p>
      </dgm:t>
    </dgm:pt>
    <dgm:pt modelId="{905660F0-88CD-4D21-98E6-EC574D39C5D0}">
      <dgm:prSet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err="1" smtClean="0">
              <a:solidFill>
                <a:srgbClr val="002060"/>
              </a:solidFill>
              <a:latin typeface="+mj-lt"/>
              <a:cs typeface="Times New Roman" pitchFamily="18" charset="0"/>
            </a:rPr>
            <a:t>людиноцентризм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7A9D10FC-E09C-410E-A165-6C6571653CC1}" type="parTrans" cxnId="{37D55148-026A-4BC4-9123-19C1A8371D1F}">
      <dgm:prSet/>
      <dgm:spPr/>
      <dgm:t>
        <a:bodyPr/>
        <a:lstStyle/>
        <a:p>
          <a:endParaRPr lang="ru-RU"/>
        </a:p>
      </dgm:t>
    </dgm:pt>
    <dgm:pt modelId="{06A9074D-B4C2-4A43-9E5B-266AACF40BEE}" type="sibTrans" cxnId="{37D55148-026A-4BC4-9123-19C1A8371D1F}">
      <dgm:prSet/>
      <dgm:spPr/>
      <dgm:t>
        <a:bodyPr/>
        <a:lstStyle/>
        <a:p>
          <a:endParaRPr lang="ru-RU"/>
        </a:p>
      </dgm:t>
    </dgm:pt>
    <dgm:pt modelId="{D41AEB7E-AF74-4FB7-8955-C9A57BD3B265}">
      <dgm:prSet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верховенство права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BC4D9455-6111-42BB-A581-67DCC11C7007}" type="parTrans" cxnId="{D02BA9A0-F6CE-404F-B53F-C284511A99E4}">
      <dgm:prSet/>
      <dgm:spPr/>
      <dgm:t>
        <a:bodyPr/>
        <a:lstStyle/>
        <a:p>
          <a:endParaRPr lang="ru-RU"/>
        </a:p>
      </dgm:t>
    </dgm:pt>
    <dgm:pt modelId="{AB791561-3D7F-49F6-8070-FF7E835B55C2}" type="sibTrans" cxnId="{D02BA9A0-F6CE-404F-B53F-C284511A99E4}">
      <dgm:prSet/>
      <dgm:spPr/>
      <dgm:t>
        <a:bodyPr/>
        <a:lstStyle/>
        <a:p>
          <a:endParaRPr lang="ru-RU"/>
        </a:p>
      </dgm:t>
    </dgm:pt>
    <dgm:pt modelId="{014A961A-0EA9-4097-9D12-BD9F00A8A607}">
      <dgm:prSet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науковий характер освіти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07F14991-37DE-4DA5-8A74-104CED0FD76B}" type="parTrans" cxnId="{CD2F54EF-5229-4D95-98CA-24EA4B91ACDF}">
      <dgm:prSet/>
      <dgm:spPr/>
      <dgm:t>
        <a:bodyPr/>
        <a:lstStyle/>
        <a:p>
          <a:endParaRPr lang="ru-RU"/>
        </a:p>
      </dgm:t>
    </dgm:pt>
    <dgm:pt modelId="{990A135A-EBA3-4040-B74C-77E2E1C2CABE}" type="sibTrans" cxnId="{CD2F54EF-5229-4D95-98CA-24EA4B91ACDF}">
      <dgm:prSet/>
      <dgm:spPr/>
      <dgm:t>
        <a:bodyPr/>
        <a:lstStyle/>
        <a:p>
          <a:endParaRPr lang="ru-RU"/>
        </a:p>
      </dgm:t>
    </dgm:pt>
    <dgm:pt modelId="{3E873DEF-6D9B-43E1-B1DD-B9D791FD46F8}">
      <dgm:prSet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різноманітність освіти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32A9850E-98E2-41B5-A564-4473B403CF71}" type="parTrans" cxnId="{E236C558-475F-48CF-9AEA-A90B1284DB86}">
      <dgm:prSet/>
      <dgm:spPr/>
      <dgm:t>
        <a:bodyPr/>
        <a:lstStyle/>
        <a:p>
          <a:endParaRPr lang="ru-RU"/>
        </a:p>
      </dgm:t>
    </dgm:pt>
    <dgm:pt modelId="{A25BCF0F-CA08-4134-81A9-DFCB9B2E5DE4}" type="sibTrans" cxnId="{E236C558-475F-48CF-9AEA-A90B1284DB86}">
      <dgm:prSet/>
      <dgm:spPr/>
      <dgm:t>
        <a:bodyPr/>
        <a:lstStyle/>
        <a:p>
          <a:endParaRPr lang="ru-RU"/>
        </a:p>
      </dgm:t>
    </dgm:pt>
    <dgm:pt modelId="{33072E3C-A5EF-48CC-A1AF-CDFC7CB9C8D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b="0" i="0" dirty="0" err="1" smtClean="0">
              <a:solidFill>
                <a:srgbClr val="002060"/>
              </a:solidFill>
              <a:latin typeface="+mj-lt"/>
              <a:cs typeface="Times New Roman" pitchFamily="18" charset="0"/>
            </a:rPr>
            <a:t>гуманізм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87846D28-EF36-46D4-9A79-E9CAB66CA052}" type="parTrans" cxnId="{1AD9FA0F-4468-4644-816E-A2E04AD760F8}">
      <dgm:prSet/>
      <dgm:spPr/>
      <dgm:t>
        <a:bodyPr/>
        <a:lstStyle/>
        <a:p>
          <a:endParaRPr lang="ru-RU"/>
        </a:p>
      </dgm:t>
    </dgm:pt>
    <dgm:pt modelId="{A14EE972-76AF-455F-8B91-CCC03FC56F98}" type="sibTrans" cxnId="{1AD9FA0F-4468-4644-816E-A2E04AD760F8}">
      <dgm:prSet/>
      <dgm:spPr/>
      <dgm:t>
        <a:bodyPr/>
        <a:lstStyle/>
        <a:p>
          <a:endParaRPr lang="ru-RU"/>
        </a:p>
      </dgm:t>
    </dgm:pt>
    <dgm:pt modelId="{DB38BC31-80B1-4FF4-9AF7-4777D9A0417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b="0" i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демократизм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F4BA5E1F-C37C-4DBE-94D4-75C9DB87E0A7}" type="parTrans" cxnId="{52BDB8BE-70FE-4FEE-BAF1-3AD926502BA1}">
      <dgm:prSet/>
      <dgm:spPr/>
      <dgm:t>
        <a:bodyPr/>
        <a:lstStyle/>
        <a:p>
          <a:endParaRPr lang="ru-RU"/>
        </a:p>
      </dgm:t>
    </dgm:pt>
    <dgm:pt modelId="{A0DE9993-7F8F-4A4F-9F1F-2477045CECAD}" type="sibTrans" cxnId="{52BDB8BE-70FE-4FEE-BAF1-3AD926502BA1}">
      <dgm:prSet/>
      <dgm:spPr/>
      <dgm:t>
        <a:bodyPr/>
        <a:lstStyle/>
        <a:p>
          <a:endParaRPr lang="ru-RU"/>
        </a:p>
      </dgm:t>
    </dgm:pt>
    <dgm:pt modelId="{E6FD15F0-524F-45E8-AB52-97719F93F96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академічна свобода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503E8AF6-73E8-4424-859C-D2E1404EA135}" type="parTrans" cxnId="{6F060703-8D05-4006-8B49-6B9E074396BA}">
      <dgm:prSet/>
      <dgm:spPr/>
      <dgm:t>
        <a:bodyPr/>
        <a:lstStyle/>
        <a:p>
          <a:endParaRPr lang="ru-RU"/>
        </a:p>
      </dgm:t>
    </dgm:pt>
    <dgm:pt modelId="{C2BEFCF2-F6E5-4165-8637-EEA776E38D66}" type="sibTrans" cxnId="{6F060703-8D05-4006-8B49-6B9E074396BA}">
      <dgm:prSet/>
      <dgm:spPr/>
      <dgm:t>
        <a:bodyPr/>
        <a:lstStyle/>
        <a:p>
          <a:endParaRPr lang="ru-RU"/>
        </a:p>
      </dgm:t>
    </dgm:pt>
    <dgm:pt modelId="{4D529013-9575-4084-93F7-A5716B2B46C1}" type="pres">
      <dgm:prSet presAssocID="{4DEF9495-21A9-46F6-944B-63BA948C53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F02F6F-4F47-41A1-8015-B2B8186B93A6}" type="pres">
      <dgm:prSet presAssocID="{302DC440-DAD2-45CF-AF77-D682A0DDA13C}" presName="centerShape" presStyleLbl="node0" presStyleIdx="0" presStyleCnt="1" custScaleX="255934"/>
      <dgm:spPr/>
      <dgm:t>
        <a:bodyPr/>
        <a:lstStyle/>
        <a:p>
          <a:endParaRPr lang="ru-RU"/>
        </a:p>
      </dgm:t>
    </dgm:pt>
    <dgm:pt modelId="{C4E6ECDF-079A-4635-B817-00DAA1A332C6}" type="pres">
      <dgm:prSet presAssocID="{684E203B-34D5-4523-86F0-25A4A28A2290}" presName="Name9" presStyleLbl="parChTrans1D2" presStyleIdx="0" presStyleCnt="11"/>
      <dgm:spPr/>
      <dgm:t>
        <a:bodyPr/>
        <a:lstStyle/>
        <a:p>
          <a:endParaRPr lang="ru-RU"/>
        </a:p>
      </dgm:t>
    </dgm:pt>
    <dgm:pt modelId="{54DEBF4B-BDC6-44DD-874B-94FF6AFF88A4}" type="pres">
      <dgm:prSet presAssocID="{684E203B-34D5-4523-86F0-25A4A28A2290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F4418AF3-C177-4316-AFD2-35634A8DF87D}" type="pres">
      <dgm:prSet presAssocID="{B12F5417-550C-4239-8F64-36D69AEF1C75}" presName="node" presStyleLbl="node1" presStyleIdx="0" presStyleCnt="11" custScaleX="218834" custRadScaleRad="102124" custRadScaleInc="-5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55070-F00B-4BC2-9AC2-50597BC32E94}" type="pres">
      <dgm:prSet presAssocID="{BC4D9455-6111-42BB-A581-67DCC11C7007}" presName="Name9" presStyleLbl="parChTrans1D2" presStyleIdx="1" presStyleCnt="11"/>
      <dgm:spPr/>
      <dgm:t>
        <a:bodyPr/>
        <a:lstStyle/>
        <a:p>
          <a:endParaRPr lang="ru-RU"/>
        </a:p>
      </dgm:t>
    </dgm:pt>
    <dgm:pt modelId="{7BA9A769-42E1-4E91-A2CA-B72D2C2390E7}" type="pres">
      <dgm:prSet presAssocID="{BC4D9455-6111-42BB-A581-67DCC11C7007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61E2F40A-11C7-4C47-AD25-B7AAF3FAC590}" type="pres">
      <dgm:prSet presAssocID="{D41AEB7E-AF74-4FB7-8955-C9A57BD3B265}" presName="node" presStyleLbl="node1" presStyleIdx="1" presStyleCnt="11" custScaleX="206254" custRadScaleRad="131321" custRadScaleInc="42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9CEC7-D7B6-4960-9966-4CEA54A39E6D}" type="pres">
      <dgm:prSet presAssocID="{7A9D10FC-E09C-410E-A165-6C6571653CC1}" presName="Name9" presStyleLbl="parChTrans1D2" presStyleIdx="2" presStyleCnt="11"/>
      <dgm:spPr/>
      <dgm:t>
        <a:bodyPr/>
        <a:lstStyle/>
        <a:p>
          <a:endParaRPr lang="ru-RU"/>
        </a:p>
      </dgm:t>
    </dgm:pt>
    <dgm:pt modelId="{3349EE23-A6DF-4E39-BF83-C7DC0867428A}" type="pres">
      <dgm:prSet presAssocID="{7A9D10FC-E09C-410E-A165-6C6571653CC1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29050A67-96DA-404B-90DF-CE481414E3F9}" type="pres">
      <dgm:prSet presAssocID="{905660F0-88CD-4D21-98E6-EC574D39C5D0}" presName="node" presStyleLbl="node1" presStyleIdx="2" presStyleCnt="11" custScaleX="230193" custRadScaleRad="140867" custRadScaleInc="13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6E83F-9DCF-4171-88D6-45782175A927}" type="pres">
      <dgm:prSet presAssocID="{210E73D4-52E2-4495-A1C7-9A821D540986}" presName="Name9" presStyleLbl="parChTrans1D2" presStyleIdx="3" presStyleCnt="11"/>
      <dgm:spPr/>
      <dgm:t>
        <a:bodyPr/>
        <a:lstStyle/>
        <a:p>
          <a:endParaRPr lang="ru-RU"/>
        </a:p>
      </dgm:t>
    </dgm:pt>
    <dgm:pt modelId="{5E717963-6008-49CE-91F9-9D03D686DB6B}" type="pres">
      <dgm:prSet presAssocID="{210E73D4-52E2-4495-A1C7-9A821D540986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AB2B0197-999A-4183-B359-23289EE9E7A1}" type="pres">
      <dgm:prSet presAssocID="{7AE29725-448F-43FC-96FF-6F33C02430AE}" presName="node" presStyleLbl="node1" presStyleIdx="3" presStyleCnt="11" custScaleX="227337" custRadScaleRad="126586" custRadScaleInc="-57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DE163-CF9D-461A-9C6B-D52747DFBB5A}" type="pres">
      <dgm:prSet presAssocID="{32A9850E-98E2-41B5-A564-4473B403CF71}" presName="Name9" presStyleLbl="parChTrans1D2" presStyleIdx="4" presStyleCnt="11"/>
      <dgm:spPr/>
      <dgm:t>
        <a:bodyPr/>
        <a:lstStyle/>
        <a:p>
          <a:endParaRPr lang="ru-RU"/>
        </a:p>
      </dgm:t>
    </dgm:pt>
    <dgm:pt modelId="{ECB6F170-CD39-4569-80B2-13E9170C4D71}" type="pres">
      <dgm:prSet presAssocID="{32A9850E-98E2-41B5-A564-4473B403CF71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EFD6B279-CB59-4E09-A05C-7D6F86705546}" type="pres">
      <dgm:prSet presAssocID="{3E873DEF-6D9B-43E1-B1DD-B9D791FD46F8}" presName="node" presStyleLbl="node1" presStyleIdx="4" presStyleCnt="11" custScaleX="230881" custRadScaleRad="139110" custRadScaleInc="-12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D4B19-2F43-4C26-A90E-67CBC6339AFC}" type="pres">
      <dgm:prSet presAssocID="{07F14991-37DE-4DA5-8A74-104CED0FD76B}" presName="Name9" presStyleLbl="parChTrans1D2" presStyleIdx="5" presStyleCnt="11"/>
      <dgm:spPr/>
      <dgm:t>
        <a:bodyPr/>
        <a:lstStyle/>
        <a:p>
          <a:endParaRPr lang="ru-RU"/>
        </a:p>
      </dgm:t>
    </dgm:pt>
    <dgm:pt modelId="{77F77A23-5675-4E32-A8E1-29063D1FF28C}" type="pres">
      <dgm:prSet presAssocID="{07F14991-37DE-4DA5-8A74-104CED0FD76B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B1005F51-172D-42B7-BD66-A407BDB8CEFE}" type="pres">
      <dgm:prSet presAssocID="{014A961A-0EA9-4097-9D12-BD9F00A8A607}" presName="node" presStyleLbl="node1" presStyleIdx="5" presStyleCnt="11" custScaleX="213801" custRadScaleRad="109868" custRadScaleInc="-79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52C38-379A-4BE3-B9C1-F4FFEC4BFE11}" type="pres">
      <dgm:prSet presAssocID="{A55F4DC3-D1AB-4914-8607-9F0002BD731F}" presName="Name9" presStyleLbl="parChTrans1D2" presStyleIdx="6" presStyleCnt="11"/>
      <dgm:spPr/>
      <dgm:t>
        <a:bodyPr/>
        <a:lstStyle/>
        <a:p>
          <a:endParaRPr lang="ru-RU"/>
        </a:p>
      </dgm:t>
    </dgm:pt>
    <dgm:pt modelId="{F3E9D19B-6B36-406E-BD6A-B90FD8AA708A}" type="pres">
      <dgm:prSet presAssocID="{A55F4DC3-D1AB-4914-8607-9F0002BD731F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A6421CE6-86E7-49B4-91B5-557B7C0F5A58}" type="pres">
      <dgm:prSet presAssocID="{E5ADD14B-B483-4774-B8F2-65249C03165A}" presName="node" presStyleLbl="node1" presStyleIdx="6" presStyleCnt="11" custScaleX="178710" custRadScaleRad="103628" custRadScaleInc="36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A363-DB73-440F-9981-514562F12FEF}" type="pres">
      <dgm:prSet presAssocID="{D931688F-356D-483A-9549-6CC7770FBAD7}" presName="Name9" presStyleLbl="parChTrans1D2" presStyleIdx="7" presStyleCnt="11"/>
      <dgm:spPr/>
      <dgm:t>
        <a:bodyPr/>
        <a:lstStyle/>
        <a:p>
          <a:endParaRPr lang="ru-RU"/>
        </a:p>
      </dgm:t>
    </dgm:pt>
    <dgm:pt modelId="{DA56C38D-74B4-4452-A61D-5E2C6CC69CAB}" type="pres">
      <dgm:prSet presAssocID="{D931688F-356D-483A-9549-6CC7770FBAD7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B713F145-B8D4-4A03-894E-32D80E1154E6}" type="pres">
      <dgm:prSet presAssocID="{A45F9845-BE70-4476-8654-ABA3144E2CC8}" presName="node" presStyleLbl="node1" presStyleIdx="7" presStyleCnt="11" custScaleX="203837" custRadScaleRad="124453" custRadScaleInc="81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68A5C-FD55-4A9E-95D5-495F273B96F8}" type="pres">
      <dgm:prSet presAssocID="{503E8AF6-73E8-4424-859C-D2E1404EA135}" presName="Name9" presStyleLbl="parChTrans1D2" presStyleIdx="8" presStyleCnt="11"/>
      <dgm:spPr/>
      <dgm:t>
        <a:bodyPr/>
        <a:lstStyle/>
        <a:p>
          <a:endParaRPr lang="ru-RU"/>
        </a:p>
      </dgm:t>
    </dgm:pt>
    <dgm:pt modelId="{DFB1E5BF-F33D-44C6-B1B4-4F91CFEE4099}" type="pres">
      <dgm:prSet presAssocID="{503E8AF6-73E8-4424-859C-D2E1404EA135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541575D8-3F22-43DD-9B17-75F50BC6D7B8}" type="pres">
      <dgm:prSet presAssocID="{E6FD15F0-524F-45E8-AB52-97719F93F963}" presName="node" presStyleLbl="node1" presStyleIdx="8" presStyleCnt="11" custScaleX="238502" custRadScaleRad="134564" custRadScaleInc="40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12677-B773-461F-8E6E-FC7DAF8E8AAC}" type="pres">
      <dgm:prSet presAssocID="{87846D28-EF36-46D4-9A79-E9CAB66CA052}" presName="Name9" presStyleLbl="parChTrans1D2" presStyleIdx="9" presStyleCnt="11"/>
      <dgm:spPr/>
      <dgm:t>
        <a:bodyPr/>
        <a:lstStyle/>
        <a:p>
          <a:endParaRPr lang="ru-RU"/>
        </a:p>
      </dgm:t>
    </dgm:pt>
    <dgm:pt modelId="{0A962160-648E-4FFB-A8FC-247555E75793}" type="pres">
      <dgm:prSet presAssocID="{87846D28-EF36-46D4-9A79-E9CAB66CA052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C8290DE9-8352-4169-8502-66BF605C25C9}" type="pres">
      <dgm:prSet presAssocID="{33072E3C-A5EF-48CC-A1AF-CDFC7CB9C8DA}" presName="node" presStyleLbl="node1" presStyleIdx="9" presStyleCnt="11" custScaleX="165945" custScaleY="90837" custRadScaleRad="143428" custRadScaleInc="-2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655CE-350A-4876-9BF9-5DFEAF2A8D18}" type="pres">
      <dgm:prSet presAssocID="{F4BA5E1F-C37C-4DBE-94D4-75C9DB87E0A7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50FE7C0F-1546-49B4-80F2-22E167B2EAAE}" type="pres">
      <dgm:prSet presAssocID="{F4BA5E1F-C37C-4DBE-94D4-75C9DB87E0A7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5B157F63-B400-4AB7-B719-7ED01A07F3F9}" type="pres">
      <dgm:prSet presAssocID="{DB38BC31-80B1-4FF4-9AF7-4777D9A04178}" presName="node" presStyleLbl="node1" presStyleIdx="10" presStyleCnt="11" custScaleX="178645" custRadScaleRad="156015" custRadScaleInc="-103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AB181-2AC4-4268-8D33-9E178FA03E28}" type="presOf" srcId="{684E203B-34D5-4523-86F0-25A4A28A2290}" destId="{54DEBF4B-BDC6-44DD-874B-94FF6AFF88A4}" srcOrd="1" destOrd="0" presId="urn:microsoft.com/office/officeart/2005/8/layout/radial1"/>
    <dgm:cxn modelId="{7A791FB6-F512-4454-8F72-FCA119E6DEFC}" type="presOf" srcId="{210E73D4-52E2-4495-A1C7-9A821D540986}" destId="{5E717963-6008-49CE-91F9-9D03D686DB6B}" srcOrd="1" destOrd="0" presId="urn:microsoft.com/office/officeart/2005/8/layout/radial1"/>
    <dgm:cxn modelId="{AC2C6D64-9D69-4144-A74F-9D9D8FDFEF0B}" type="presOf" srcId="{32A9850E-98E2-41B5-A564-4473B403CF71}" destId="{350DE163-CF9D-461A-9C6B-D52747DFBB5A}" srcOrd="0" destOrd="0" presId="urn:microsoft.com/office/officeart/2005/8/layout/radial1"/>
    <dgm:cxn modelId="{C618ED78-BF03-444E-B0CB-762D6B06C056}" type="presOf" srcId="{302DC440-DAD2-45CF-AF77-D682A0DDA13C}" destId="{03F02F6F-4F47-41A1-8015-B2B8186B93A6}" srcOrd="0" destOrd="0" presId="urn:microsoft.com/office/officeart/2005/8/layout/radial1"/>
    <dgm:cxn modelId="{3B18AE53-D6BB-4BC7-9814-1619670BF371}" type="presOf" srcId="{F4BA5E1F-C37C-4DBE-94D4-75C9DB87E0A7}" destId="{7A0655CE-350A-4876-9BF9-5DFEAF2A8D18}" srcOrd="0" destOrd="0" presId="urn:microsoft.com/office/officeart/2005/8/layout/radial1"/>
    <dgm:cxn modelId="{EDAB9998-7DE5-4107-935F-9636CAE4C730}" type="presOf" srcId="{3E873DEF-6D9B-43E1-B1DD-B9D791FD46F8}" destId="{EFD6B279-CB59-4E09-A05C-7D6F86705546}" srcOrd="0" destOrd="0" presId="urn:microsoft.com/office/officeart/2005/8/layout/radial1"/>
    <dgm:cxn modelId="{F4BD01C8-0892-4C17-8A36-77666E66F118}" type="presOf" srcId="{07F14991-37DE-4DA5-8A74-104CED0FD76B}" destId="{519D4B19-2F43-4C26-A90E-67CBC6339AFC}" srcOrd="0" destOrd="0" presId="urn:microsoft.com/office/officeart/2005/8/layout/radial1"/>
    <dgm:cxn modelId="{E236C558-475F-48CF-9AEA-A90B1284DB86}" srcId="{302DC440-DAD2-45CF-AF77-D682A0DDA13C}" destId="{3E873DEF-6D9B-43E1-B1DD-B9D791FD46F8}" srcOrd="4" destOrd="0" parTransId="{32A9850E-98E2-41B5-A564-4473B403CF71}" sibTransId="{A25BCF0F-CA08-4134-81A9-DFCB9B2E5DE4}"/>
    <dgm:cxn modelId="{7FDF19D6-9049-4CCE-BFF4-7D0FC8017692}" type="presOf" srcId="{503E8AF6-73E8-4424-859C-D2E1404EA135}" destId="{26C68A5C-FD55-4A9E-95D5-495F273B96F8}" srcOrd="0" destOrd="0" presId="urn:microsoft.com/office/officeart/2005/8/layout/radial1"/>
    <dgm:cxn modelId="{532CE76B-0E51-4B4C-AF2C-A678C80EEC51}" type="presOf" srcId="{87846D28-EF36-46D4-9A79-E9CAB66CA052}" destId="{0A962160-648E-4FFB-A8FC-247555E75793}" srcOrd="1" destOrd="0" presId="urn:microsoft.com/office/officeart/2005/8/layout/radial1"/>
    <dgm:cxn modelId="{377A0E0E-198B-4110-8E05-279DE13A6321}" type="presOf" srcId="{D41AEB7E-AF74-4FB7-8955-C9A57BD3B265}" destId="{61E2F40A-11C7-4C47-AD25-B7AAF3FAC590}" srcOrd="0" destOrd="0" presId="urn:microsoft.com/office/officeart/2005/8/layout/radial1"/>
    <dgm:cxn modelId="{3AA2D1F0-BB52-4EA7-9258-BF09D40137C4}" type="presOf" srcId="{32A9850E-98E2-41B5-A564-4473B403CF71}" destId="{ECB6F170-CD39-4569-80B2-13E9170C4D71}" srcOrd="1" destOrd="0" presId="urn:microsoft.com/office/officeart/2005/8/layout/radial1"/>
    <dgm:cxn modelId="{D02BA9A0-F6CE-404F-B53F-C284511A99E4}" srcId="{302DC440-DAD2-45CF-AF77-D682A0DDA13C}" destId="{D41AEB7E-AF74-4FB7-8955-C9A57BD3B265}" srcOrd="1" destOrd="0" parTransId="{BC4D9455-6111-42BB-A581-67DCC11C7007}" sibTransId="{AB791561-3D7F-49F6-8070-FF7E835B55C2}"/>
    <dgm:cxn modelId="{67836AC2-4814-44D5-BEDD-3F03CF8F4181}" type="presOf" srcId="{A45F9845-BE70-4476-8654-ABA3144E2CC8}" destId="{B713F145-B8D4-4A03-894E-32D80E1154E6}" srcOrd="0" destOrd="0" presId="urn:microsoft.com/office/officeart/2005/8/layout/radial1"/>
    <dgm:cxn modelId="{1AD9FA0F-4468-4644-816E-A2E04AD760F8}" srcId="{302DC440-DAD2-45CF-AF77-D682A0DDA13C}" destId="{33072E3C-A5EF-48CC-A1AF-CDFC7CB9C8DA}" srcOrd="9" destOrd="0" parTransId="{87846D28-EF36-46D4-9A79-E9CAB66CA052}" sibTransId="{A14EE972-76AF-455F-8B91-CCC03FC56F98}"/>
    <dgm:cxn modelId="{60E16AD6-7E6A-46CD-96C2-4A4F4A45B75B}" type="presOf" srcId="{DB38BC31-80B1-4FF4-9AF7-4777D9A04178}" destId="{5B157F63-B400-4AB7-B719-7ED01A07F3F9}" srcOrd="0" destOrd="0" presId="urn:microsoft.com/office/officeart/2005/8/layout/radial1"/>
    <dgm:cxn modelId="{8EB221AF-6495-49F2-AA17-3D3634C5B475}" type="presOf" srcId="{B12F5417-550C-4239-8F64-36D69AEF1C75}" destId="{F4418AF3-C177-4316-AFD2-35634A8DF87D}" srcOrd="0" destOrd="0" presId="urn:microsoft.com/office/officeart/2005/8/layout/radial1"/>
    <dgm:cxn modelId="{FAF0EB74-81ED-46F0-8074-F883B76B7F22}" type="presOf" srcId="{210E73D4-52E2-4495-A1C7-9A821D540986}" destId="{6A06E83F-9DCF-4171-88D6-45782175A927}" srcOrd="0" destOrd="0" presId="urn:microsoft.com/office/officeart/2005/8/layout/radial1"/>
    <dgm:cxn modelId="{A0C0D8C0-453E-46BC-B6F6-DEBEEF1C9D20}" srcId="{302DC440-DAD2-45CF-AF77-D682A0DDA13C}" destId="{7AE29725-448F-43FC-96FF-6F33C02430AE}" srcOrd="3" destOrd="0" parTransId="{210E73D4-52E2-4495-A1C7-9A821D540986}" sibTransId="{CF8D9F8E-4020-48F9-9EE1-0498A470373A}"/>
    <dgm:cxn modelId="{5DEEC4FB-34A1-4C19-8538-FC34CDD2F8D2}" type="presOf" srcId="{D931688F-356D-483A-9549-6CC7770FBAD7}" destId="{DA56C38D-74B4-4452-A61D-5E2C6CC69CAB}" srcOrd="1" destOrd="0" presId="urn:microsoft.com/office/officeart/2005/8/layout/radial1"/>
    <dgm:cxn modelId="{EF86C869-1345-4A46-8D1C-1C8DFCAB54DD}" srcId="{302DC440-DAD2-45CF-AF77-D682A0DDA13C}" destId="{B12F5417-550C-4239-8F64-36D69AEF1C75}" srcOrd="0" destOrd="0" parTransId="{684E203B-34D5-4523-86F0-25A4A28A2290}" sibTransId="{7D4C390E-8792-4C0A-8EDF-25C229ABEAA6}"/>
    <dgm:cxn modelId="{BCC6552A-050A-4058-8422-F2F4E76C0309}" type="presOf" srcId="{014A961A-0EA9-4097-9D12-BD9F00A8A607}" destId="{B1005F51-172D-42B7-BD66-A407BDB8CEFE}" srcOrd="0" destOrd="0" presId="urn:microsoft.com/office/officeart/2005/8/layout/radial1"/>
    <dgm:cxn modelId="{AC441E4D-6A2C-4304-9C85-4C93E8CADDE3}" srcId="{302DC440-DAD2-45CF-AF77-D682A0DDA13C}" destId="{A45F9845-BE70-4476-8654-ABA3144E2CC8}" srcOrd="7" destOrd="0" parTransId="{D931688F-356D-483A-9549-6CC7770FBAD7}" sibTransId="{446D66AE-8675-4E06-9CEC-0CB902BD9BD9}"/>
    <dgm:cxn modelId="{7717B281-09C2-42CD-967B-E4F1665AD2BC}" srcId="{302DC440-DAD2-45CF-AF77-D682A0DDA13C}" destId="{E5ADD14B-B483-4774-B8F2-65249C03165A}" srcOrd="6" destOrd="0" parTransId="{A55F4DC3-D1AB-4914-8607-9F0002BD731F}" sibTransId="{740AE0AE-51FD-41ED-987E-89D111167028}"/>
    <dgm:cxn modelId="{28489A27-D37A-4BE7-BB8E-61B9BE63BA97}" type="presOf" srcId="{BC4D9455-6111-42BB-A581-67DCC11C7007}" destId="{B5A55070-F00B-4BC2-9AC2-50597BC32E94}" srcOrd="0" destOrd="0" presId="urn:microsoft.com/office/officeart/2005/8/layout/radial1"/>
    <dgm:cxn modelId="{6F060703-8D05-4006-8B49-6B9E074396BA}" srcId="{302DC440-DAD2-45CF-AF77-D682A0DDA13C}" destId="{E6FD15F0-524F-45E8-AB52-97719F93F963}" srcOrd="8" destOrd="0" parTransId="{503E8AF6-73E8-4424-859C-D2E1404EA135}" sibTransId="{C2BEFCF2-F6E5-4165-8637-EEA776E38D66}"/>
    <dgm:cxn modelId="{F1136647-107B-48C6-A8C9-86850336542D}" type="presOf" srcId="{4DEF9495-21A9-46F6-944B-63BA948C530B}" destId="{4D529013-9575-4084-93F7-A5716B2B46C1}" srcOrd="0" destOrd="0" presId="urn:microsoft.com/office/officeart/2005/8/layout/radial1"/>
    <dgm:cxn modelId="{4E1566E5-932B-49A4-85C8-D7D52955A60B}" type="presOf" srcId="{7A9D10FC-E09C-410E-A165-6C6571653CC1}" destId="{D959CEC7-D7B6-4960-9966-4CEA54A39E6D}" srcOrd="0" destOrd="0" presId="urn:microsoft.com/office/officeart/2005/8/layout/radial1"/>
    <dgm:cxn modelId="{9011641D-6B87-4A24-86EB-424370B17931}" type="presOf" srcId="{F4BA5E1F-C37C-4DBE-94D4-75C9DB87E0A7}" destId="{50FE7C0F-1546-49B4-80F2-22E167B2EAAE}" srcOrd="1" destOrd="0" presId="urn:microsoft.com/office/officeart/2005/8/layout/radial1"/>
    <dgm:cxn modelId="{9247F1F1-FA5B-482A-9876-ECD4FCB01290}" type="presOf" srcId="{503E8AF6-73E8-4424-859C-D2E1404EA135}" destId="{DFB1E5BF-F33D-44C6-B1B4-4F91CFEE4099}" srcOrd="1" destOrd="0" presId="urn:microsoft.com/office/officeart/2005/8/layout/radial1"/>
    <dgm:cxn modelId="{BCFDCC88-4861-4360-A200-2EE804CC6439}" type="presOf" srcId="{E6FD15F0-524F-45E8-AB52-97719F93F963}" destId="{541575D8-3F22-43DD-9B17-75F50BC6D7B8}" srcOrd="0" destOrd="0" presId="urn:microsoft.com/office/officeart/2005/8/layout/radial1"/>
    <dgm:cxn modelId="{29F1909C-57BF-45AC-9949-1FDCEF0BD0C6}" type="presOf" srcId="{E5ADD14B-B483-4774-B8F2-65249C03165A}" destId="{A6421CE6-86E7-49B4-91B5-557B7C0F5A58}" srcOrd="0" destOrd="0" presId="urn:microsoft.com/office/officeart/2005/8/layout/radial1"/>
    <dgm:cxn modelId="{DA97B0E7-23AA-4371-9453-A9DDE673254F}" type="presOf" srcId="{D931688F-356D-483A-9549-6CC7770FBAD7}" destId="{298AA363-DB73-440F-9981-514562F12FEF}" srcOrd="0" destOrd="0" presId="urn:microsoft.com/office/officeart/2005/8/layout/radial1"/>
    <dgm:cxn modelId="{CD2F54EF-5229-4D95-98CA-24EA4B91ACDF}" srcId="{302DC440-DAD2-45CF-AF77-D682A0DDA13C}" destId="{014A961A-0EA9-4097-9D12-BD9F00A8A607}" srcOrd="5" destOrd="0" parTransId="{07F14991-37DE-4DA5-8A74-104CED0FD76B}" sibTransId="{990A135A-EBA3-4040-B74C-77E2E1C2CABE}"/>
    <dgm:cxn modelId="{4648CDDA-4144-4F28-9829-90AEC04FCC71}" type="presOf" srcId="{87846D28-EF36-46D4-9A79-E9CAB66CA052}" destId="{33B12677-B773-461F-8E6E-FC7DAF8E8AAC}" srcOrd="0" destOrd="0" presId="urn:microsoft.com/office/officeart/2005/8/layout/radial1"/>
    <dgm:cxn modelId="{0F8EC81D-66B9-4F94-8B15-C63635F512C2}" type="presOf" srcId="{33072E3C-A5EF-48CC-A1AF-CDFC7CB9C8DA}" destId="{C8290DE9-8352-4169-8502-66BF605C25C9}" srcOrd="0" destOrd="0" presId="urn:microsoft.com/office/officeart/2005/8/layout/radial1"/>
    <dgm:cxn modelId="{F4603BA4-5873-401A-8AFA-152DF393AE83}" type="presOf" srcId="{7A9D10FC-E09C-410E-A165-6C6571653CC1}" destId="{3349EE23-A6DF-4E39-BF83-C7DC0867428A}" srcOrd="1" destOrd="0" presId="urn:microsoft.com/office/officeart/2005/8/layout/radial1"/>
    <dgm:cxn modelId="{5B79FE42-1B9C-4BF9-9FA4-3BF402EBA231}" type="presOf" srcId="{BC4D9455-6111-42BB-A581-67DCC11C7007}" destId="{7BA9A769-42E1-4E91-A2CA-B72D2C2390E7}" srcOrd="1" destOrd="0" presId="urn:microsoft.com/office/officeart/2005/8/layout/radial1"/>
    <dgm:cxn modelId="{5BD48C73-7FD9-4C82-89C7-84B3F5704413}" type="presOf" srcId="{684E203B-34D5-4523-86F0-25A4A28A2290}" destId="{C4E6ECDF-079A-4635-B817-00DAA1A332C6}" srcOrd="0" destOrd="0" presId="urn:microsoft.com/office/officeart/2005/8/layout/radial1"/>
    <dgm:cxn modelId="{B3724862-A990-4B43-BC5F-F5CA3D758BE9}" type="presOf" srcId="{905660F0-88CD-4D21-98E6-EC574D39C5D0}" destId="{29050A67-96DA-404B-90DF-CE481414E3F9}" srcOrd="0" destOrd="0" presId="urn:microsoft.com/office/officeart/2005/8/layout/radial1"/>
    <dgm:cxn modelId="{52BDB8BE-70FE-4FEE-BAF1-3AD926502BA1}" srcId="{302DC440-DAD2-45CF-AF77-D682A0DDA13C}" destId="{DB38BC31-80B1-4FF4-9AF7-4777D9A04178}" srcOrd="10" destOrd="0" parTransId="{F4BA5E1F-C37C-4DBE-94D4-75C9DB87E0A7}" sibTransId="{A0DE9993-7F8F-4A4F-9F1F-2477045CECAD}"/>
    <dgm:cxn modelId="{CCE50250-BDA0-422C-8EEB-A2823D92C0FE}" type="presOf" srcId="{A55F4DC3-D1AB-4914-8607-9F0002BD731F}" destId="{97B52C38-379A-4BE3-B9C1-F4FFEC4BFE11}" srcOrd="0" destOrd="0" presId="urn:microsoft.com/office/officeart/2005/8/layout/radial1"/>
    <dgm:cxn modelId="{BE29A484-EC3E-407A-B447-24D2298BE894}" srcId="{4DEF9495-21A9-46F6-944B-63BA948C530B}" destId="{302DC440-DAD2-45CF-AF77-D682A0DDA13C}" srcOrd="0" destOrd="0" parTransId="{1E49302B-01C1-44A5-B468-DDB92A7B91D9}" sibTransId="{04C54385-BBE6-43CF-AFFC-C46C635BD128}"/>
    <dgm:cxn modelId="{17B31E88-5135-480D-83ED-57788B5B3974}" type="presOf" srcId="{07F14991-37DE-4DA5-8A74-104CED0FD76B}" destId="{77F77A23-5675-4E32-A8E1-29063D1FF28C}" srcOrd="1" destOrd="0" presId="urn:microsoft.com/office/officeart/2005/8/layout/radial1"/>
    <dgm:cxn modelId="{1B220C1E-18BE-4B41-A15B-A2C670E0BE7C}" type="presOf" srcId="{7AE29725-448F-43FC-96FF-6F33C02430AE}" destId="{AB2B0197-999A-4183-B359-23289EE9E7A1}" srcOrd="0" destOrd="0" presId="urn:microsoft.com/office/officeart/2005/8/layout/radial1"/>
    <dgm:cxn modelId="{37D55148-026A-4BC4-9123-19C1A8371D1F}" srcId="{302DC440-DAD2-45CF-AF77-D682A0DDA13C}" destId="{905660F0-88CD-4D21-98E6-EC574D39C5D0}" srcOrd="2" destOrd="0" parTransId="{7A9D10FC-E09C-410E-A165-6C6571653CC1}" sibTransId="{06A9074D-B4C2-4A43-9E5B-266AACF40BEE}"/>
    <dgm:cxn modelId="{65C298DF-CF17-46ED-9862-AA6786E97511}" type="presOf" srcId="{A55F4DC3-D1AB-4914-8607-9F0002BD731F}" destId="{F3E9D19B-6B36-406E-BD6A-B90FD8AA708A}" srcOrd="1" destOrd="0" presId="urn:microsoft.com/office/officeart/2005/8/layout/radial1"/>
    <dgm:cxn modelId="{55369279-7ADC-4272-ABFC-5B93585E88E1}" type="presParOf" srcId="{4D529013-9575-4084-93F7-A5716B2B46C1}" destId="{03F02F6F-4F47-41A1-8015-B2B8186B93A6}" srcOrd="0" destOrd="0" presId="urn:microsoft.com/office/officeart/2005/8/layout/radial1"/>
    <dgm:cxn modelId="{13767014-68FE-4E7C-BCC9-83CD0CCA118E}" type="presParOf" srcId="{4D529013-9575-4084-93F7-A5716B2B46C1}" destId="{C4E6ECDF-079A-4635-B817-00DAA1A332C6}" srcOrd="1" destOrd="0" presId="urn:microsoft.com/office/officeart/2005/8/layout/radial1"/>
    <dgm:cxn modelId="{95E05138-842A-46AD-A4A9-BF641A3DB2A9}" type="presParOf" srcId="{C4E6ECDF-079A-4635-B817-00DAA1A332C6}" destId="{54DEBF4B-BDC6-44DD-874B-94FF6AFF88A4}" srcOrd="0" destOrd="0" presId="urn:microsoft.com/office/officeart/2005/8/layout/radial1"/>
    <dgm:cxn modelId="{60872430-D7DA-4E37-9B37-B2E85B2A9C3F}" type="presParOf" srcId="{4D529013-9575-4084-93F7-A5716B2B46C1}" destId="{F4418AF3-C177-4316-AFD2-35634A8DF87D}" srcOrd="2" destOrd="0" presId="urn:microsoft.com/office/officeart/2005/8/layout/radial1"/>
    <dgm:cxn modelId="{50428B18-6942-47B5-9816-CAEECCB4EB97}" type="presParOf" srcId="{4D529013-9575-4084-93F7-A5716B2B46C1}" destId="{B5A55070-F00B-4BC2-9AC2-50597BC32E94}" srcOrd="3" destOrd="0" presId="urn:microsoft.com/office/officeart/2005/8/layout/radial1"/>
    <dgm:cxn modelId="{1A0D93EF-385D-4A0C-AC6F-8B462EE986A7}" type="presParOf" srcId="{B5A55070-F00B-4BC2-9AC2-50597BC32E94}" destId="{7BA9A769-42E1-4E91-A2CA-B72D2C2390E7}" srcOrd="0" destOrd="0" presId="urn:microsoft.com/office/officeart/2005/8/layout/radial1"/>
    <dgm:cxn modelId="{3F4002AA-DBCD-4E52-810B-FF2005D5040A}" type="presParOf" srcId="{4D529013-9575-4084-93F7-A5716B2B46C1}" destId="{61E2F40A-11C7-4C47-AD25-B7AAF3FAC590}" srcOrd="4" destOrd="0" presId="urn:microsoft.com/office/officeart/2005/8/layout/radial1"/>
    <dgm:cxn modelId="{4C13BB62-789B-4A16-ACBC-3D7FC5B1BA9E}" type="presParOf" srcId="{4D529013-9575-4084-93F7-A5716B2B46C1}" destId="{D959CEC7-D7B6-4960-9966-4CEA54A39E6D}" srcOrd="5" destOrd="0" presId="urn:microsoft.com/office/officeart/2005/8/layout/radial1"/>
    <dgm:cxn modelId="{3DD924B0-A847-45A7-A985-DF46EE2A7DBF}" type="presParOf" srcId="{D959CEC7-D7B6-4960-9966-4CEA54A39E6D}" destId="{3349EE23-A6DF-4E39-BF83-C7DC0867428A}" srcOrd="0" destOrd="0" presId="urn:microsoft.com/office/officeart/2005/8/layout/radial1"/>
    <dgm:cxn modelId="{C4B4DFF1-09F9-46BE-8DE2-A90E2346C233}" type="presParOf" srcId="{4D529013-9575-4084-93F7-A5716B2B46C1}" destId="{29050A67-96DA-404B-90DF-CE481414E3F9}" srcOrd="6" destOrd="0" presId="urn:microsoft.com/office/officeart/2005/8/layout/radial1"/>
    <dgm:cxn modelId="{EDA53728-475A-4DB2-9F20-1D38A2258907}" type="presParOf" srcId="{4D529013-9575-4084-93F7-A5716B2B46C1}" destId="{6A06E83F-9DCF-4171-88D6-45782175A927}" srcOrd="7" destOrd="0" presId="urn:microsoft.com/office/officeart/2005/8/layout/radial1"/>
    <dgm:cxn modelId="{37CED351-7F82-447C-861E-41D56AA64D3D}" type="presParOf" srcId="{6A06E83F-9DCF-4171-88D6-45782175A927}" destId="{5E717963-6008-49CE-91F9-9D03D686DB6B}" srcOrd="0" destOrd="0" presId="urn:microsoft.com/office/officeart/2005/8/layout/radial1"/>
    <dgm:cxn modelId="{CE2B13AA-4E9B-41F1-AFD9-08F9A4960288}" type="presParOf" srcId="{4D529013-9575-4084-93F7-A5716B2B46C1}" destId="{AB2B0197-999A-4183-B359-23289EE9E7A1}" srcOrd="8" destOrd="0" presId="urn:microsoft.com/office/officeart/2005/8/layout/radial1"/>
    <dgm:cxn modelId="{B9D03493-E586-4A87-A96F-D6CD328056D9}" type="presParOf" srcId="{4D529013-9575-4084-93F7-A5716B2B46C1}" destId="{350DE163-CF9D-461A-9C6B-D52747DFBB5A}" srcOrd="9" destOrd="0" presId="urn:microsoft.com/office/officeart/2005/8/layout/radial1"/>
    <dgm:cxn modelId="{FE3BCF98-E173-4AC1-906B-7A05CA1E9D54}" type="presParOf" srcId="{350DE163-CF9D-461A-9C6B-D52747DFBB5A}" destId="{ECB6F170-CD39-4569-80B2-13E9170C4D71}" srcOrd="0" destOrd="0" presId="urn:microsoft.com/office/officeart/2005/8/layout/radial1"/>
    <dgm:cxn modelId="{8BBFFC8A-4D9D-4D74-B8C3-969B9905B758}" type="presParOf" srcId="{4D529013-9575-4084-93F7-A5716B2B46C1}" destId="{EFD6B279-CB59-4E09-A05C-7D6F86705546}" srcOrd="10" destOrd="0" presId="urn:microsoft.com/office/officeart/2005/8/layout/radial1"/>
    <dgm:cxn modelId="{F6A68B8D-FFE1-4016-A2B2-39663C6CEF55}" type="presParOf" srcId="{4D529013-9575-4084-93F7-A5716B2B46C1}" destId="{519D4B19-2F43-4C26-A90E-67CBC6339AFC}" srcOrd="11" destOrd="0" presId="urn:microsoft.com/office/officeart/2005/8/layout/radial1"/>
    <dgm:cxn modelId="{A3343F2E-0100-4A50-A887-4A0D0A315A42}" type="presParOf" srcId="{519D4B19-2F43-4C26-A90E-67CBC6339AFC}" destId="{77F77A23-5675-4E32-A8E1-29063D1FF28C}" srcOrd="0" destOrd="0" presId="urn:microsoft.com/office/officeart/2005/8/layout/radial1"/>
    <dgm:cxn modelId="{2066DBCD-7EA6-4871-9983-22CED648306F}" type="presParOf" srcId="{4D529013-9575-4084-93F7-A5716B2B46C1}" destId="{B1005F51-172D-42B7-BD66-A407BDB8CEFE}" srcOrd="12" destOrd="0" presId="urn:microsoft.com/office/officeart/2005/8/layout/radial1"/>
    <dgm:cxn modelId="{696CFD14-1DCC-433A-936B-686550340885}" type="presParOf" srcId="{4D529013-9575-4084-93F7-A5716B2B46C1}" destId="{97B52C38-379A-4BE3-B9C1-F4FFEC4BFE11}" srcOrd="13" destOrd="0" presId="urn:microsoft.com/office/officeart/2005/8/layout/radial1"/>
    <dgm:cxn modelId="{EE427F59-9047-450C-BD83-D8DF3FB2B969}" type="presParOf" srcId="{97B52C38-379A-4BE3-B9C1-F4FFEC4BFE11}" destId="{F3E9D19B-6B36-406E-BD6A-B90FD8AA708A}" srcOrd="0" destOrd="0" presId="urn:microsoft.com/office/officeart/2005/8/layout/radial1"/>
    <dgm:cxn modelId="{FF2E19FA-7FAE-4601-B094-2B36E7E43075}" type="presParOf" srcId="{4D529013-9575-4084-93F7-A5716B2B46C1}" destId="{A6421CE6-86E7-49B4-91B5-557B7C0F5A58}" srcOrd="14" destOrd="0" presId="urn:microsoft.com/office/officeart/2005/8/layout/radial1"/>
    <dgm:cxn modelId="{C6E7ED73-1157-4E99-8C52-E069A5861280}" type="presParOf" srcId="{4D529013-9575-4084-93F7-A5716B2B46C1}" destId="{298AA363-DB73-440F-9981-514562F12FEF}" srcOrd="15" destOrd="0" presId="urn:microsoft.com/office/officeart/2005/8/layout/radial1"/>
    <dgm:cxn modelId="{89AF634E-3410-44F7-9383-54BC4F371B5F}" type="presParOf" srcId="{298AA363-DB73-440F-9981-514562F12FEF}" destId="{DA56C38D-74B4-4452-A61D-5E2C6CC69CAB}" srcOrd="0" destOrd="0" presId="urn:microsoft.com/office/officeart/2005/8/layout/radial1"/>
    <dgm:cxn modelId="{ED965455-AAF7-4550-B498-7A3C23DC4A86}" type="presParOf" srcId="{4D529013-9575-4084-93F7-A5716B2B46C1}" destId="{B713F145-B8D4-4A03-894E-32D80E1154E6}" srcOrd="16" destOrd="0" presId="urn:microsoft.com/office/officeart/2005/8/layout/radial1"/>
    <dgm:cxn modelId="{B787301F-FE05-40C1-9222-36B7F71F2807}" type="presParOf" srcId="{4D529013-9575-4084-93F7-A5716B2B46C1}" destId="{26C68A5C-FD55-4A9E-95D5-495F273B96F8}" srcOrd="17" destOrd="0" presId="urn:microsoft.com/office/officeart/2005/8/layout/radial1"/>
    <dgm:cxn modelId="{7D2EF2A2-D679-4A49-9BA7-8B727AADC697}" type="presParOf" srcId="{26C68A5C-FD55-4A9E-95D5-495F273B96F8}" destId="{DFB1E5BF-F33D-44C6-B1B4-4F91CFEE4099}" srcOrd="0" destOrd="0" presId="urn:microsoft.com/office/officeart/2005/8/layout/radial1"/>
    <dgm:cxn modelId="{AE1C69B0-EA46-4F4D-BEA3-015D5D27A915}" type="presParOf" srcId="{4D529013-9575-4084-93F7-A5716B2B46C1}" destId="{541575D8-3F22-43DD-9B17-75F50BC6D7B8}" srcOrd="18" destOrd="0" presId="urn:microsoft.com/office/officeart/2005/8/layout/radial1"/>
    <dgm:cxn modelId="{939D4E2D-F334-454D-8DF1-A9DF02B0EF37}" type="presParOf" srcId="{4D529013-9575-4084-93F7-A5716B2B46C1}" destId="{33B12677-B773-461F-8E6E-FC7DAF8E8AAC}" srcOrd="19" destOrd="0" presId="urn:microsoft.com/office/officeart/2005/8/layout/radial1"/>
    <dgm:cxn modelId="{70AC17A6-19A7-4B61-B6AE-B3A206915D18}" type="presParOf" srcId="{33B12677-B773-461F-8E6E-FC7DAF8E8AAC}" destId="{0A962160-648E-4FFB-A8FC-247555E75793}" srcOrd="0" destOrd="0" presId="urn:microsoft.com/office/officeart/2005/8/layout/radial1"/>
    <dgm:cxn modelId="{EA993F94-D00E-4700-B5A2-E0922145C4E1}" type="presParOf" srcId="{4D529013-9575-4084-93F7-A5716B2B46C1}" destId="{C8290DE9-8352-4169-8502-66BF605C25C9}" srcOrd="20" destOrd="0" presId="urn:microsoft.com/office/officeart/2005/8/layout/radial1"/>
    <dgm:cxn modelId="{D620D9B5-EC4B-4EF6-ACE6-BD6ECA95AF13}" type="presParOf" srcId="{4D529013-9575-4084-93F7-A5716B2B46C1}" destId="{7A0655CE-350A-4876-9BF9-5DFEAF2A8D18}" srcOrd="21" destOrd="0" presId="urn:microsoft.com/office/officeart/2005/8/layout/radial1"/>
    <dgm:cxn modelId="{A50E155D-0098-4C0B-8262-B8B000A56740}" type="presParOf" srcId="{7A0655CE-350A-4876-9BF9-5DFEAF2A8D18}" destId="{50FE7C0F-1546-49B4-80F2-22E167B2EAAE}" srcOrd="0" destOrd="0" presId="urn:microsoft.com/office/officeart/2005/8/layout/radial1"/>
    <dgm:cxn modelId="{71300259-1FDE-4E38-A15C-9235684016F5}" type="presParOf" srcId="{4D529013-9575-4084-93F7-A5716B2B46C1}" destId="{5B157F63-B400-4AB7-B719-7ED01A07F3F9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D091474-C0BF-4502-9D75-1408BAF2E3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CCFB24-3E70-4012-B9D4-98C4C419C0CB}" type="asst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FFC000"/>
              </a:solidFill>
              <a:latin typeface="+mj-lt"/>
              <a:cs typeface="Times New Roman" pitchFamily="18" charset="0"/>
            </a:rPr>
            <a:t>ФУНКЦІЇ</a:t>
          </a:r>
          <a:endParaRPr lang="ru-RU" sz="4000" b="1" dirty="0">
            <a:solidFill>
              <a:srgbClr val="FFC000"/>
            </a:solidFill>
            <a:latin typeface="+mj-lt"/>
            <a:cs typeface="Times New Roman" pitchFamily="18" charset="0"/>
          </a:endParaRPr>
        </a:p>
      </dgm:t>
    </dgm:pt>
    <dgm:pt modelId="{F121B57C-D640-4554-A878-E77DBF5A4DBE}" type="parTrans" cxnId="{4F2ED813-8A87-4CA6-A02A-C668313AD733}">
      <dgm:prSet/>
      <dgm:spPr/>
      <dgm:t>
        <a:bodyPr/>
        <a:lstStyle/>
        <a:p>
          <a:endParaRPr lang="ru-RU"/>
        </a:p>
      </dgm:t>
    </dgm:pt>
    <dgm:pt modelId="{BB7643D5-A8F3-45B9-AB93-067684FF1AC0}" type="sibTrans" cxnId="{4F2ED813-8A87-4CA6-A02A-C668313AD733}">
      <dgm:prSet/>
      <dgm:spPr/>
      <dgm:t>
        <a:bodyPr/>
        <a:lstStyle/>
        <a:p>
          <a:endParaRPr lang="ru-RU"/>
        </a:p>
      </dgm:t>
    </dgm:pt>
    <dgm:pt modelId="{3253DBFC-8FC1-4BA4-A27A-15147782C031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Планування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B3BC1311-CF32-48F7-AA44-BE79FA200146}" type="parTrans" cxnId="{B1ECDBE4-9F14-4F2E-9391-4B584B9D2D27}">
      <dgm:prSet/>
      <dgm:spPr/>
      <dgm:t>
        <a:bodyPr/>
        <a:lstStyle/>
        <a:p>
          <a:endParaRPr lang="ru-RU"/>
        </a:p>
      </dgm:t>
    </dgm:pt>
    <dgm:pt modelId="{44A69EC4-8DBE-4271-86DC-381A7865A51F}" type="sibTrans" cxnId="{B1ECDBE4-9F14-4F2E-9391-4B584B9D2D27}">
      <dgm:prSet/>
      <dgm:spPr/>
      <dgm:t>
        <a:bodyPr/>
        <a:lstStyle/>
        <a:p>
          <a:endParaRPr lang="ru-RU"/>
        </a:p>
      </dgm:t>
    </dgm:pt>
    <dgm:pt modelId="{87D4FD76-3DAC-4CAE-9CE7-8F167FC18AEF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Організаційна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48906812-BFB3-4758-9A91-18B4EAAB0166}" type="parTrans" cxnId="{C88D5BE9-C219-4D24-BDCD-BEE274DF6EA2}">
      <dgm:prSet/>
      <dgm:spPr/>
      <dgm:t>
        <a:bodyPr/>
        <a:lstStyle/>
        <a:p>
          <a:endParaRPr lang="ru-RU"/>
        </a:p>
      </dgm:t>
    </dgm:pt>
    <dgm:pt modelId="{278AED5C-B478-4B84-8BCD-B0C8525904C5}" type="sibTrans" cxnId="{C88D5BE9-C219-4D24-BDCD-BEE274DF6EA2}">
      <dgm:prSet/>
      <dgm:spPr/>
      <dgm:t>
        <a:bodyPr/>
        <a:lstStyle/>
        <a:p>
          <a:endParaRPr lang="ru-RU"/>
        </a:p>
      </dgm:t>
    </dgm:pt>
    <dgm:pt modelId="{EC5A8468-A212-48D2-8CA2-4796AFB70D27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Діагностична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676FF0C9-3049-4157-9094-32DAF58D9E16}" type="parTrans" cxnId="{8B92A89E-F354-46CF-B292-D3D50A1995A7}">
      <dgm:prSet/>
      <dgm:spPr/>
      <dgm:t>
        <a:bodyPr/>
        <a:lstStyle/>
        <a:p>
          <a:endParaRPr lang="ru-RU"/>
        </a:p>
      </dgm:t>
    </dgm:pt>
    <dgm:pt modelId="{44683EA6-812E-4194-9E85-998D8968628B}" type="sibTrans" cxnId="{8B92A89E-F354-46CF-B292-D3D50A1995A7}">
      <dgm:prSet/>
      <dgm:spPr/>
      <dgm:t>
        <a:bodyPr/>
        <a:lstStyle/>
        <a:p>
          <a:endParaRPr lang="ru-RU"/>
        </a:p>
      </dgm:t>
    </dgm:pt>
    <dgm:pt modelId="{BBDD21C6-42D5-408C-92E3-DF8B0F12725F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800" b="0" i="0" noProof="0" dirty="0" err="1" smtClean="0">
              <a:latin typeface="+mj-lt"/>
              <a:cs typeface="Times New Roman" pitchFamily="18" charset="0"/>
            </a:rPr>
            <a:t>Корегуюча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ECFD7C38-0DE7-4915-A479-3828989FCDFC}" type="parTrans" cxnId="{19B39F03-92AE-4DD1-912F-4F23D4BCF94F}">
      <dgm:prSet/>
      <dgm:spPr/>
      <dgm:t>
        <a:bodyPr/>
        <a:lstStyle/>
        <a:p>
          <a:endParaRPr lang="ru-RU"/>
        </a:p>
      </dgm:t>
    </dgm:pt>
    <dgm:pt modelId="{BE280AC4-6EAC-4D83-A8C0-952ACDAE6D6E}" type="sibTrans" cxnId="{19B39F03-92AE-4DD1-912F-4F23D4BCF94F}">
      <dgm:prSet/>
      <dgm:spPr/>
      <dgm:t>
        <a:bodyPr/>
        <a:lstStyle/>
        <a:p>
          <a:endParaRPr lang="ru-RU"/>
        </a:p>
      </dgm:t>
    </dgm:pt>
    <dgm:pt modelId="{4D029334-63EA-4C80-B100-84093C6B0175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Прогностична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46848F53-A07D-49BF-B72C-3FAE999CFAEE}" type="parTrans" cxnId="{2B23BA28-0150-445F-A40C-4FF067243F9D}">
      <dgm:prSet/>
      <dgm:spPr/>
      <dgm:t>
        <a:bodyPr/>
        <a:lstStyle/>
        <a:p>
          <a:endParaRPr lang="ru-RU"/>
        </a:p>
      </dgm:t>
    </dgm:pt>
    <dgm:pt modelId="{8BC51C23-8F60-440E-8A84-34CF3E111453}" type="sibTrans" cxnId="{2B23BA28-0150-445F-A40C-4FF067243F9D}">
      <dgm:prSet/>
      <dgm:spPr/>
      <dgm:t>
        <a:bodyPr/>
        <a:lstStyle/>
        <a:p>
          <a:endParaRPr lang="ru-RU"/>
        </a:p>
      </dgm:t>
    </dgm:pt>
    <dgm:pt modelId="{16FF3D3C-5FDC-41C8-9C95-CF3862632FEE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800" b="0" i="0" noProof="0" dirty="0" err="1" smtClean="0">
              <a:latin typeface="+mj-lt"/>
              <a:cs typeface="Times New Roman" pitchFamily="18" charset="0"/>
            </a:rPr>
            <a:t>Відновлююча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D87ECFFA-AFB0-4A65-A4E0-B10B956766B3}" type="parTrans" cxnId="{2B2599F8-62F7-40BC-BD87-70F908A5A704}">
      <dgm:prSet/>
      <dgm:spPr/>
      <dgm:t>
        <a:bodyPr/>
        <a:lstStyle/>
        <a:p>
          <a:endParaRPr lang="ru-RU"/>
        </a:p>
      </dgm:t>
    </dgm:pt>
    <dgm:pt modelId="{A092A4D5-33B3-4D91-8A6C-E856A7297ECD}" type="sibTrans" cxnId="{2B2599F8-62F7-40BC-BD87-70F908A5A704}">
      <dgm:prSet/>
      <dgm:spPr/>
      <dgm:t>
        <a:bodyPr/>
        <a:lstStyle/>
        <a:p>
          <a:endParaRPr lang="ru-RU"/>
        </a:p>
      </dgm:t>
    </dgm:pt>
    <dgm:pt modelId="{73160892-02C9-487F-8D41-E1A71E15F78F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Пропагандистська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26D86015-6E82-4C8C-81EF-DA0CFA3FF2FB}" type="parTrans" cxnId="{28F9A273-4B0A-491D-81B2-47AD323EAC48}">
      <dgm:prSet/>
      <dgm:spPr/>
      <dgm:t>
        <a:bodyPr/>
        <a:lstStyle/>
        <a:p>
          <a:endParaRPr lang="ru-RU"/>
        </a:p>
      </dgm:t>
    </dgm:pt>
    <dgm:pt modelId="{5703E10F-AA8A-4D30-8341-86C30CE0D811}" type="sibTrans" cxnId="{28F9A273-4B0A-491D-81B2-47AD323EAC48}">
      <dgm:prSet/>
      <dgm:spPr/>
      <dgm:t>
        <a:bodyPr/>
        <a:lstStyle/>
        <a:p>
          <a:endParaRPr lang="ru-RU"/>
        </a:p>
      </dgm:t>
    </dgm:pt>
    <dgm:pt modelId="{AADC3575-F696-4AFF-A108-87FAA0C76459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800" b="0" i="0" noProof="0" dirty="0" smtClean="0">
              <a:latin typeface="+mj-lt"/>
              <a:cs typeface="Times New Roman" pitchFamily="18" charset="0"/>
            </a:rPr>
            <a:t>Контрольно-інформаційна</a:t>
          </a:r>
          <a:endParaRPr lang="uk-UA" sz="2800" noProof="0" dirty="0">
            <a:latin typeface="+mj-lt"/>
            <a:cs typeface="Times New Roman" pitchFamily="18" charset="0"/>
          </a:endParaRPr>
        </a:p>
      </dgm:t>
    </dgm:pt>
    <dgm:pt modelId="{51AE92CE-E990-4DB7-B326-4AFF32951031}" type="parTrans" cxnId="{8C2D137A-1A40-49F4-8D3E-0D8CDF833A9A}">
      <dgm:prSet/>
      <dgm:spPr/>
      <dgm:t>
        <a:bodyPr/>
        <a:lstStyle/>
        <a:p>
          <a:endParaRPr lang="ru-RU"/>
        </a:p>
      </dgm:t>
    </dgm:pt>
    <dgm:pt modelId="{B32A634D-C3A4-448A-A86A-4AC3746EE41A}" type="sibTrans" cxnId="{8C2D137A-1A40-49F4-8D3E-0D8CDF833A9A}">
      <dgm:prSet/>
      <dgm:spPr/>
      <dgm:t>
        <a:bodyPr/>
        <a:lstStyle/>
        <a:p>
          <a:endParaRPr lang="ru-RU"/>
        </a:p>
      </dgm:t>
    </dgm:pt>
    <dgm:pt modelId="{C01F3D3E-6703-4999-B0DE-53752520E680}" type="pres">
      <dgm:prSet presAssocID="{1D091474-C0BF-4502-9D75-1408BAF2E3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81F26A-157B-452C-AD05-64CF3ACD671E}" type="pres">
      <dgm:prSet presAssocID="{58CCFB24-3E70-4012-B9D4-98C4C419C0CB}" presName="hierRoot1" presStyleCnt="0">
        <dgm:presLayoutVars>
          <dgm:hierBranch val="init"/>
        </dgm:presLayoutVars>
      </dgm:prSet>
      <dgm:spPr/>
    </dgm:pt>
    <dgm:pt modelId="{A157AE0D-2852-47E6-9351-08B3C0B31242}" type="pres">
      <dgm:prSet presAssocID="{58CCFB24-3E70-4012-B9D4-98C4C419C0CB}" presName="rootComposite1" presStyleCnt="0"/>
      <dgm:spPr/>
    </dgm:pt>
    <dgm:pt modelId="{01080D7E-9A40-4364-9F6A-F729B39C7264}" type="pres">
      <dgm:prSet presAssocID="{58CCFB24-3E70-4012-B9D4-98C4C419C0CB}" presName="rootText1" presStyleLbl="node0" presStyleIdx="0" presStyleCnt="1" custScaleX="380622" custScaleY="232585" custLinFactY="-136521" custLinFactNeighborX="28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0D3DBB-1E01-4509-88B1-FD596623D430}" type="pres">
      <dgm:prSet presAssocID="{58CCFB24-3E70-4012-B9D4-98C4C419C0CB}" presName="rootConnector1" presStyleLbl="asst0" presStyleIdx="0" presStyleCnt="0"/>
      <dgm:spPr/>
      <dgm:t>
        <a:bodyPr/>
        <a:lstStyle/>
        <a:p>
          <a:endParaRPr lang="ru-RU"/>
        </a:p>
      </dgm:t>
    </dgm:pt>
    <dgm:pt modelId="{F35CA0C3-7506-4285-9C7D-D79A1FC0D0F5}" type="pres">
      <dgm:prSet presAssocID="{58CCFB24-3E70-4012-B9D4-98C4C419C0CB}" presName="hierChild2" presStyleCnt="0"/>
      <dgm:spPr/>
    </dgm:pt>
    <dgm:pt modelId="{ECA2C057-2118-4B24-B022-E63662437321}" type="pres">
      <dgm:prSet presAssocID="{B3BC1311-CF32-48F7-AA44-BE79FA200146}" presName="Name37" presStyleLbl="parChTrans1D2" presStyleIdx="0" presStyleCnt="8"/>
      <dgm:spPr/>
      <dgm:t>
        <a:bodyPr/>
        <a:lstStyle/>
        <a:p>
          <a:endParaRPr lang="ru-RU"/>
        </a:p>
      </dgm:t>
    </dgm:pt>
    <dgm:pt modelId="{D0A788BF-300E-4165-894A-872ECDBE24F7}" type="pres">
      <dgm:prSet presAssocID="{3253DBFC-8FC1-4BA4-A27A-15147782C031}" presName="hierRoot2" presStyleCnt="0">
        <dgm:presLayoutVars>
          <dgm:hierBranch val="init"/>
        </dgm:presLayoutVars>
      </dgm:prSet>
      <dgm:spPr/>
    </dgm:pt>
    <dgm:pt modelId="{BC8D0039-D3AB-4B32-B4C4-2C1B98AE79F3}" type="pres">
      <dgm:prSet presAssocID="{3253DBFC-8FC1-4BA4-A27A-15147782C031}" presName="rootComposite" presStyleCnt="0"/>
      <dgm:spPr/>
    </dgm:pt>
    <dgm:pt modelId="{C59FCC4E-4650-4EE7-84D0-AF9225BBCB10}" type="pres">
      <dgm:prSet presAssocID="{3253DBFC-8FC1-4BA4-A27A-15147782C031}" presName="rootText" presStyleLbl="node2" presStyleIdx="0" presStyleCnt="8" custScaleY="663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DD02-5E44-4775-922E-78BA73F73608}" type="pres">
      <dgm:prSet presAssocID="{3253DBFC-8FC1-4BA4-A27A-15147782C031}" presName="rootConnector" presStyleLbl="node2" presStyleIdx="0" presStyleCnt="8"/>
      <dgm:spPr/>
      <dgm:t>
        <a:bodyPr/>
        <a:lstStyle/>
        <a:p>
          <a:endParaRPr lang="ru-RU"/>
        </a:p>
      </dgm:t>
    </dgm:pt>
    <dgm:pt modelId="{AC590DAB-36D7-414C-B705-44122A2C7A32}" type="pres">
      <dgm:prSet presAssocID="{3253DBFC-8FC1-4BA4-A27A-15147782C031}" presName="hierChild4" presStyleCnt="0"/>
      <dgm:spPr/>
    </dgm:pt>
    <dgm:pt modelId="{5EA4CDE9-7B2D-452E-820B-1E2724B8D530}" type="pres">
      <dgm:prSet presAssocID="{3253DBFC-8FC1-4BA4-A27A-15147782C031}" presName="hierChild5" presStyleCnt="0"/>
      <dgm:spPr/>
    </dgm:pt>
    <dgm:pt modelId="{D915B0E1-B665-4F8E-8B59-FBD6F05651A9}" type="pres">
      <dgm:prSet presAssocID="{48906812-BFB3-4758-9A91-18B4EAAB0166}" presName="Name37" presStyleLbl="parChTrans1D2" presStyleIdx="1" presStyleCnt="8"/>
      <dgm:spPr/>
      <dgm:t>
        <a:bodyPr/>
        <a:lstStyle/>
        <a:p>
          <a:endParaRPr lang="ru-RU"/>
        </a:p>
      </dgm:t>
    </dgm:pt>
    <dgm:pt modelId="{B4D1AA62-5762-49CE-BB3C-1C0E946060BC}" type="pres">
      <dgm:prSet presAssocID="{87D4FD76-3DAC-4CAE-9CE7-8F167FC18AEF}" presName="hierRoot2" presStyleCnt="0">
        <dgm:presLayoutVars>
          <dgm:hierBranch val="init"/>
        </dgm:presLayoutVars>
      </dgm:prSet>
      <dgm:spPr/>
    </dgm:pt>
    <dgm:pt modelId="{67FA791C-ECD9-474C-BFB7-5880EF266D97}" type="pres">
      <dgm:prSet presAssocID="{87D4FD76-3DAC-4CAE-9CE7-8F167FC18AEF}" presName="rootComposite" presStyleCnt="0"/>
      <dgm:spPr/>
    </dgm:pt>
    <dgm:pt modelId="{FCEC3693-BDE1-46E0-B34A-FC09862D8B56}" type="pres">
      <dgm:prSet presAssocID="{87D4FD76-3DAC-4CAE-9CE7-8F167FC18AEF}" presName="rootText" presStyleLbl="node2" presStyleIdx="1" presStyleCnt="8" custScaleY="822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DED2D1-33CE-403B-A156-CDEC2A468973}" type="pres">
      <dgm:prSet presAssocID="{87D4FD76-3DAC-4CAE-9CE7-8F167FC18AEF}" presName="rootConnector" presStyleLbl="node2" presStyleIdx="1" presStyleCnt="8"/>
      <dgm:spPr/>
      <dgm:t>
        <a:bodyPr/>
        <a:lstStyle/>
        <a:p>
          <a:endParaRPr lang="ru-RU"/>
        </a:p>
      </dgm:t>
    </dgm:pt>
    <dgm:pt modelId="{939E0845-8B12-4D60-82F5-83AAF042706A}" type="pres">
      <dgm:prSet presAssocID="{87D4FD76-3DAC-4CAE-9CE7-8F167FC18AEF}" presName="hierChild4" presStyleCnt="0"/>
      <dgm:spPr/>
    </dgm:pt>
    <dgm:pt modelId="{B0CC949B-238D-418D-8AD6-8ADF40B01665}" type="pres">
      <dgm:prSet presAssocID="{87D4FD76-3DAC-4CAE-9CE7-8F167FC18AEF}" presName="hierChild5" presStyleCnt="0"/>
      <dgm:spPr/>
    </dgm:pt>
    <dgm:pt modelId="{A912C1A1-D3DF-418A-82D2-3C2A913CDE12}" type="pres">
      <dgm:prSet presAssocID="{676FF0C9-3049-4157-9094-32DAF58D9E16}" presName="Name37" presStyleLbl="parChTrans1D2" presStyleIdx="2" presStyleCnt="8"/>
      <dgm:spPr/>
      <dgm:t>
        <a:bodyPr/>
        <a:lstStyle/>
        <a:p>
          <a:endParaRPr lang="ru-RU"/>
        </a:p>
      </dgm:t>
    </dgm:pt>
    <dgm:pt modelId="{A7C9CCA9-393C-4517-BEE7-2A2A8E7B4458}" type="pres">
      <dgm:prSet presAssocID="{EC5A8468-A212-48D2-8CA2-4796AFB70D27}" presName="hierRoot2" presStyleCnt="0">
        <dgm:presLayoutVars>
          <dgm:hierBranch val="init"/>
        </dgm:presLayoutVars>
      </dgm:prSet>
      <dgm:spPr/>
    </dgm:pt>
    <dgm:pt modelId="{0350C4A6-D5BF-4E79-96BE-55D28C7CD465}" type="pres">
      <dgm:prSet presAssocID="{EC5A8468-A212-48D2-8CA2-4796AFB70D27}" presName="rootComposite" presStyleCnt="0"/>
      <dgm:spPr/>
    </dgm:pt>
    <dgm:pt modelId="{D5F36070-9247-4141-9736-101332255C9D}" type="pres">
      <dgm:prSet presAssocID="{EC5A8468-A212-48D2-8CA2-4796AFB70D27}" presName="rootText" presStyleLbl="node2" presStyleIdx="2" presStyleCnt="8" custScaleY="7726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8C87DB-51DF-4297-ABB0-7F897EB7B63F}" type="pres">
      <dgm:prSet presAssocID="{EC5A8468-A212-48D2-8CA2-4796AFB70D27}" presName="rootConnector" presStyleLbl="node2" presStyleIdx="2" presStyleCnt="8"/>
      <dgm:spPr/>
      <dgm:t>
        <a:bodyPr/>
        <a:lstStyle/>
        <a:p>
          <a:endParaRPr lang="ru-RU"/>
        </a:p>
      </dgm:t>
    </dgm:pt>
    <dgm:pt modelId="{F3675430-5043-4ED0-921F-5F3421E2E685}" type="pres">
      <dgm:prSet presAssocID="{EC5A8468-A212-48D2-8CA2-4796AFB70D27}" presName="hierChild4" presStyleCnt="0"/>
      <dgm:spPr/>
    </dgm:pt>
    <dgm:pt modelId="{0A33478F-D250-4E94-B15F-BC38518D5E63}" type="pres">
      <dgm:prSet presAssocID="{EC5A8468-A212-48D2-8CA2-4796AFB70D27}" presName="hierChild5" presStyleCnt="0"/>
      <dgm:spPr/>
    </dgm:pt>
    <dgm:pt modelId="{8E24BA7C-76AF-4EC4-8008-B561AD9BD018}" type="pres">
      <dgm:prSet presAssocID="{46848F53-A07D-49BF-B72C-3FAE999CFAEE}" presName="Name37" presStyleLbl="parChTrans1D2" presStyleIdx="3" presStyleCnt="8"/>
      <dgm:spPr/>
      <dgm:t>
        <a:bodyPr/>
        <a:lstStyle/>
        <a:p>
          <a:endParaRPr lang="ru-RU"/>
        </a:p>
      </dgm:t>
    </dgm:pt>
    <dgm:pt modelId="{C1077548-0D0E-49BB-9C10-FF5E189A2599}" type="pres">
      <dgm:prSet presAssocID="{4D029334-63EA-4C80-B100-84093C6B0175}" presName="hierRoot2" presStyleCnt="0">
        <dgm:presLayoutVars>
          <dgm:hierBranch val="init"/>
        </dgm:presLayoutVars>
      </dgm:prSet>
      <dgm:spPr/>
    </dgm:pt>
    <dgm:pt modelId="{A32DC62D-90D7-4101-B45B-4358F18125ED}" type="pres">
      <dgm:prSet presAssocID="{4D029334-63EA-4C80-B100-84093C6B0175}" presName="rootComposite" presStyleCnt="0"/>
      <dgm:spPr/>
    </dgm:pt>
    <dgm:pt modelId="{4D6A8142-1ABE-4357-B102-F2A2959CDD00}" type="pres">
      <dgm:prSet presAssocID="{4D029334-63EA-4C80-B100-84093C6B0175}" presName="rootText" presStyleLbl="node2" presStyleIdx="3" presStyleCnt="8" custScaleY="796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35426D-3B44-4DA6-B5B9-0AC69DE55B6C}" type="pres">
      <dgm:prSet presAssocID="{4D029334-63EA-4C80-B100-84093C6B0175}" presName="rootConnector" presStyleLbl="node2" presStyleIdx="3" presStyleCnt="8"/>
      <dgm:spPr/>
      <dgm:t>
        <a:bodyPr/>
        <a:lstStyle/>
        <a:p>
          <a:endParaRPr lang="ru-RU"/>
        </a:p>
      </dgm:t>
    </dgm:pt>
    <dgm:pt modelId="{87FBAF6D-1F10-4102-8D71-2763B404FA17}" type="pres">
      <dgm:prSet presAssocID="{4D029334-63EA-4C80-B100-84093C6B0175}" presName="hierChild4" presStyleCnt="0"/>
      <dgm:spPr/>
    </dgm:pt>
    <dgm:pt modelId="{37BCE79D-9855-48EC-989C-C8B20B12FDC0}" type="pres">
      <dgm:prSet presAssocID="{4D029334-63EA-4C80-B100-84093C6B0175}" presName="hierChild5" presStyleCnt="0"/>
      <dgm:spPr/>
    </dgm:pt>
    <dgm:pt modelId="{B7FF1485-719D-42A6-AD96-F35824B2B01A}" type="pres">
      <dgm:prSet presAssocID="{D87ECFFA-AFB0-4A65-A4E0-B10B956766B3}" presName="Name37" presStyleLbl="parChTrans1D2" presStyleIdx="4" presStyleCnt="8"/>
      <dgm:spPr/>
      <dgm:t>
        <a:bodyPr/>
        <a:lstStyle/>
        <a:p>
          <a:endParaRPr lang="ru-RU"/>
        </a:p>
      </dgm:t>
    </dgm:pt>
    <dgm:pt modelId="{5C3A78FB-BDA8-46E6-ADAD-10A0C7BA8FCD}" type="pres">
      <dgm:prSet presAssocID="{16FF3D3C-5FDC-41C8-9C95-CF3862632FEE}" presName="hierRoot2" presStyleCnt="0">
        <dgm:presLayoutVars>
          <dgm:hierBranch val="init"/>
        </dgm:presLayoutVars>
      </dgm:prSet>
      <dgm:spPr/>
    </dgm:pt>
    <dgm:pt modelId="{1F1CFA0A-E3F9-466D-866F-EE7BCD6FE384}" type="pres">
      <dgm:prSet presAssocID="{16FF3D3C-5FDC-41C8-9C95-CF3862632FEE}" presName="rootComposite" presStyleCnt="0"/>
      <dgm:spPr/>
    </dgm:pt>
    <dgm:pt modelId="{95C738CF-495E-4C99-9BED-02365D3FC643}" type="pres">
      <dgm:prSet presAssocID="{16FF3D3C-5FDC-41C8-9C95-CF3862632FEE}" presName="rootText" presStyleLbl="node2" presStyleIdx="4" presStyleCnt="8" custScaleY="7726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0FDA27-4CCA-4474-A47C-290C24276463}" type="pres">
      <dgm:prSet presAssocID="{16FF3D3C-5FDC-41C8-9C95-CF3862632FEE}" presName="rootConnector" presStyleLbl="node2" presStyleIdx="4" presStyleCnt="8"/>
      <dgm:spPr/>
      <dgm:t>
        <a:bodyPr/>
        <a:lstStyle/>
        <a:p>
          <a:endParaRPr lang="ru-RU"/>
        </a:p>
      </dgm:t>
    </dgm:pt>
    <dgm:pt modelId="{1D84C016-E68F-45C5-847E-74C523EA318B}" type="pres">
      <dgm:prSet presAssocID="{16FF3D3C-5FDC-41C8-9C95-CF3862632FEE}" presName="hierChild4" presStyleCnt="0"/>
      <dgm:spPr/>
    </dgm:pt>
    <dgm:pt modelId="{53C95D97-DD64-4982-B5C6-95B76205927D}" type="pres">
      <dgm:prSet presAssocID="{16FF3D3C-5FDC-41C8-9C95-CF3862632FEE}" presName="hierChild5" presStyleCnt="0"/>
      <dgm:spPr/>
    </dgm:pt>
    <dgm:pt modelId="{1CFB52FD-C663-4A0B-9C16-D30A597AE7A0}" type="pres">
      <dgm:prSet presAssocID="{ECFD7C38-0DE7-4915-A479-3828989FCDFC}" presName="Name37" presStyleLbl="parChTrans1D2" presStyleIdx="5" presStyleCnt="8"/>
      <dgm:spPr/>
      <dgm:t>
        <a:bodyPr/>
        <a:lstStyle/>
        <a:p>
          <a:endParaRPr lang="ru-RU"/>
        </a:p>
      </dgm:t>
    </dgm:pt>
    <dgm:pt modelId="{BCEE60A1-9C7E-4825-9765-0093FC0CB929}" type="pres">
      <dgm:prSet presAssocID="{BBDD21C6-42D5-408C-92E3-DF8B0F12725F}" presName="hierRoot2" presStyleCnt="0">
        <dgm:presLayoutVars>
          <dgm:hierBranch val="init"/>
        </dgm:presLayoutVars>
      </dgm:prSet>
      <dgm:spPr/>
    </dgm:pt>
    <dgm:pt modelId="{43130520-E08D-48BB-AC61-483A2F1C60DF}" type="pres">
      <dgm:prSet presAssocID="{BBDD21C6-42D5-408C-92E3-DF8B0F12725F}" presName="rootComposite" presStyleCnt="0"/>
      <dgm:spPr/>
    </dgm:pt>
    <dgm:pt modelId="{C2C7F5F5-5F75-4919-B616-E3A6CEF01F7F}" type="pres">
      <dgm:prSet presAssocID="{BBDD21C6-42D5-408C-92E3-DF8B0F12725F}" presName="rootText" presStyleLbl="node2" presStyleIdx="5" presStyleCnt="8" custScaleY="822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D5285-F9C3-4F2A-8203-CE805FEAA614}" type="pres">
      <dgm:prSet presAssocID="{BBDD21C6-42D5-408C-92E3-DF8B0F12725F}" presName="rootConnector" presStyleLbl="node2" presStyleIdx="5" presStyleCnt="8"/>
      <dgm:spPr/>
      <dgm:t>
        <a:bodyPr/>
        <a:lstStyle/>
        <a:p>
          <a:endParaRPr lang="ru-RU"/>
        </a:p>
      </dgm:t>
    </dgm:pt>
    <dgm:pt modelId="{2519502F-7052-4D2C-B448-227C6A552F8B}" type="pres">
      <dgm:prSet presAssocID="{BBDD21C6-42D5-408C-92E3-DF8B0F12725F}" presName="hierChild4" presStyleCnt="0"/>
      <dgm:spPr/>
    </dgm:pt>
    <dgm:pt modelId="{9214EB0C-0C61-4906-B057-3042760D0ED5}" type="pres">
      <dgm:prSet presAssocID="{BBDD21C6-42D5-408C-92E3-DF8B0F12725F}" presName="hierChild5" presStyleCnt="0"/>
      <dgm:spPr/>
    </dgm:pt>
    <dgm:pt modelId="{ABA363D5-A4E1-46F3-9C40-C7B020D3212A}" type="pres">
      <dgm:prSet presAssocID="{26D86015-6E82-4C8C-81EF-DA0CFA3FF2FB}" presName="Name37" presStyleLbl="parChTrans1D2" presStyleIdx="6" presStyleCnt="8"/>
      <dgm:spPr/>
      <dgm:t>
        <a:bodyPr/>
        <a:lstStyle/>
        <a:p>
          <a:endParaRPr lang="ru-RU"/>
        </a:p>
      </dgm:t>
    </dgm:pt>
    <dgm:pt modelId="{0D79F69B-C31C-4C15-BCE9-6DB57A3F81AA}" type="pres">
      <dgm:prSet presAssocID="{73160892-02C9-487F-8D41-E1A71E15F78F}" presName="hierRoot2" presStyleCnt="0">
        <dgm:presLayoutVars>
          <dgm:hierBranch val="init"/>
        </dgm:presLayoutVars>
      </dgm:prSet>
      <dgm:spPr/>
    </dgm:pt>
    <dgm:pt modelId="{472A89E3-5461-480D-B7B2-E96BC0D82CF0}" type="pres">
      <dgm:prSet presAssocID="{73160892-02C9-487F-8D41-E1A71E15F78F}" presName="rootComposite" presStyleCnt="0"/>
      <dgm:spPr/>
    </dgm:pt>
    <dgm:pt modelId="{D43652D2-6451-4CE9-9737-124005C3ABE8}" type="pres">
      <dgm:prSet presAssocID="{73160892-02C9-487F-8D41-E1A71E15F78F}" presName="rootText" presStyleLbl="node2" presStyleIdx="6" presStyleCnt="8" custScaleY="879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0AF269-837F-4DCA-AFB1-57C3D1533357}" type="pres">
      <dgm:prSet presAssocID="{73160892-02C9-487F-8D41-E1A71E15F78F}" presName="rootConnector" presStyleLbl="node2" presStyleIdx="6" presStyleCnt="8"/>
      <dgm:spPr/>
      <dgm:t>
        <a:bodyPr/>
        <a:lstStyle/>
        <a:p>
          <a:endParaRPr lang="ru-RU"/>
        </a:p>
      </dgm:t>
    </dgm:pt>
    <dgm:pt modelId="{38D29242-748E-4F7C-8327-45CACE2E32FD}" type="pres">
      <dgm:prSet presAssocID="{73160892-02C9-487F-8D41-E1A71E15F78F}" presName="hierChild4" presStyleCnt="0"/>
      <dgm:spPr/>
    </dgm:pt>
    <dgm:pt modelId="{C98C8E51-57DF-4A6F-9E49-8258A3B94B25}" type="pres">
      <dgm:prSet presAssocID="{73160892-02C9-487F-8D41-E1A71E15F78F}" presName="hierChild5" presStyleCnt="0"/>
      <dgm:spPr/>
    </dgm:pt>
    <dgm:pt modelId="{723D25E8-4650-4517-8D75-95F91CA60CBE}" type="pres">
      <dgm:prSet presAssocID="{51AE92CE-E990-4DB7-B326-4AFF32951031}" presName="Name37" presStyleLbl="parChTrans1D2" presStyleIdx="7" presStyleCnt="8"/>
      <dgm:spPr/>
      <dgm:t>
        <a:bodyPr/>
        <a:lstStyle/>
        <a:p>
          <a:endParaRPr lang="ru-RU"/>
        </a:p>
      </dgm:t>
    </dgm:pt>
    <dgm:pt modelId="{070E9CBA-FBB6-43F6-BF3F-ABAB4FF5AB87}" type="pres">
      <dgm:prSet presAssocID="{AADC3575-F696-4AFF-A108-87FAA0C76459}" presName="hierRoot2" presStyleCnt="0">
        <dgm:presLayoutVars>
          <dgm:hierBranch val="init"/>
        </dgm:presLayoutVars>
      </dgm:prSet>
      <dgm:spPr/>
    </dgm:pt>
    <dgm:pt modelId="{538F48A7-56F5-400A-BD43-567E11484583}" type="pres">
      <dgm:prSet presAssocID="{AADC3575-F696-4AFF-A108-87FAA0C76459}" presName="rootComposite" presStyleCnt="0"/>
      <dgm:spPr/>
    </dgm:pt>
    <dgm:pt modelId="{151D5E2A-E550-4B7F-9DC1-4EF1A29595B0}" type="pres">
      <dgm:prSet presAssocID="{AADC3575-F696-4AFF-A108-87FAA0C76459}" presName="rootText" presStyleLbl="node2" presStyleIdx="7" presStyleCnt="8" custScaleY="746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807787-A194-4AA0-9A6D-5ED231DB78C7}" type="pres">
      <dgm:prSet presAssocID="{AADC3575-F696-4AFF-A108-87FAA0C76459}" presName="rootConnector" presStyleLbl="node2" presStyleIdx="7" presStyleCnt="8"/>
      <dgm:spPr/>
      <dgm:t>
        <a:bodyPr/>
        <a:lstStyle/>
        <a:p>
          <a:endParaRPr lang="ru-RU"/>
        </a:p>
      </dgm:t>
    </dgm:pt>
    <dgm:pt modelId="{1D46A500-9007-489B-B105-FF1FD74DA63E}" type="pres">
      <dgm:prSet presAssocID="{AADC3575-F696-4AFF-A108-87FAA0C76459}" presName="hierChild4" presStyleCnt="0"/>
      <dgm:spPr/>
    </dgm:pt>
    <dgm:pt modelId="{0C22811C-D8B8-4FA8-A858-EE4839D08480}" type="pres">
      <dgm:prSet presAssocID="{AADC3575-F696-4AFF-A108-87FAA0C76459}" presName="hierChild5" presStyleCnt="0"/>
      <dgm:spPr/>
    </dgm:pt>
    <dgm:pt modelId="{F125DD44-C6D1-4648-A87C-8D6572BAE33F}" type="pres">
      <dgm:prSet presAssocID="{58CCFB24-3E70-4012-B9D4-98C4C419C0CB}" presName="hierChild3" presStyleCnt="0"/>
      <dgm:spPr/>
    </dgm:pt>
  </dgm:ptLst>
  <dgm:cxnLst>
    <dgm:cxn modelId="{59CAD1E2-C5D1-4ED5-B164-531AF14ADAB4}" type="presOf" srcId="{73160892-02C9-487F-8D41-E1A71E15F78F}" destId="{7A0AF269-837F-4DCA-AFB1-57C3D1533357}" srcOrd="1" destOrd="0" presId="urn:microsoft.com/office/officeart/2005/8/layout/orgChart1"/>
    <dgm:cxn modelId="{AB58D037-B80B-4449-83FC-6CE7223B2A37}" type="presOf" srcId="{D87ECFFA-AFB0-4A65-A4E0-B10B956766B3}" destId="{B7FF1485-719D-42A6-AD96-F35824B2B01A}" srcOrd="0" destOrd="0" presId="urn:microsoft.com/office/officeart/2005/8/layout/orgChart1"/>
    <dgm:cxn modelId="{8F13982D-782B-454E-BC9D-7043774079B5}" type="presOf" srcId="{BBDD21C6-42D5-408C-92E3-DF8B0F12725F}" destId="{299D5285-F9C3-4F2A-8203-CE805FEAA614}" srcOrd="1" destOrd="0" presId="urn:microsoft.com/office/officeart/2005/8/layout/orgChart1"/>
    <dgm:cxn modelId="{2B2599F8-62F7-40BC-BD87-70F908A5A704}" srcId="{58CCFB24-3E70-4012-B9D4-98C4C419C0CB}" destId="{16FF3D3C-5FDC-41C8-9C95-CF3862632FEE}" srcOrd="4" destOrd="0" parTransId="{D87ECFFA-AFB0-4A65-A4E0-B10B956766B3}" sibTransId="{A092A4D5-33B3-4D91-8A6C-E856A7297ECD}"/>
    <dgm:cxn modelId="{C88D5BE9-C219-4D24-BDCD-BEE274DF6EA2}" srcId="{58CCFB24-3E70-4012-B9D4-98C4C419C0CB}" destId="{87D4FD76-3DAC-4CAE-9CE7-8F167FC18AEF}" srcOrd="1" destOrd="0" parTransId="{48906812-BFB3-4758-9A91-18B4EAAB0166}" sibTransId="{278AED5C-B478-4B84-8BCD-B0C8525904C5}"/>
    <dgm:cxn modelId="{8B272468-3C76-49D7-BA0B-5B79CEC74F42}" type="presOf" srcId="{58CCFB24-3E70-4012-B9D4-98C4C419C0CB}" destId="{01080D7E-9A40-4364-9F6A-F729B39C7264}" srcOrd="0" destOrd="0" presId="urn:microsoft.com/office/officeart/2005/8/layout/orgChart1"/>
    <dgm:cxn modelId="{E1C47D85-E463-48A0-AB9C-CCECE6D1CCF4}" type="presOf" srcId="{EC5A8468-A212-48D2-8CA2-4796AFB70D27}" destId="{AC8C87DB-51DF-4297-ABB0-7F897EB7B63F}" srcOrd="1" destOrd="0" presId="urn:microsoft.com/office/officeart/2005/8/layout/orgChart1"/>
    <dgm:cxn modelId="{F2335644-BD46-41B2-A165-6997A41D6985}" type="presOf" srcId="{58CCFB24-3E70-4012-B9D4-98C4C419C0CB}" destId="{440D3DBB-1E01-4509-88B1-FD596623D430}" srcOrd="1" destOrd="0" presId="urn:microsoft.com/office/officeart/2005/8/layout/orgChart1"/>
    <dgm:cxn modelId="{8C2D137A-1A40-49F4-8D3E-0D8CDF833A9A}" srcId="{58CCFB24-3E70-4012-B9D4-98C4C419C0CB}" destId="{AADC3575-F696-4AFF-A108-87FAA0C76459}" srcOrd="7" destOrd="0" parTransId="{51AE92CE-E990-4DB7-B326-4AFF32951031}" sibTransId="{B32A634D-C3A4-448A-A86A-4AC3746EE41A}"/>
    <dgm:cxn modelId="{3309DC35-2B3A-474D-A9AD-AF1DC72C0FE7}" type="presOf" srcId="{B3BC1311-CF32-48F7-AA44-BE79FA200146}" destId="{ECA2C057-2118-4B24-B022-E63662437321}" srcOrd="0" destOrd="0" presId="urn:microsoft.com/office/officeart/2005/8/layout/orgChart1"/>
    <dgm:cxn modelId="{A560E703-A5F9-4057-8266-C3E186C3FD3A}" type="presOf" srcId="{73160892-02C9-487F-8D41-E1A71E15F78F}" destId="{D43652D2-6451-4CE9-9737-124005C3ABE8}" srcOrd="0" destOrd="0" presId="urn:microsoft.com/office/officeart/2005/8/layout/orgChart1"/>
    <dgm:cxn modelId="{E4139470-6A16-40D7-8FF6-60110C6A675A}" type="presOf" srcId="{676FF0C9-3049-4157-9094-32DAF58D9E16}" destId="{A912C1A1-D3DF-418A-82D2-3C2A913CDE12}" srcOrd="0" destOrd="0" presId="urn:microsoft.com/office/officeart/2005/8/layout/orgChart1"/>
    <dgm:cxn modelId="{4F2ED813-8A87-4CA6-A02A-C668313AD733}" srcId="{1D091474-C0BF-4502-9D75-1408BAF2E3D8}" destId="{58CCFB24-3E70-4012-B9D4-98C4C419C0CB}" srcOrd="0" destOrd="0" parTransId="{F121B57C-D640-4554-A878-E77DBF5A4DBE}" sibTransId="{BB7643D5-A8F3-45B9-AB93-067684FF1AC0}"/>
    <dgm:cxn modelId="{692F621A-5C04-4719-AA9D-938C5E3F4E78}" type="presOf" srcId="{87D4FD76-3DAC-4CAE-9CE7-8F167FC18AEF}" destId="{32DED2D1-33CE-403B-A156-CDEC2A468973}" srcOrd="1" destOrd="0" presId="urn:microsoft.com/office/officeart/2005/8/layout/orgChart1"/>
    <dgm:cxn modelId="{83CEF16F-D3C0-408C-9733-03C6C11C9E54}" type="presOf" srcId="{46848F53-A07D-49BF-B72C-3FAE999CFAEE}" destId="{8E24BA7C-76AF-4EC4-8008-B561AD9BD018}" srcOrd="0" destOrd="0" presId="urn:microsoft.com/office/officeart/2005/8/layout/orgChart1"/>
    <dgm:cxn modelId="{5EC08F76-2ADD-484E-9E77-5133FD4EDD9E}" type="presOf" srcId="{4D029334-63EA-4C80-B100-84093C6B0175}" destId="{8235426D-3B44-4DA6-B5B9-0AC69DE55B6C}" srcOrd="1" destOrd="0" presId="urn:microsoft.com/office/officeart/2005/8/layout/orgChart1"/>
    <dgm:cxn modelId="{8B92A89E-F354-46CF-B292-D3D50A1995A7}" srcId="{58CCFB24-3E70-4012-B9D4-98C4C419C0CB}" destId="{EC5A8468-A212-48D2-8CA2-4796AFB70D27}" srcOrd="2" destOrd="0" parTransId="{676FF0C9-3049-4157-9094-32DAF58D9E16}" sibTransId="{44683EA6-812E-4194-9E85-998D8968628B}"/>
    <dgm:cxn modelId="{453F8356-AAE2-4B16-9623-E19683F2A1DB}" type="presOf" srcId="{ECFD7C38-0DE7-4915-A479-3828989FCDFC}" destId="{1CFB52FD-C663-4A0B-9C16-D30A597AE7A0}" srcOrd="0" destOrd="0" presId="urn:microsoft.com/office/officeart/2005/8/layout/orgChart1"/>
    <dgm:cxn modelId="{9FD09B7E-0189-4B2B-9C15-1C704BBFC56D}" type="presOf" srcId="{51AE92CE-E990-4DB7-B326-4AFF32951031}" destId="{723D25E8-4650-4517-8D75-95F91CA60CBE}" srcOrd="0" destOrd="0" presId="urn:microsoft.com/office/officeart/2005/8/layout/orgChart1"/>
    <dgm:cxn modelId="{96A10CD3-88B3-42B4-8D57-DE16D79FC2CF}" type="presOf" srcId="{26D86015-6E82-4C8C-81EF-DA0CFA3FF2FB}" destId="{ABA363D5-A4E1-46F3-9C40-C7B020D3212A}" srcOrd="0" destOrd="0" presId="urn:microsoft.com/office/officeart/2005/8/layout/orgChart1"/>
    <dgm:cxn modelId="{C11EBB7A-EA03-477D-A206-0D4824937B5C}" type="presOf" srcId="{BBDD21C6-42D5-408C-92E3-DF8B0F12725F}" destId="{C2C7F5F5-5F75-4919-B616-E3A6CEF01F7F}" srcOrd="0" destOrd="0" presId="urn:microsoft.com/office/officeart/2005/8/layout/orgChart1"/>
    <dgm:cxn modelId="{C491957D-3848-4B5D-8196-2F89D3699E59}" type="presOf" srcId="{AADC3575-F696-4AFF-A108-87FAA0C76459}" destId="{151D5E2A-E550-4B7F-9DC1-4EF1A29595B0}" srcOrd="0" destOrd="0" presId="urn:microsoft.com/office/officeart/2005/8/layout/orgChart1"/>
    <dgm:cxn modelId="{359F2DF2-59BE-4FD2-98C3-9912D867B87C}" type="presOf" srcId="{16FF3D3C-5FDC-41C8-9C95-CF3862632FEE}" destId="{95C738CF-495E-4C99-9BED-02365D3FC643}" srcOrd="0" destOrd="0" presId="urn:microsoft.com/office/officeart/2005/8/layout/orgChart1"/>
    <dgm:cxn modelId="{21E07FC2-0450-4528-8F69-A49F3328CE83}" type="presOf" srcId="{4D029334-63EA-4C80-B100-84093C6B0175}" destId="{4D6A8142-1ABE-4357-B102-F2A2959CDD00}" srcOrd="0" destOrd="0" presId="urn:microsoft.com/office/officeart/2005/8/layout/orgChart1"/>
    <dgm:cxn modelId="{F9CE00A7-FC81-494D-BA60-8D5CD4321FB3}" type="presOf" srcId="{AADC3575-F696-4AFF-A108-87FAA0C76459}" destId="{60807787-A194-4AA0-9A6D-5ED231DB78C7}" srcOrd="1" destOrd="0" presId="urn:microsoft.com/office/officeart/2005/8/layout/orgChart1"/>
    <dgm:cxn modelId="{6D1FEE78-71B2-47AE-83F6-10B8BBBA545E}" type="presOf" srcId="{87D4FD76-3DAC-4CAE-9CE7-8F167FC18AEF}" destId="{FCEC3693-BDE1-46E0-B34A-FC09862D8B56}" srcOrd="0" destOrd="0" presId="urn:microsoft.com/office/officeart/2005/8/layout/orgChart1"/>
    <dgm:cxn modelId="{683341D5-2D09-4A2A-8EFC-725C06F3A193}" type="presOf" srcId="{3253DBFC-8FC1-4BA4-A27A-15147782C031}" destId="{C59FCC4E-4650-4EE7-84D0-AF9225BBCB10}" srcOrd="0" destOrd="0" presId="urn:microsoft.com/office/officeart/2005/8/layout/orgChart1"/>
    <dgm:cxn modelId="{751B183E-B73B-4CF9-88B9-A742B8D2CC22}" type="presOf" srcId="{3253DBFC-8FC1-4BA4-A27A-15147782C031}" destId="{3A3EDD02-5E44-4775-922E-78BA73F73608}" srcOrd="1" destOrd="0" presId="urn:microsoft.com/office/officeart/2005/8/layout/orgChart1"/>
    <dgm:cxn modelId="{74257983-97A1-4FE1-90CB-667F1785F9B3}" type="presOf" srcId="{16FF3D3C-5FDC-41C8-9C95-CF3862632FEE}" destId="{F80FDA27-4CCA-4474-A47C-290C24276463}" srcOrd="1" destOrd="0" presId="urn:microsoft.com/office/officeart/2005/8/layout/orgChart1"/>
    <dgm:cxn modelId="{2B23BA28-0150-445F-A40C-4FF067243F9D}" srcId="{58CCFB24-3E70-4012-B9D4-98C4C419C0CB}" destId="{4D029334-63EA-4C80-B100-84093C6B0175}" srcOrd="3" destOrd="0" parTransId="{46848F53-A07D-49BF-B72C-3FAE999CFAEE}" sibTransId="{8BC51C23-8F60-440E-8A84-34CF3E111453}"/>
    <dgm:cxn modelId="{28F9A273-4B0A-491D-81B2-47AD323EAC48}" srcId="{58CCFB24-3E70-4012-B9D4-98C4C419C0CB}" destId="{73160892-02C9-487F-8D41-E1A71E15F78F}" srcOrd="6" destOrd="0" parTransId="{26D86015-6E82-4C8C-81EF-DA0CFA3FF2FB}" sibTransId="{5703E10F-AA8A-4D30-8341-86C30CE0D811}"/>
    <dgm:cxn modelId="{B1ECDBE4-9F14-4F2E-9391-4B584B9D2D27}" srcId="{58CCFB24-3E70-4012-B9D4-98C4C419C0CB}" destId="{3253DBFC-8FC1-4BA4-A27A-15147782C031}" srcOrd="0" destOrd="0" parTransId="{B3BC1311-CF32-48F7-AA44-BE79FA200146}" sibTransId="{44A69EC4-8DBE-4271-86DC-381A7865A51F}"/>
    <dgm:cxn modelId="{2345C744-8B54-477A-A41E-7566FEB7A29B}" type="presOf" srcId="{1D091474-C0BF-4502-9D75-1408BAF2E3D8}" destId="{C01F3D3E-6703-4999-B0DE-53752520E680}" srcOrd="0" destOrd="0" presId="urn:microsoft.com/office/officeart/2005/8/layout/orgChart1"/>
    <dgm:cxn modelId="{8C7D6B86-F0C1-49F4-91D3-E87E60D4B1AA}" type="presOf" srcId="{EC5A8468-A212-48D2-8CA2-4796AFB70D27}" destId="{D5F36070-9247-4141-9736-101332255C9D}" srcOrd="0" destOrd="0" presId="urn:microsoft.com/office/officeart/2005/8/layout/orgChart1"/>
    <dgm:cxn modelId="{19B39F03-92AE-4DD1-912F-4F23D4BCF94F}" srcId="{58CCFB24-3E70-4012-B9D4-98C4C419C0CB}" destId="{BBDD21C6-42D5-408C-92E3-DF8B0F12725F}" srcOrd="5" destOrd="0" parTransId="{ECFD7C38-0DE7-4915-A479-3828989FCDFC}" sibTransId="{BE280AC4-6EAC-4D83-A8C0-952ACDAE6D6E}"/>
    <dgm:cxn modelId="{86B28892-8F6D-4E60-AA52-741FFE3C7486}" type="presOf" srcId="{48906812-BFB3-4758-9A91-18B4EAAB0166}" destId="{D915B0E1-B665-4F8E-8B59-FBD6F05651A9}" srcOrd="0" destOrd="0" presId="urn:microsoft.com/office/officeart/2005/8/layout/orgChart1"/>
    <dgm:cxn modelId="{1F238259-5269-43FB-9E46-7CE9C267ED60}" type="presParOf" srcId="{C01F3D3E-6703-4999-B0DE-53752520E680}" destId="{F481F26A-157B-452C-AD05-64CF3ACD671E}" srcOrd="0" destOrd="0" presId="urn:microsoft.com/office/officeart/2005/8/layout/orgChart1"/>
    <dgm:cxn modelId="{B56E28EA-943B-467F-9294-E2025F8A6ADF}" type="presParOf" srcId="{F481F26A-157B-452C-AD05-64CF3ACD671E}" destId="{A157AE0D-2852-47E6-9351-08B3C0B31242}" srcOrd="0" destOrd="0" presId="urn:microsoft.com/office/officeart/2005/8/layout/orgChart1"/>
    <dgm:cxn modelId="{9E6B7CF9-6662-4A1A-9BCF-B6BB6A41339F}" type="presParOf" srcId="{A157AE0D-2852-47E6-9351-08B3C0B31242}" destId="{01080D7E-9A40-4364-9F6A-F729B39C7264}" srcOrd="0" destOrd="0" presId="urn:microsoft.com/office/officeart/2005/8/layout/orgChart1"/>
    <dgm:cxn modelId="{34CD2D46-B3D6-4DCF-9D59-CD9BA25FA87A}" type="presParOf" srcId="{A157AE0D-2852-47E6-9351-08B3C0B31242}" destId="{440D3DBB-1E01-4509-88B1-FD596623D430}" srcOrd="1" destOrd="0" presId="urn:microsoft.com/office/officeart/2005/8/layout/orgChart1"/>
    <dgm:cxn modelId="{79EDF90D-613C-4F20-A010-5A0A1150F795}" type="presParOf" srcId="{F481F26A-157B-452C-AD05-64CF3ACD671E}" destId="{F35CA0C3-7506-4285-9C7D-D79A1FC0D0F5}" srcOrd="1" destOrd="0" presId="urn:microsoft.com/office/officeart/2005/8/layout/orgChart1"/>
    <dgm:cxn modelId="{F5EEB34F-AE6D-4312-86F0-4FC586CBC8DE}" type="presParOf" srcId="{F35CA0C3-7506-4285-9C7D-D79A1FC0D0F5}" destId="{ECA2C057-2118-4B24-B022-E63662437321}" srcOrd="0" destOrd="0" presId="urn:microsoft.com/office/officeart/2005/8/layout/orgChart1"/>
    <dgm:cxn modelId="{1051CA41-9FE5-4B7F-955A-A97C16942160}" type="presParOf" srcId="{F35CA0C3-7506-4285-9C7D-D79A1FC0D0F5}" destId="{D0A788BF-300E-4165-894A-872ECDBE24F7}" srcOrd="1" destOrd="0" presId="urn:microsoft.com/office/officeart/2005/8/layout/orgChart1"/>
    <dgm:cxn modelId="{A1B644C7-B818-44DF-B1E3-F3CD88DD3049}" type="presParOf" srcId="{D0A788BF-300E-4165-894A-872ECDBE24F7}" destId="{BC8D0039-D3AB-4B32-B4C4-2C1B98AE79F3}" srcOrd="0" destOrd="0" presId="urn:microsoft.com/office/officeart/2005/8/layout/orgChart1"/>
    <dgm:cxn modelId="{A364DEB0-90ED-4939-88BE-8BF05CD09AC1}" type="presParOf" srcId="{BC8D0039-D3AB-4B32-B4C4-2C1B98AE79F3}" destId="{C59FCC4E-4650-4EE7-84D0-AF9225BBCB10}" srcOrd="0" destOrd="0" presId="urn:microsoft.com/office/officeart/2005/8/layout/orgChart1"/>
    <dgm:cxn modelId="{23BA5140-C4DD-4A09-8299-62590F7CE650}" type="presParOf" srcId="{BC8D0039-D3AB-4B32-B4C4-2C1B98AE79F3}" destId="{3A3EDD02-5E44-4775-922E-78BA73F73608}" srcOrd="1" destOrd="0" presId="urn:microsoft.com/office/officeart/2005/8/layout/orgChart1"/>
    <dgm:cxn modelId="{3F69D6B1-7C84-4246-B0F2-5894B045FA67}" type="presParOf" srcId="{D0A788BF-300E-4165-894A-872ECDBE24F7}" destId="{AC590DAB-36D7-414C-B705-44122A2C7A32}" srcOrd="1" destOrd="0" presId="urn:microsoft.com/office/officeart/2005/8/layout/orgChart1"/>
    <dgm:cxn modelId="{D3D399A0-5895-4F51-AE4E-EFF944498EB2}" type="presParOf" srcId="{D0A788BF-300E-4165-894A-872ECDBE24F7}" destId="{5EA4CDE9-7B2D-452E-820B-1E2724B8D530}" srcOrd="2" destOrd="0" presId="urn:microsoft.com/office/officeart/2005/8/layout/orgChart1"/>
    <dgm:cxn modelId="{70DEE5B0-2E4B-4419-9392-EBD50E643615}" type="presParOf" srcId="{F35CA0C3-7506-4285-9C7D-D79A1FC0D0F5}" destId="{D915B0E1-B665-4F8E-8B59-FBD6F05651A9}" srcOrd="2" destOrd="0" presId="urn:microsoft.com/office/officeart/2005/8/layout/orgChart1"/>
    <dgm:cxn modelId="{4BD0F913-02CD-47F8-8BD2-72D152AF7B23}" type="presParOf" srcId="{F35CA0C3-7506-4285-9C7D-D79A1FC0D0F5}" destId="{B4D1AA62-5762-49CE-BB3C-1C0E946060BC}" srcOrd="3" destOrd="0" presId="urn:microsoft.com/office/officeart/2005/8/layout/orgChart1"/>
    <dgm:cxn modelId="{C0C7EDE4-7C0E-47B6-BEC8-493EEA31B62F}" type="presParOf" srcId="{B4D1AA62-5762-49CE-BB3C-1C0E946060BC}" destId="{67FA791C-ECD9-474C-BFB7-5880EF266D97}" srcOrd="0" destOrd="0" presId="urn:microsoft.com/office/officeart/2005/8/layout/orgChart1"/>
    <dgm:cxn modelId="{EB56ADC9-AE41-4CA1-9886-195458121315}" type="presParOf" srcId="{67FA791C-ECD9-474C-BFB7-5880EF266D97}" destId="{FCEC3693-BDE1-46E0-B34A-FC09862D8B56}" srcOrd="0" destOrd="0" presId="urn:microsoft.com/office/officeart/2005/8/layout/orgChart1"/>
    <dgm:cxn modelId="{D7B50CAD-FEAE-4F6F-B9FB-1C080246264D}" type="presParOf" srcId="{67FA791C-ECD9-474C-BFB7-5880EF266D97}" destId="{32DED2D1-33CE-403B-A156-CDEC2A468973}" srcOrd="1" destOrd="0" presId="urn:microsoft.com/office/officeart/2005/8/layout/orgChart1"/>
    <dgm:cxn modelId="{299D4DE7-06FA-4FAC-A7CD-CC10B75B2536}" type="presParOf" srcId="{B4D1AA62-5762-49CE-BB3C-1C0E946060BC}" destId="{939E0845-8B12-4D60-82F5-83AAF042706A}" srcOrd="1" destOrd="0" presId="urn:microsoft.com/office/officeart/2005/8/layout/orgChart1"/>
    <dgm:cxn modelId="{9C8893C9-54D8-4C74-9A89-12FD6D6E5FF7}" type="presParOf" srcId="{B4D1AA62-5762-49CE-BB3C-1C0E946060BC}" destId="{B0CC949B-238D-418D-8AD6-8ADF40B01665}" srcOrd="2" destOrd="0" presId="urn:microsoft.com/office/officeart/2005/8/layout/orgChart1"/>
    <dgm:cxn modelId="{B105B96E-335E-4F75-95B8-3CC25B6D4FAD}" type="presParOf" srcId="{F35CA0C3-7506-4285-9C7D-D79A1FC0D0F5}" destId="{A912C1A1-D3DF-418A-82D2-3C2A913CDE12}" srcOrd="4" destOrd="0" presId="urn:microsoft.com/office/officeart/2005/8/layout/orgChart1"/>
    <dgm:cxn modelId="{C9E4426F-350D-48ED-9F5F-6DFE4C0C43A2}" type="presParOf" srcId="{F35CA0C3-7506-4285-9C7D-D79A1FC0D0F5}" destId="{A7C9CCA9-393C-4517-BEE7-2A2A8E7B4458}" srcOrd="5" destOrd="0" presId="urn:microsoft.com/office/officeart/2005/8/layout/orgChart1"/>
    <dgm:cxn modelId="{A98BD4ED-4C9D-47BF-82A4-B3B027801C59}" type="presParOf" srcId="{A7C9CCA9-393C-4517-BEE7-2A2A8E7B4458}" destId="{0350C4A6-D5BF-4E79-96BE-55D28C7CD465}" srcOrd="0" destOrd="0" presId="urn:microsoft.com/office/officeart/2005/8/layout/orgChart1"/>
    <dgm:cxn modelId="{617F5006-592C-43A2-9F70-D99BF11326FF}" type="presParOf" srcId="{0350C4A6-D5BF-4E79-96BE-55D28C7CD465}" destId="{D5F36070-9247-4141-9736-101332255C9D}" srcOrd="0" destOrd="0" presId="urn:microsoft.com/office/officeart/2005/8/layout/orgChart1"/>
    <dgm:cxn modelId="{C14076EC-5EFC-4975-BF8C-1B6D4ED43B35}" type="presParOf" srcId="{0350C4A6-D5BF-4E79-96BE-55D28C7CD465}" destId="{AC8C87DB-51DF-4297-ABB0-7F897EB7B63F}" srcOrd="1" destOrd="0" presId="urn:microsoft.com/office/officeart/2005/8/layout/orgChart1"/>
    <dgm:cxn modelId="{B1724D5E-3494-489C-ABB6-5202FFC6D212}" type="presParOf" srcId="{A7C9CCA9-393C-4517-BEE7-2A2A8E7B4458}" destId="{F3675430-5043-4ED0-921F-5F3421E2E685}" srcOrd="1" destOrd="0" presId="urn:microsoft.com/office/officeart/2005/8/layout/orgChart1"/>
    <dgm:cxn modelId="{270B9425-409C-49D9-89A1-897D77FE37ED}" type="presParOf" srcId="{A7C9CCA9-393C-4517-BEE7-2A2A8E7B4458}" destId="{0A33478F-D250-4E94-B15F-BC38518D5E63}" srcOrd="2" destOrd="0" presId="urn:microsoft.com/office/officeart/2005/8/layout/orgChart1"/>
    <dgm:cxn modelId="{43F1E3FB-C50F-475C-9DBA-E0468A26CF7D}" type="presParOf" srcId="{F35CA0C3-7506-4285-9C7D-D79A1FC0D0F5}" destId="{8E24BA7C-76AF-4EC4-8008-B561AD9BD018}" srcOrd="6" destOrd="0" presId="urn:microsoft.com/office/officeart/2005/8/layout/orgChart1"/>
    <dgm:cxn modelId="{1C13DFE3-3EAB-42F1-AEE0-F0D42B9A1EA4}" type="presParOf" srcId="{F35CA0C3-7506-4285-9C7D-D79A1FC0D0F5}" destId="{C1077548-0D0E-49BB-9C10-FF5E189A2599}" srcOrd="7" destOrd="0" presId="urn:microsoft.com/office/officeart/2005/8/layout/orgChart1"/>
    <dgm:cxn modelId="{453A2B8B-833D-470C-8F8F-33B40AE79F99}" type="presParOf" srcId="{C1077548-0D0E-49BB-9C10-FF5E189A2599}" destId="{A32DC62D-90D7-4101-B45B-4358F18125ED}" srcOrd="0" destOrd="0" presId="urn:microsoft.com/office/officeart/2005/8/layout/orgChart1"/>
    <dgm:cxn modelId="{3F4A4272-7140-4508-B311-146526EA8FAC}" type="presParOf" srcId="{A32DC62D-90D7-4101-B45B-4358F18125ED}" destId="{4D6A8142-1ABE-4357-B102-F2A2959CDD00}" srcOrd="0" destOrd="0" presId="urn:microsoft.com/office/officeart/2005/8/layout/orgChart1"/>
    <dgm:cxn modelId="{F474BE29-9A96-4BB4-AE0E-FA514DA97925}" type="presParOf" srcId="{A32DC62D-90D7-4101-B45B-4358F18125ED}" destId="{8235426D-3B44-4DA6-B5B9-0AC69DE55B6C}" srcOrd="1" destOrd="0" presId="urn:microsoft.com/office/officeart/2005/8/layout/orgChart1"/>
    <dgm:cxn modelId="{57F0C692-4E6C-40EF-A836-89F218FB9A0B}" type="presParOf" srcId="{C1077548-0D0E-49BB-9C10-FF5E189A2599}" destId="{87FBAF6D-1F10-4102-8D71-2763B404FA17}" srcOrd="1" destOrd="0" presId="urn:microsoft.com/office/officeart/2005/8/layout/orgChart1"/>
    <dgm:cxn modelId="{504C655F-EE54-459C-A145-BFC6B4C15613}" type="presParOf" srcId="{C1077548-0D0E-49BB-9C10-FF5E189A2599}" destId="{37BCE79D-9855-48EC-989C-C8B20B12FDC0}" srcOrd="2" destOrd="0" presId="urn:microsoft.com/office/officeart/2005/8/layout/orgChart1"/>
    <dgm:cxn modelId="{69FA0C81-00D7-47F5-A78C-4639FDD64D02}" type="presParOf" srcId="{F35CA0C3-7506-4285-9C7D-D79A1FC0D0F5}" destId="{B7FF1485-719D-42A6-AD96-F35824B2B01A}" srcOrd="8" destOrd="0" presId="urn:microsoft.com/office/officeart/2005/8/layout/orgChart1"/>
    <dgm:cxn modelId="{D419107E-5793-4A34-A693-950BC455F771}" type="presParOf" srcId="{F35CA0C3-7506-4285-9C7D-D79A1FC0D0F5}" destId="{5C3A78FB-BDA8-46E6-ADAD-10A0C7BA8FCD}" srcOrd="9" destOrd="0" presId="urn:microsoft.com/office/officeart/2005/8/layout/orgChart1"/>
    <dgm:cxn modelId="{3ADF629B-9E38-4907-8479-E8C04E416961}" type="presParOf" srcId="{5C3A78FB-BDA8-46E6-ADAD-10A0C7BA8FCD}" destId="{1F1CFA0A-E3F9-466D-866F-EE7BCD6FE384}" srcOrd="0" destOrd="0" presId="urn:microsoft.com/office/officeart/2005/8/layout/orgChart1"/>
    <dgm:cxn modelId="{BDB6F21A-4606-4DB4-9E91-4C594218A497}" type="presParOf" srcId="{1F1CFA0A-E3F9-466D-866F-EE7BCD6FE384}" destId="{95C738CF-495E-4C99-9BED-02365D3FC643}" srcOrd="0" destOrd="0" presId="urn:microsoft.com/office/officeart/2005/8/layout/orgChart1"/>
    <dgm:cxn modelId="{8E66C7A6-1E3E-4685-AAC5-49E45FFFA69A}" type="presParOf" srcId="{1F1CFA0A-E3F9-466D-866F-EE7BCD6FE384}" destId="{F80FDA27-4CCA-4474-A47C-290C24276463}" srcOrd="1" destOrd="0" presId="urn:microsoft.com/office/officeart/2005/8/layout/orgChart1"/>
    <dgm:cxn modelId="{B9B53D22-BCD1-40EE-8EC8-5F039C8DC018}" type="presParOf" srcId="{5C3A78FB-BDA8-46E6-ADAD-10A0C7BA8FCD}" destId="{1D84C016-E68F-45C5-847E-74C523EA318B}" srcOrd="1" destOrd="0" presId="urn:microsoft.com/office/officeart/2005/8/layout/orgChart1"/>
    <dgm:cxn modelId="{E11ED85F-6BE4-42B3-9814-BA6DAD77CA20}" type="presParOf" srcId="{5C3A78FB-BDA8-46E6-ADAD-10A0C7BA8FCD}" destId="{53C95D97-DD64-4982-B5C6-95B76205927D}" srcOrd="2" destOrd="0" presId="urn:microsoft.com/office/officeart/2005/8/layout/orgChart1"/>
    <dgm:cxn modelId="{7A944086-8258-41B3-97C5-505A763ACE42}" type="presParOf" srcId="{F35CA0C3-7506-4285-9C7D-D79A1FC0D0F5}" destId="{1CFB52FD-C663-4A0B-9C16-D30A597AE7A0}" srcOrd="10" destOrd="0" presId="urn:microsoft.com/office/officeart/2005/8/layout/orgChart1"/>
    <dgm:cxn modelId="{07A2AC21-3AD5-4F70-A9D0-C71848BC416D}" type="presParOf" srcId="{F35CA0C3-7506-4285-9C7D-D79A1FC0D0F5}" destId="{BCEE60A1-9C7E-4825-9765-0093FC0CB929}" srcOrd="11" destOrd="0" presId="urn:microsoft.com/office/officeart/2005/8/layout/orgChart1"/>
    <dgm:cxn modelId="{6F1BCB12-18D8-4436-80DB-EFE92DDB337C}" type="presParOf" srcId="{BCEE60A1-9C7E-4825-9765-0093FC0CB929}" destId="{43130520-E08D-48BB-AC61-483A2F1C60DF}" srcOrd="0" destOrd="0" presId="urn:microsoft.com/office/officeart/2005/8/layout/orgChart1"/>
    <dgm:cxn modelId="{024A5EC5-2998-42DB-8513-50D93A29A494}" type="presParOf" srcId="{43130520-E08D-48BB-AC61-483A2F1C60DF}" destId="{C2C7F5F5-5F75-4919-B616-E3A6CEF01F7F}" srcOrd="0" destOrd="0" presId="urn:microsoft.com/office/officeart/2005/8/layout/orgChart1"/>
    <dgm:cxn modelId="{866F9E74-4348-4319-B321-B944D0EEF1B0}" type="presParOf" srcId="{43130520-E08D-48BB-AC61-483A2F1C60DF}" destId="{299D5285-F9C3-4F2A-8203-CE805FEAA614}" srcOrd="1" destOrd="0" presId="urn:microsoft.com/office/officeart/2005/8/layout/orgChart1"/>
    <dgm:cxn modelId="{6B5D17F1-C09B-4EC2-84AE-0287E7D5F244}" type="presParOf" srcId="{BCEE60A1-9C7E-4825-9765-0093FC0CB929}" destId="{2519502F-7052-4D2C-B448-227C6A552F8B}" srcOrd="1" destOrd="0" presId="urn:microsoft.com/office/officeart/2005/8/layout/orgChart1"/>
    <dgm:cxn modelId="{7E05A65D-01EC-4DBD-87B0-C3ABD52CAC72}" type="presParOf" srcId="{BCEE60A1-9C7E-4825-9765-0093FC0CB929}" destId="{9214EB0C-0C61-4906-B057-3042760D0ED5}" srcOrd="2" destOrd="0" presId="urn:microsoft.com/office/officeart/2005/8/layout/orgChart1"/>
    <dgm:cxn modelId="{D1DC0EDE-7832-43AD-A557-DE7F2812DAE7}" type="presParOf" srcId="{F35CA0C3-7506-4285-9C7D-D79A1FC0D0F5}" destId="{ABA363D5-A4E1-46F3-9C40-C7B020D3212A}" srcOrd="12" destOrd="0" presId="urn:microsoft.com/office/officeart/2005/8/layout/orgChart1"/>
    <dgm:cxn modelId="{8FA29B1F-EB71-428D-BEFD-D934DCAC726D}" type="presParOf" srcId="{F35CA0C3-7506-4285-9C7D-D79A1FC0D0F5}" destId="{0D79F69B-C31C-4C15-BCE9-6DB57A3F81AA}" srcOrd="13" destOrd="0" presId="urn:microsoft.com/office/officeart/2005/8/layout/orgChart1"/>
    <dgm:cxn modelId="{6480A835-0348-435D-9B78-FDCDC8588B51}" type="presParOf" srcId="{0D79F69B-C31C-4C15-BCE9-6DB57A3F81AA}" destId="{472A89E3-5461-480D-B7B2-E96BC0D82CF0}" srcOrd="0" destOrd="0" presId="urn:microsoft.com/office/officeart/2005/8/layout/orgChart1"/>
    <dgm:cxn modelId="{4A291BAB-6823-4C57-8F9C-61A949A4A297}" type="presParOf" srcId="{472A89E3-5461-480D-B7B2-E96BC0D82CF0}" destId="{D43652D2-6451-4CE9-9737-124005C3ABE8}" srcOrd="0" destOrd="0" presId="urn:microsoft.com/office/officeart/2005/8/layout/orgChart1"/>
    <dgm:cxn modelId="{61AF16E9-769C-4065-BB76-86C7C5EC414A}" type="presParOf" srcId="{472A89E3-5461-480D-B7B2-E96BC0D82CF0}" destId="{7A0AF269-837F-4DCA-AFB1-57C3D1533357}" srcOrd="1" destOrd="0" presId="urn:microsoft.com/office/officeart/2005/8/layout/orgChart1"/>
    <dgm:cxn modelId="{60E45B60-A39F-452A-A9BA-0719711E3A1C}" type="presParOf" srcId="{0D79F69B-C31C-4C15-BCE9-6DB57A3F81AA}" destId="{38D29242-748E-4F7C-8327-45CACE2E32FD}" srcOrd="1" destOrd="0" presId="urn:microsoft.com/office/officeart/2005/8/layout/orgChart1"/>
    <dgm:cxn modelId="{218958D1-4A42-43B2-9874-241C954A00A1}" type="presParOf" srcId="{0D79F69B-C31C-4C15-BCE9-6DB57A3F81AA}" destId="{C98C8E51-57DF-4A6F-9E49-8258A3B94B25}" srcOrd="2" destOrd="0" presId="urn:microsoft.com/office/officeart/2005/8/layout/orgChart1"/>
    <dgm:cxn modelId="{2CFA6A28-A0D0-4CD1-84FF-200638A482C6}" type="presParOf" srcId="{F35CA0C3-7506-4285-9C7D-D79A1FC0D0F5}" destId="{723D25E8-4650-4517-8D75-95F91CA60CBE}" srcOrd="14" destOrd="0" presId="urn:microsoft.com/office/officeart/2005/8/layout/orgChart1"/>
    <dgm:cxn modelId="{FAEC70E4-C4C0-4DE3-8C5E-320CE0BE9A3A}" type="presParOf" srcId="{F35CA0C3-7506-4285-9C7D-D79A1FC0D0F5}" destId="{070E9CBA-FBB6-43F6-BF3F-ABAB4FF5AB87}" srcOrd="15" destOrd="0" presId="urn:microsoft.com/office/officeart/2005/8/layout/orgChart1"/>
    <dgm:cxn modelId="{9273E534-08D3-4564-AE60-5BFBD81FA992}" type="presParOf" srcId="{070E9CBA-FBB6-43F6-BF3F-ABAB4FF5AB87}" destId="{538F48A7-56F5-400A-BD43-567E11484583}" srcOrd="0" destOrd="0" presId="urn:microsoft.com/office/officeart/2005/8/layout/orgChart1"/>
    <dgm:cxn modelId="{63F34464-3EDF-44F6-B994-9FAC3496E080}" type="presParOf" srcId="{538F48A7-56F5-400A-BD43-567E11484583}" destId="{151D5E2A-E550-4B7F-9DC1-4EF1A29595B0}" srcOrd="0" destOrd="0" presId="urn:microsoft.com/office/officeart/2005/8/layout/orgChart1"/>
    <dgm:cxn modelId="{D10DEB1A-4AF3-4CC6-817B-3C254C06300F}" type="presParOf" srcId="{538F48A7-56F5-400A-BD43-567E11484583}" destId="{60807787-A194-4AA0-9A6D-5ED231DB78C7}" srcOrd="1" destOrd="0" presId="urn:microsoft.com/office/officeart/2005/8/layout/orgChart1"/>
    <dgm:cxn modelId="{072F8D49-128F-4687-A7D7-E8883D45EDF3}" type="presParOf" srcId="{070E9CBA-FBB6-43F6-BF3F-ABAB4FF5AB87}" destId="{1D46A500-9007-489B-B105-FF1FD74DA63E}" srcOrd="1" destOrd="0" presId="urn:microsoft.com/office/officeart/2005/8/layout/orgChart1"/>
    <dgm:cxn modelId="{EF6A3A24-6674-4CF6-8833-48A2E457F609}" type="presParOf" srcId="{070E9CBA-FBB6-43F6-BF3F-ABAB4FF5AB87}" destId="{0C22811C-D8B8-4FA8-A858-EE4839D08480}" srcOrd="2" destOrd="0" presId="urn:microsoft.com/office/officeart/2005/8/layout/orgChart1"/>
    <dgm:cxn modelId="{CF5C2FC8-9377-40D6-8AA4-245DF1FA615B}" type="presParOf" srcId="{F481F26A-157B-452C-AD05-64CF3ACD671E}" destId="{F125DD44-C6D1-4648-A87C-8D6572BAE3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B887BEE-114F-4BD7-9698-4D8CCC9020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5B9C2-D91A-4E83-AA08-A6F7DEC9774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4400" b="1" dirty="0" smtClean="0">
              <a:latin typeface="+mj-lt"/>
              <a:cs typeface="Times New Roman" pitchFamily="18" charset="0"/>
            </a:rPr>
            <a:t>Функція планування </a:t>
          </a:r>
          <a:r>
            <a:rPr lang="uk-UA" sz="4400" dirty="0" smtClean="0">
              <a:latin typeface="+mj-lt"/>
              <a:cs typeface="Times New Roman" pitchFamily="18" charset="0"/>
            </a:rPr>
            <a:t>– важливий підготовчий етап методичної роботи, яка полягає у визначенні системи заходів, що забезпечать досягнення найкращих результатів</a:t>
          </a:r>
          <a:endParaRPr lang="ru-RU" sz="4400" dirty="0">
            <a:latin typeface="+mj-lt"/>
            <a:cs typeface="Times New Roman" pitchFamily="18" charset="0"/>
          </a:endParaRPr>
        </a:p>
      </dgm:t>
    </dgm:pt>
    <dgm:pt modelId="{36FA351B-B85D-40AC-B7EC-670CB58E5267}" type="parTrans" cxnId="{0FA22362-CAD3-45EC-B50D-6E5351E5C4DF}">
      <dgm:prSet/>
      <dgm:spPr/>
      <dgm:t>
        <a:bodyPr/>
        <a:lstStyle/>
        <a:p>
          <a:endParaRPr lang="ru-RU"/>
        </a:p>
      </dgm:t>
    </dgm:pt>
    <dgm:pt modelId="{CEDB0E6A-6293-4FCB-AFA3-EC6EE25AADC3}" type="sibTrans" cxnId="{0FA22362-CAD3-45EC-B50D-6E5351E5C4DF}">
      <dgm:prSet/>
      <dgm:spPr/>
      <dgm:t>
        <a:bodyPr/>
        <a:lstStyle/>
        <a:p>
          <a:endParaRPr lang="ru-RU"/>
        </a:p>
      </dgm:t>
    </dgm:pt>
    <dgm:pt modelId="{33729F25-C422-4674-BAA7-FFE8A70A6069}" type="pres">
      <dgm:prSet presAssocID="{BB887BEE-114F-4BD7-9698-4D8CCC9020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DBB4C-7B6E-419E-9245-0C2DB934573F}" type="pres">
      <dgm:prSet presAssocID="{9485B9C2-D91A-4E83-AA08-A6F7DEC9774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72F12-2C19-479A-986C-D214980D993A}" type="presOf" srcId="{BB887BEE-114F-4BD7-9698-4D8CCC9020BF}" destId="{33729F25-C422-4674-BAA7-FFE8A70A6069}" srcOrd="0" destOrd="0" presId="urn:microsoft.com/office/officeart/2005/8/layout/default"/>
    <dgm:cxn modelId="{0FA22362-CAD3-45EC-B50D-6E5351E5C4DF}" srcId="{BB887BEE-114F-4BD7-9698-4D8CCC9020BF}" destId="{9485B9C2-D91A-4E83-AA08-A6F7DEC9774F}" srcOrd="0" destOrd="0" parTransId="{36FA351B-B85D-40AC-B7EC-670CB58E5267}" sibTransId="{CEDB0E6A-6293-4FCB-AFA3-EC6EE25AADC3}"/>
    <dgm:cxn modelId="{0CCD2ED1-E6C7-4BF6-B146-3340ED23BA8F}" type="presOf" srcId="{9485B9C2-D91A-4E83-AA08-A6F7DEC9774F}" destId="{8B6DBB4C-7B6E-419E-9245-0C2DB934573F}" srcOrd="0" destOrd="0" presId="urn:microsoft.com/office/officeart/2005/8/layout/default"/>
    <dgm:cxn modelId="{4710A3A1-F897-4B9B-A7B3-C00B33955073}" type="presParOf" srcId="{33729F25-C422-4674-BAA7-FFE8A70A6069}" destId="{8B6DBB4C-7B6E-419E-9245-0C2DB93457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F20410-5FF5-487B-A6F8-A61DA2271EE3}" type="doc">
      <dgm:prSet loTypeId="urn:microsoft.com/office/officeart/2005/8/layout/hierarchy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BFB6B50-8F9D-4852-B02B-42EA18D6F382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  <a:cs typeface="Times New Roman" pitchFamily="18" charset="0"/>
            </a:rPr>
            <a:t>Наказ про організацію методичної роботи </a:t>
          </a:r>
          <a:r>
            <a:rPr lang="uk-UA" sz="3200" i="1" u="none" dirty="0" smtClean="0">
              <a:latin typeface="+mj-lt"/>
              <a:cs typeface="Times New Roman" pitchFamily="18" charset="0"/>
            </a:rPr>
            <a:t>загальний наказ    або:</a:t>
          </a:r>
          <a:endParaRPr lang="ru-RU" sz="3200" i="1" u="none" dirty="0">
            <a:latin typeface="+mj-lt"/>
            <a:cs typeface="Times New Roman" pitchFamily="18" charset="0"/>
          </a:endParaRPr>
        </a:p>
      </dgm:t>
    </dgm:pt>
    <dgm:pt modelId="{88E534B7-6B6F-49CB-A8C8-CE839ED1A131}" type="parTrans" cxnId="{D26F8702-43EC-4CF2-B049-ECB43BDE5E41}">
      <dgm:prSet/>
      <dgm:spPr/>
      <dgm:t>
        <a:bodyPr/>
        <a:lstStyle/>
        <a:p>
          <a:endParaRPr lang="ru-RU"/>
        </a:p>
      </dgm:t>
    </dgm:pt>
    <dgm:pt modelId="{CB9280B8-8311-46B4-B364-CF5BD85E38F4}" type="sibTrans" cxnId="{D26F8702-43EC-4CF2-B049-ECB43BDE5E41}">
      <dgm:prSet/>
      <dgm:spPr/>
      <dgm:t>
        <a:bodyPr/>
        <a:lstStyle/>
        <a:p>
          <a:endParaRPr lang="ru-RU"/>
        </a:p>
      </dgm:t>
    </dgm:pt>
    <dgm:pt modelId="{6F52C278-217C-45C0-A86F-3D0148B22C1B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Накази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створення шкіл передового досвіду,</a:t>
          </a:r>
          <a:r>
            <a:rPr lang="uk-UA" sz="2000" b="1" dirty="0" smtClean="0">
              <a:latin typeface="+mj-lt"/>
              <a:cs typeface="Times New Roman" pitchFamily="18" charset="0"/>
            </a:rPr>
            <a:t> </a:t>
          </a:r>
          <a:r>
            <a:rPr lang="uk-UA" sz="2000" dirty="0" smtClean="0">
              <a:latin typeface="+mj-lt"/>
              <a:cs typeface="Times New Roman" pitchFamily="18" charset="0"/>
            </a:rPr>
            <a:t>молодого педагога, творчих груп та організацію їх роботи (та інші накази)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1597DAA8-712A-4463-A319-01A40FF04F60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персональний склад методичних (циклових) комісій </a:t>
          </a:r>
        </a:p>
        <a:p>
          <a:r>
            <a:rPr lang="uk-UA" sz="1800" dirty="0" smtClean="0">
              <a:latin typeface="+mj-lt"/>
              <a:cs typeface="Times New Roman" pitchFamily="18" charset="0"/>
            </a:rPr>
            <a:t>(керівники закладу є членами методичних (циклових) комісій)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8224E5ED-1D4F-4504-9F19-90C0461874CB}" type="sibTrans" cxnId="{A60EC167-0E9C-4B2D-84DE-72C0A3F2AB84}">
      <dgm:prSet/>
      <dgm:spPr/>
      <dgm:t>
        <a:bodyPr/>
        <a:lstStyle/>
        <a:p>
          <a:endParaRPr lang="ru-RU"/>
        </a:p>
      </dgm:t>
    </dgm:pt>
    <dgm:pt modelId="{52635406-B15A-425A-A008-0B9F34EDE63C}" type="parTrans" cxnId="{A60EC167-0E9C-4B2D-84DE-72C0A3F2AB84}">
      <dgm:prSet/>
      <dgm:spPr/>
      <dgm:t>
        <a:bodyPr/>
        <a:lstStyle/>
        <a:p>
          <a:endParaRPr lang="ru-RU"/>
        </a:p>
      </dgm:t>
    </dgm:pt>
    <dgm:pt modelId="{B05F7552-75E3-4FB3-9224-2AA3CD762C42}" type="sibTrans" cxnId="{C88DD926-ED21-4528-873D-D4374A425CC7}">
      <dgm:prSet/>
      <dgm:spPr/>
      <dgm:t>
        <a:bodyPr/>
        <a:lstStyle/>
        <a:p>
          <a:endParaRPr lang="ru-RU"/>
        </a:p>
      </dgm:t>
    </dgm:pt>
    <dgm:pt modelId="{79BA5E50-D30C-4B25-976D-8BF1B474132C}" type="parTrans" cxnId="{C88DD926-ED21-4528-873D-D4374A425CC7}">
      <dgm:prSet/>
      <dgm:spPr/>
      <dgm:t>
        <a:bodyPr/>
        <a:lstStyle/>
        <a:p>
          <a:endParaRPr lang="ru-RU"/>
        </a:p>
      </dgm:t>
    </dgm:pt>
    <dgm:pt modelId="{12E620C8-2675-4F30-9762-A60CBAF41B5D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методичну раду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A9BC3DDD-4CE8-40D0-821D-A0F8FD76E322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організацію роботи методичного кабінету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7764EEED-44FA-45CA-8CF5-80499C2DAC8B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склад педагогічної ради на навчальний рік </a:t>
          </a:r>
          <a:r>
            <a:rPr lang="uk-UA" sz="1800" dirty="0" smtClean="0">
              <a:latin typeface="+mj-lt"/>
              <a:cs typeface="Times New Roman" pitchFamily="18" charset="0"/>
            </a:rPr>
            <a:t>(входять керівники закладу професійної (професійно-технічної) освіти, старший майстер, викладачі, майстри виробничого навчання, методист, психолог, вихователі, інші працівники, представники громадських установ, роботодавці-замовники кадрів, батьки)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A6D92DCE-50EF-4057-86C6-4CFB172D1803}" type="sibTrans" cxnId="{C80366D9-8185-4835-8C6A-C3E6AB521872}">
      <dgm:prSet/>
      <dgm:spPr/>
      <dgm:t>
        <a:bodyPr/>
        <a:lstStyle/>
        <a:p>
          <a:endParaRPr lang="ru-RU"/>
        </a:p>
      </dgm:t>
    </dgm:pt>
    <dgm:pt modelId="{83EF6DAF-13AE-4079-8D17-B2A177E060A9}" type="parTrans" cxnId="{C80366D9-8185-4835-8C6A-C3E6AB521872}">
      <dgm:prSet/>
      <dgm:spPr/>
      <dgm:t>
        <a:bodyPr/>
        <a:lstStyle/>
        <a:p>
          <a:endParaRPr lang="ru-RU"/>
        </a:p>
      </dgm:t>
    </dgm:pt>
    <dgm:pt modelId="{560B2481-3358-461E-8E61-AD78F50F582D}" type="sibTrans" cxnId="{AED3CC93-062B-4926-B5E1-BB2290A1A067}">
      <dgm:prSet/>
      <dgm:spPr/>
      <dgm:t>
        <a:bodyPr/>
        <a:lstStyle/>
        <a:p>
          <a:endParaRPr lang="ru-RU"/>
        </a:p>
      </dgm:t>
    </dgm:pt>
    <dgm:pt modelId="{D15FA5F3-4C6D-44F3-920A-0E781D33D1AB}" type="parTrans" cxnId="{AED3CC93-062B-4926-B5E1-BB2290A1A067}">
      <dgm:prSet/>
      <dgm:spPr/>
      <dgm:t>
        <a:bodyPr/>
        <a:lstStyle/>
        <a:p>
          <a:endParaRPr lang="ru-RU"/>
        </a:p>
      </dgm:t>
    </dgm:pt>
    <dgm:pt modelId="{44388BF9-AF0A-4D84-B1C3-BF1C3632F054}" type="sibTrans" cxnId="{96EED4CC-ED4E-4E14-AC88-3C8A678556C5}">
      <dgm:prSet/>
      <dgm:spPr/>
      <dgm:t>
        <a:bodyPr/>
        <a:lstStyle/>
        <a:p>
          <a:endParaRPr lang="ru-RU"/>
        </a:p>
      </dgm:t>
    </dgm:pt>
    <dgm:pt modelId="{19B1818B-AC0C-4EA0-9574-E9250BFB803A}" type="parTrans" cxnId="{96EED4CC-ED4E-4E14-AC88-3C8A678556C5}">
      <dgm:prSet/>
      <dgm:spPr/>
      <dgm:t>
        <a:bodyPr/>
        <a:lstStyle/>
        <a:p>
          <a:endParaRPr lang="ru-RU"/>
        </a:p>
      </dgm:t>
    </dgm:pt>
    <dgm:pt modelId="{1872B2F3-ABA8-42E6-9F0D-9BC159F8B095}" type="pres">
      <dgm:prSet presAssocID="{CAF20410-5FF5-487B-A6F8-A61DA2271EE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4DED84-0E64-406D-A2EC-0B76E1A8C81B}" type="pres">
      <dgm:prSet presAssocID="{4BFB6B50-8F9D-4852-B02B-42EA18D6F382}" presName="vertOne" presStyleCnt="0"/>
      <dgm:spPr/>
      <dgm:t>
        <a:bodyPr/>
        <a:lstStyle/>
        <a:p>
          <a:endParaRPr lang="ru-RU"/>
        </a:p>
      </dgm:t>
    </dgm:pt>
    <dgm:pt modelId="{6F8330A2-ED4E-45E5-98CB-553DEBFB7875}" type="pres">
      <dgm:prSet presAssocID="{4BFB6B50-8F9D-4852-B02B-42EA18D6F382}" presName="txOne" presStyleLbl="node0" presStyleIdx="0" presStyleCnt="1" custScaleY="67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DA948-EF0E-47A4-821F-CA4D5B6B7167}" type="pres">
      <dgm:prSet presAssocID="{4BFB6B50-8F9D-4852-B02B-42EA18D6F382}" presName="parTransOne" presStyleCnt="0"/>
      <dgm:spPr/>
      <dgm:t>
        <a:bodyPr/>
        <a:lstStyle/>
        <a:p>
          <a:endParaRPr lang="ru-RU"/>
        </a:p>
      </dgm:t>
    </dgm:pt>
    <dgm:pt modelId="{7B7A42D1-BA72-49C8-932D-1534854BAA75}" type="pres">
      <dgm:prSet presAssocID="{4BFB6B50-8F9D-4852-B02B-42EA18D6F382}" presName="horzOne" presStyleCnt="0"/>
      <dgm:spPr/>
      <dgm:t>
        <a:bodyPr/>
        <a:lstStyle/>
        <a:p>
          <a:endParaRPr lang="ru-RU"/>
        </a:p>
      </dgm:t>
    </dgm:pt>
    <dgm:pt modelId="{FF4B7F5A-D131-4271-9753-7C8DE0E1F1C0}" type="pres">
      <dgm:prSet presAssocID="{7764EEED-44FA-45CA-8CF5-80499C2DAC8B}" presName="vertTwo" presStyleCnt="0"/>
      <dgm:spPr/>
      <dgm:t>
        <a:bodyPr/>
        <a:lstStyle/>
        <a:p>
          <a:endParaRPr lang="ru-RU"/>
        </a:p>
      </dgm:t>
    </dgm:pt>
    <dgm:pt modelId="{AC6BE73F-C315-4F7D-8756-B0A3A06A8335}" type="pres">
      <dgm:prSet presAssocID="{7764EEED-44FA-45CA-8CF5-80499C2DAC8B}" presName="txTwo" presStyleLbl="node2" presStyleIdx="0" presStyleCnt="2" custScaleX="121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27B558-9D39-4C7E-9176-4F9DDCE6602A}" type="pres">
      <dgm:prSet presAssocID="{7764EEED-44FA-45CA-8CF5-80499C2DAC8B}" presName="parTransTwo" presStyleCnt="0"/>
      <dgm:spPr/>
      <dgm:t>
        <a:bodyPr/>
        <a:lstStyle/>
        <a:p>
          <a:endParaRPr lang="ru-RU"/>
        </a:p>
      </dgm:t>
    </dgm:pt>
    <dgm:pt modelId="{3B7A7DEE-536E-465C-9A78-AAE851520BAA}" type="pres">
      <dgm:prSet presAssocID="{7764EEED-44FA-45CA-8CF5-80499C2DAC8B}" presName="horzTwo" presStyleCnt="0"/>
      <dgm:spPr/>
      <dgm:t>
        <a:bodyPr/>
        <a:lstStyle/>
        <a:p>
          <a:endParaRPr lang="ru-RU"/>
        </a:p>
      </dgm:t>
    </dgm:pt>
    <dgm:pt modelId="{9D5ED3B6-89A4-4D3D-A484-58C2D305F7FD}" type="pres">
      <dgm:prSet presAssocID="{A9BC3DDD-4CE8-40D0-821D-A0F8FD76E322}" presName="vertThree" presStyleCnt="0"/>
      <dgm:spPr/>
      <dgm:t>
        <a:bodyPr/>
        <a:lstStyle/>
        <a:p>
          <a:endParaRPr lang="ru-RU"/>
        </a:p>
      </dgm:t>
    </dgm:pt>
    <dgm:pt modelId="{D7D73758-904F-4CD2-9D5E-79753FF3A23F}" type="pres">
      <dgm:prSet presAssocID="{A9BC3DDD-4CE8-40D0-821D-A0F8FD76E322}" presName="txThree" presStyleLbl="node3" presStyleIdx="0" presStyleCnt="3" custScaleX="381459" custLinFactNeighborX="-37615" custLinFactNeighborY="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0BC89A-16E0-456C-99EA-0CDDC944148F}" type="pres">
      <dgm:prSet presAssocID="{A9BC3DDD-4CE8-40D0-821D-A0F8FD76E322}" presName="horzThree" presStyleCnt="0"/>
      <dgm:spPr/>
      <dgm:t>
        <a:bodyPr/>
        <a:lstStyle/>
        <a:p>
          <a:endParaRPr lang="ru-RU"/>
        </a:p>
      </dgm:t>
    </dgm:pt>
    <dgm:pt modelId="{117F38E8-39F1-40C0-93AD-35A924FE203B}" type="pres">
      <dgm:prSet presAssocID="{44388BF9-AF0A-4D84-B1C3-BF1C3632F054}" presName="sibSpaceThree" presStyleCnt="0"/>
      <dgm:spPr/>
      <dgm:t>
        <a:bodyPr/>
        <a:lstStyle/>
        <a:p>
          <a:endParaRPr lang="ru-RU"/>
        </a:p>
      </dgm:t>
    </dgm:pt>
    <dgm:pt modelId="{2D9593DF-3F25-4FEC-8062-139EF7576A4A}" type="pres">
      <dgm:prSet presAssocID="{12E620C8-2675-4F30-9762-A60CBAF41B5D}" presName="vertThree" presStyleCnt="0"/>
      <dgm:spPr/>
      <dgm:t>
        <a:bodyPr/>
        <a:lstStyle/>
        <a:p>
          <a:endParaRPr lang="ru-RU"/>
        </a:p>
      </dgm:t>
    </dgm:pt>
    <dgm:pt modelId="{A60C6655-FA27-44AC-8B88-6E6B39DDF25A}" type="pres">
      <dgm:prSet presAssocID="{12E620C8-2675-4F30-9762-A60CBAF41B5D}" presName="txThree" presStyleLbl="node3" presStyleIdx="1" presStyleCnt="3" custScaleX="349132" custLinFactNeighborX="-8480" custLinFactNeighborY="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083F66-0C5E-4559-BCFF-5D78143E8471}" type="pres">
      <dgm:prSet presAssocID="{12E620C8-2675-4F30-9762-A60CBAF41B5D}" presName="horzThree" presStyleCnt="0"/>
      <dgm:spPr/>
      <dgm:t>
        <a:bodyPr/>
        <a:lstStyle/>
        <a:p>
          <a:endParaRPr lang="ru-RU"/>
        </a:p>
      </dgm:t>
    </dgm:pt>
    <dgm:pt modelId="{B1181F71-4330-4B87-9F57-55E3A9D4A6BB}" type="pres">
      <dgm:prSet presAssocID="{A6D92DCE-50EF-4057-86C6-4CFB172D1803}" presName="sibSpaceTwo" presStyleCnt="0"/>
      <dgm:spPr/>
      <dgm:t>
        <a:bodyPr/>
        <a:lstStyle/>
        <a:p>
          <a:endParaRPr lang="ru-RU"/>
        </a:p>
      </dgm:t>
    </dgm:pt>
    <dgm:pt modelId="{1CD159F6-452B-4321-8DB7-38ED5F37B50D}" type="pres">
      <dgm:prSet presAssocID="{1597DAA8-712A-4463-A319-01A40FF04F60}" presName="vertTwo" presStyleCnt="0"/>
      <dgm:spPr/>
      <dgm:t>
        <a:bodyPr/>
        <a:lstStyle/>
        <a:p>
          <a:endParaRPr lang="ru-RU"/>
        </a:p>
      </dgm:t>
    </dgm:pt>
    <dgm:pt modelId="{9057B68F-6896-46E5-B389-82A8F199A4D6}" type="pres">
      <dgm:prSet presAssocID="{1597DAA8-712A-4463-A319-01A40FF04F60}" presName="txTwo" presStyleLbl="node2" presStyleIdx="1" presStyleCnt="2" custScaleX="102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214D6C-C78A-4B00-A0BD-7526FCB59AAD}" type="pres">
      <dgm:prSet presAssocID="{1597DAA8-712A-4463-A319-01A40FF04F60}" presName="parTransTwo" presStyleCnt="0"/>
      <dgm:spPr/>
      <dgm:t>
        <a:bodyPr/>
        <a:lstStyle/>
        <a:p>
          <a:endParaRPr lang="ru-RU"/>
        </a:p>
      </dgm:t>
    </dgm:pt>
    <dgm:pt modelId="{DBF59646-6971-4769-94A0-810C7A9772F9}" type="pres">
      <dgm:prSet presAssocID="{1597DAA8-712A-4463-A319-01A40FF04F60}" presName="horzTwo" presStyleCnt="0"/>
      <dgm:spPr/>
      <dgm:t>
        <a:bodyPr/>
        <a:lstStyle/>
        <a:p>
          <a:endParaRPr lang="ru-RU"/>
        </a:p>
      </dgm:t>
    </dgm:pt>
    <dgm:pt modelId="{2FC4D388-0D05-402F-AAA4-760EA62B2896}" type="pres">
      <dgm:prSet presAssocID="{6F52C278-217C-45C0-A86F-3D0148B22C1B}" presName="vertThree" presStyleCnt="0"/>
      <dgm:spPr/>
      <dgm:t>
        <a:bodyPr/>
        <a:lstStyle/>
        <a:p>
          <a:endParaRPr lang="ru-RU"/>
        </a:p>
      </dgm:t>
    </dgm:pt>
    <dgm:pt modelId="{83E70764-471D-488F-BF1E-E7C5137CE077}" type="pres">
      <dgm:prSet presAssocID="{6F52C278-217C-45C0-A86F-3D0148B22C1B}" presName="txThree" presStyleLbl="node3" presStyleIdx="2" presStyleCnt="3" custScaleX="470054" custLinFactNeighborX="37170" custLinFactNeighborY="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923A36-3F6B-4A01-8829-131264B031CE}" type="pres">
      <dgm:prSet presAssocID="{6F52C278-217C-45C0-A86F-3D0148B22C1B}" presName="horzThree" presStyleCnt="0"/>
      <dgm:spPr/>
      <dgm:t>
        <a:bodyPr/>
        <a:lstStyle/>
        <a:p>
          <a:endParaRPr lang="ru-RU"/>
        </a:p>
      </dgm:t>
    </dgm:pt>
  </dgm:ptLst>
  <dgm:cxnLst>
    <dgm:cxn modelId="{F21E97E5-B629-4068-BA0A-30B4867F1B97}" type="presOf" srcId="{A9BC3DDD-4CE8-40D0-821D-A0F8FD76E322}" destId="{D7D73758-904F-4CD2-9D5E-79753FF3A23F}" srcOrd="0" destOrd="0" presId="urn:microsoft.com/office/officeart/2005/8/layout/hierarchy4"/>
    <dgm:cxn modelId="{80A7DC08-778A-4377-875A-A562BD4767EE}" type="presOf" srcId="{6F52C278-217C-45C0-A86F-3D0148B22C1B}" destId="{83E70764-471D-488F-BF1E-E7C5137CE077}" srcOrd="0" destOrd="0" presId="urn:microsoft.com/office/officeart/2005/8/layout/hierarchy4"/>
    <dgm:cxn modelId="{5FB03523-E837-42B4-B446-610AEAD1164F}" type="presOf" srcId="{CAF20410-5FF5-487B-A6F8-A61DA2271EE3}" destId="{1872B2F3-ABA8-42E6-9F0D-9BC159F8B095}" srcOrd="0" destOrd="0" presId="urn:microsoft.com/office/officeart/2005/8/layout/hierarchy4"/>
    <dgm:cxn modelId="{09F6F178-E85C-4074-A8CF-3296BD12A6D2}" type="presOf" srcId="{7764EEED-44FA-45CA-8CF5-80499C2DAC8B}" destId="{AC6BE73F-C315-4F7D-8756-B0A3A06A8335}" srcOrd="0" destOrd="0" presId="urn:microsoft.com/office/officeart/2005/8/layout/hierarchy4"/>
    <dgm:cxn modelId="{A60EC167-0E9C-4B2D-84DE-72C0A3F2AB84}" srcId="{4BFB6B50-8F9D-4852-B02B-42EA18D6F382}" destId="{1597DAA8-712A-4463-A319-01A40FF04F60}" srcOrd="1" destOrd="0" parTransId="{52635406-B15A-425A-A008-0B9F34EDE63C}" sibTransId="{8224E5ED-1D4F-4504-9F19-90C0461874CB}"/>
    <dgm:cxn modelId="{C80366D9-8185-4835-8C6A-C3E6AB521872}" srcId="{4BFB6B50-8F9D-4852-B02B-42EA18D6F382}" destId="{7764EEED-44FA-45CA-8CF5-80499C2DAC8B}" srcOrd="0" destOrd="0" parTransId="{83EF6DAF-13AE-4079-8D17-B2A177E060A9}" sibTransId="{A6D92DCE-50EF-4057-86C6-4CFB172D1803}"/>
    <dgm:cxn modelId="{EAA45661-7F86-457A-A558-5D34BEA7AE8F}" type="presOf" srcId="{4BFB6B50-8F9D-4852-B02B-42EA18D6F382}" destId="{6F8330A2-ED4E-45E5-98CB-553DEBFB7875}" srcOrd="0" destOrd="0" presId="urn:microsoft.com/office/officeart/2005/8/layout/hierarchy4"/>
    <dgm:cxn modelId="{D26F8702-43EC-4CF2-B049-ECB43BDE5E41}" srcId="{CAF20410-5FF5-487B-A6F8-A61DA2271EE3}" destId="{4BFB6B50-8F9D-4852-B02B-42EA18D6F382}" srcOrd="0" destOrd="0" parTransId="{88E534B7-6B6F-49CB-A8C8-CE839ED1A131}" sibTransId="{CB9280B8-8311-46B4-B364-CF5BD85E38F4}"/>
    <dgm:cxn modelId="{96EED4CC-ED4E-4E14-AC88-3C8A678556C5}" srcId="{7764EEED-44FA-45CA-8CF5-80499C2DAC8B}" destId="{A9BC3DDD-4CE8-40D0-821D-A0F8FD76E322}" srcOrd="0" destOrd="0" parTransId="{19B1818B-AC0C-4EA0-9574-E9250BFB803A}" sibTransId="{44388BF9-AF0A-4D84-B1C3-BF1C3632F054}"/>
    <dgm:cxn modelId="{212D19CD-2955-43B4-8CEA-39AE0A4E2ECC}" type="presOf" srcId="{12E620C8-2675-4F30-9762-A60CBAF41B5D}" destId="{A60C6655-FA27-44AC-8B88-6E6B39DDF25A}" srcOrd="0" destOrd="0" presId="urn:microsoft.com/office/officeart/2005/8/layout/hierarchy4"/>
    <dgm:cxn modelId="{C88DD926-ED21-4528-873D-D4374A425CC7}" srcId="{1597DAA8-712A-4463-A319-01A40FF04F60}" destId="{6F52C278-217C-45C0-A86F-3D0148B22C1B}" srcOrd="0" destOrd="0" parTransId="{79BA5E50-D30C-4B25-976D-8BF1B474132C}" sibTransId="{B05F7552-75E3-4FB3-9224-2AA3CD762C42}"/>
    <dgm:cxn modelId="{AED3CC93-062B-4926-B5E1-BB2290A1A067}" srcId="{7764EEED-44FA-45CA-8CF5-80499C2DAC8B}" destId="{12E620C8-2675-4F30-9762-A60CBAF41B5D}" srcOrd="1" destOrd="0" parTransId="{D15FA5F3-4C6D-44F3-920A-0E781D33D1AB}" sibTransId="{560B2481-3358-461E-8E61-AD78F50F582D}"/>
    <dgm:cxn modelId="{C60CA5D3-507A-434E-A746-DC2EFEB1A5F0}" type="presOf" srcId="{1597DAA8-712A-4463-A319-01A40FF04F60}" destId="{9057B68F-6896-46E5-B389-82A8F199A4D6}" srcOrd="0" destOrd="0" presId="urn:microsoft.com/office/officeart/2005/8/layout/hierarchy4"/>
    <dgm:cxn modelId="{26D1C6A4-8D0C-406F-84BB-8137A71D6206}" type="presParOf" srcId="{1872B2F3-ABA8-42E6-9F0D-9BC159F8B095}" destId="{C94DED84-0E64-406D-A2EC-0B76E1A8C81B}" srcOrd="0" destOrd="0" presId="urn:microsoft.com/office/officeart/2005/8/layout/hierarchy4"/>
    <dgm:cxn modelId="{97C7DB2F-9C7A-4AAA-9808-FA8623CA0B14}" type="presParOf" srcId="{C94DED84-0E64-406D-A2EC-0B76E1A8C81B}" destId="{6F8330A2-ED4E-45E5-98CB-553DEBFB7875}" srcOrd="0" destOrd="0" presId="urn:microsoft.com/office/officeart/2005/8/layout/hierarchy4"/>
    <dgm:cxn modelId="{21C5FD80-BAE5-4ED3-95B4-F97263BF3CCC}" type="presParOf" srcId="{C94DED84-0E64-406D-A2EC-0B76E1A8C81B}" destId="{671DA948-EF0E-47A4-821F-CA4D5B6B7167}" srcOrd="1" destOrd="0" presId="urn:microsoft.com/office/officeart/2005/8/layout/hierarchy4"/>
    <dgm:cxn modelId="{821A520E-6DDA-44F7-9401-C44A83F1847F}" type="presParOf" srcId="{C94DED84-0E64-406D-A2EC-0B76E1A8C81B}" destId="{7B7A42D1-BA72-49C8-932D-1534854BAA75}" srcOrd="2" destOrd="0" presId="urn:microsoft.com/office/officeart/2005/8/layout/hierarchy4"/>
    <dgm:cxn modelId="{7CFFA6B9-A7B0-41AC-9D5A-8A371BCA5D6E}" type="presParOf" srcId="{7B7A42D1-BA72-49C8-932D-1534854BAA75}" destId="{FF4B7F5A-D131-4271-9753-7C8DE0E1F1C0}" srcOrd="0" destOrd="0" presId="urn:microsoft.com/office/officeart/2005/8/layout/hierarchy4"/>
    <dgm:cxn modelId="{24F66A47-FE61-4F17-AE26-83814DF8B8CB}" type="presParOf" srcId="{FF4B7F5A-D131-4271-9753-7C8DE0E1F1C0}" destId="{AC6BE73F-C315-4F7D-8756-B0A3A06A8335}" srcOrd="0" destOrd="0" presId="urn:microsoft.com/office/officeart/2005/8/layout/hierarchy4"/>
    <dgm:cxn modelId="{8F2426F5-205D-4E4B-BB2E-AD0276B12B55}" type="presParOf" srcId="{FF4B7F5A-D131-4271-9753-7C8DE0E1F1C0}" destId="{B427B558-9D39-4C7E-9176-4F9DDCE6602A}" srcOrd="1" destOrd="0" presId="urn:microsoft.com/office/officeart/2005/8/layout/hierarchy4"/>
    <dgm:cxn modelId="{D4296703-C9D6-45B4-9A2D-E02A10DF0E85}" type="presParOf" srcId="{FF4B7F5A-D131-4271-9753-7C8DE0E1F1C0}" destId="{3B7A7DEE-536E-465C-9A78-AAE851520BAA}" srcOrd="2" destOrd="0" presId="urn:microsoft.com/office/officeart/2005/8/layout/hierarchy4"/>
    <dgm:cxn modelId="{68B7D856-78CB-4502-A8D5-31B865795D6B}" type="presParOf" srcId="{3B7A7DEE-536E-465C-9A78-AAE851520BAA}" destId="{9D5ED3B6-89A4-4D3D-A484-58C2D305F7FD}" srcOrd="0" destOrd="0" presId="urn:microsoft.com/office/officeart/2005/8/layout/hierarchy4"/>
    <dgm:cxn modelId="{B2EC0EAC-3342-4CE7-A23B-B1EE7913561B}" type="presParOf" srcId="{9D5ED3B6-89A4-4D3D-A484-58C2D305F7FD}" destId="{D7D73758-904F-4CD2-9D5E-79753FF3A23F}" srcOrd="0" destOrd="0" presId="urn:microsoft.com/office/officeart/2005/8/layout/hierarchy4"/>
    <dgm:cxn modelId="{41554E61-47F5-4D11-804C-EF22CB32031D}" type="presParOf" srcId="{9D5ED3B6-89A4-4D3D-A484-58C2D305F7FD}" destId="{EA0BC89A-16E0-456C-99EA-0CDDC944148F}" srcOrd="1" destOrd="0" presId="urn:microsoft.com/office/officeart/2005/8/layout/hierarchy4"/>
    <dgm:cxn modelId="{B9F7DD0E-D1D1-4F4A-A649-CEA6C40C0D4F}" type="presParOf" srcId="{3B7A7DEE-536E-465C-9A78-AAE851520BAA}" destId="{117F38E8-39F1-40C0-93AD-35A924FE203B}" srcOrd="1" destOrd="0" presId="urn:microsoft.com/office/officeart/2005/8/layout/hierarchy4"/>
    <dgm:cxn modelId="{5A45E7DE-EC83-41F7-8FE8-08B18D0D4211}" type="presParOf" srcId="{3B7A7DEE-536E-465C-9A78-AAE851520BAA}" destId="{2D9593DF-3F25-4FEC-8062-139EF7576A4A}" srcOrd="2" destOrd="0" presId="urn:microsoft.com/office/officeart/2005/8/layout/hierarchy4"/>
    <dgm:cxn modelId="{54B60BB5-2A33-4E6A-AEF2-EED494B884E9}" type="presParOf" srcId="{2D9593DF-3F25-4FEC-8062-139EF7576A4A}" destId="{A60C6655-FA27-44AC-8B88-6E6B39DDF25A}" srcOrd="0" destOrd="0" presId="urn:microsoft.com/office/officeart/2005/8/layout/hierarchy4"/>
    <dgm:cxn modelId="{1CB89A05-7FF6-4F4F-9854-267B5A6375F2}" type="presParOf" srcId="{2D9593DF-3F25-4FEC-8062-139EF7576A4A}" destId="{83083F66-0C5E-4559-BCFF-5D78143E8471}" srcOrd="1" destOrd="0" presId="urn:microsoft.com/office/officeart/2005/8/layout/hierarchy4"/>
    <dgm:cxn modelId="{9EA1BAA9-6463-4640-9F2D-7FCA80DA6A1F}" type="presParOf" srcId="{7B7A42D1-BA72-49C8-932D-1534854BAA75}" destId="{B1181F71-4330-4B87-9F57-55E3A9D4A6BB}" srcOrd="1" destOrd="0" presId="urn:microsoft.com/office/officeart/2005/8/layout/hierarchy4"/>
    <dgm:cxn modelId="{767DCADE-A2F0-450F-8EB4-FCB40BC6AFF8}" type="presParOf" srcId="{7B7A42D1-BA72-49C8-932D-1534854BAA75}" destId="{1CD159F6-452B-4321-8DB7-38ED5F37B50D}" srcOrd="2" destOrd="0" presId="urn:microsoft.com/office/officeart/2005/8/layout/hierarchy4"/>
    <dgm:cxn modelId="{FD917349-58EF-4C5E-9D35-DF0792238562}" type="presParOf" srcId="{1CD159F6-452B-4321-8DB7-38ED5F37B50D}" destId="{9057B68F-6896-46E5-B389-82A8F199A4D6}" srcOrd="0" destOrd="0" presId="urn:microsoft.com/office/officeart/2005/8/layout/hierarchy4"/>
    <dgm:cxn modelId="{0D8ABE06-BBC1-45A4-9F8D-732FC4A85313}" type="presParOf" srcId="{1CD159F6-452B-4321-8DB7-38ED5F37B50D}" destId="{04214D6C-C78A-4B00-A0BD-7526FCB59AAD}" srcOrd="1" destOrd="0" presId="urn:microsoft.com/office/officeart/2005/8/layout/hierarchy4"/>
    <dgm:cxn modelId="{2B2A7DA7-88F5-42F5-871F-D6B41F0C06C0}" type="presParOf" srcId="{1CD159F6-452B-4321-8DB7-38ED5F37B50D}" destId="{DBF59646-6971-4769-94A0-810C7A9772F9}" srcOrd="2" destOrd="0" presId="urn:microsoft.com/office/officeart/2005/8/layout/hierarchy4"/>
    <dgm:cxn modelId="{E528196C-8C05-4BA8-B88F-D12CA2C9A46D}" type="presParOf" srcId="{DBF59646-6971-4769-94A0-810C7A9772F9}" destId="{2FC4D388-0D05-402F-AAA4-760EA62B2896}" srcOrd="0" destOrd="0" presId="urn:microsoft.com/office/officeart/2005/8/layout/hierarchy4"/>
    <dgm:cxn modelId="{0824B02B-D64D-4969-A95C-F6F343AF48B4}" type="presParOf" srcId="{2FC4D388-0D05-402F-AAA4-760EA62B2896}" destId="{83E70764-471D-488F-BF1E-E7C5137CE077}" srcOrd="0" destOrd="0" presId="urn:microsoft.com/office/officeart/2005/8/layout/hierarchy4"/>
    <dgm:cxn modelId="{E4671164-52CF-40B3-AA95-59DA35F0AC90}" type="presParOf" srcId="{2FC4D388-0D05-402F-AAA4-760EA62B2896}" destId="{36923A36-3F6B-4A01-8829-131264B031C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B887BEE-114F-4BD7-9698-4D8CCC9020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5B9C2-D91A-4E83-AA08-A6F7DEC9774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4400" b="1" dirty="0" smtClean="0">
              <a:latin typeface="+mj-lt"/>
              <a:cs typeface="Times New Roman" pitchFamily="18" charset="0"/>
            </a:rPr>
            <a:t>Організаційна функція </a:t>
          </a:r>
          <a:r>
            <a:rPr lang="uk-UA" sz="4400" dirty="0" smtClean="0">
              <a:latin typeface="+mj-lt"/>
              <a:cs typeface="Times New Roman" pitchFamily="18" charset="0"/>
            </a:rPr>
            <a:t>виявляється в діяльності, пов’язаній із удосконаленням структури методичної роботи, змісту її складових</a:t>
          </a:r>
          <a:endParaRPr lang="ru-RU" sz="4400" dirty="0">
            <a:latin typeface="+mj-lt"/>
            <a:cs typeface="Times New Roman" pitchFamily="18" charset="0"/>
          </a:endParaRPr>
        </a:p>
      </dgm:t>
    </dgm:pt>
    <dgm:pt modelId="{36FA351B-B85D-40AC-B7EC-670CB58E5267}" type="parTrans" cxnId="{0FA22362-CAD3-45EC-B50D-6E5351E5C4DF}">
      <dgm:prSet/>
      <dgm:spPr/>
      <dgm:t>
        <a:bodyPr/>
        <a:lstStyle/>
        <a:p>
          <a:endParaRPr lang="ru-RU"/>
        </a:p>
      </dgm:t>
    </dgm:pt>
    <dgm:pt modelId="{CEDB0E6A-6293-4FCB-AFA3-EC6EE25AADC3}" type="sibTrans" cxnId="{0FA22362-CAD3-45EC-B50D-6E5351E5C4DF}">
      <dgm:prSet/>
      <dgm:spPr/>
      <dgm:t>
        <a:bodyPr/>
        <a:lstStyle/>
        <a:p>
          <a:endParaRPr lang="ru-RU"/>
        </a:p>
      </dgm:t>
    </dgm:pt>
    <dgm:pt modelId="{33729F25-C422-4674-BAA7-FFE8A70A6069}" type="pres">
      <dgm:prSet presAssocID="{BB887BEE-114F-4BD7-9698-4D8CCC9020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DBB4C-7B6E-419E-9245-0C2DB934573F}" type="pres">
      <dgm:prSet presAssocID="{9485B9C2-D91A-4E83-AA08-A6F7DEC9774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3A0DE6-A42D-42AB-AD4A-E1106BF53833}" type="presOf" srcId="{9485B9C2-D91A-4E83-AA08-A6F7DEC9774F}" destId="{8B6DBB4C-7B6E-419E-9245-0C2DB934573F}" srcOrd="0" destOrd="0" presId="urn:microsoft.com/office/officeart/2005/8/layout/default"/>
    <dgm:cxn modelId="{0FA22362-CAD3-45EC-B50D-6E5351E5C4DF}" srcId="{BB887BEE-114F-4BD7-9698-4D8CCC9020BF}" destId="{9485B9C2-D91A-4E83-AA08-A6F7DEC9774F}" srcOrd="0" destOrd="0" parTransId="{36FA351B-B85D-40AC-B7EC-670CB58E5267}" sibTransId="{CEDB0E6A-6293-4FCB-AFA3-EC6EE25AADC3}"/>
    <dgm:cxn modelId="{A54BE91A-6959-4AE3-83DA-658FEA721646}" type="presOf" srcId="{BB887BEE-114F-4BD7-9698-4D8CCC9020BF}" destId="{33729F25-C422-4674-BAA7-FFE8A70A6069}" srcOrd="0" destOrd="0" presId="urn:microsoft.com/office/officeart/2005/8/layout/default"/>
    <dgm:cxn modelId="{914BE699-E157-4F31-B242-8BFF9BAA8F83}" type="presParOf" srcId="{33729F25-C422-4674-BAA7-FFE8A70A6069}" destId="{8B6DBB4C-7B6E-419E-9245-0C2DB93457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B887BEE-114F-4BD7-9698-4D8CCC9020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5B9C2-D91A-4E83-AA08-A6F7DEC9774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3600" b="1" dirty="0" smtClean="0">
              <a:latin typeface="+mj-lt"/>
              <a:cs typeface="Times New Roman" pitchFamily="18" charset="0"/>
            </a:rPr>
            <a:t>Діагностична функція </a:t>
          </a:r>
          <a:r>
            <a:rPr lang="uk-UA" sz="3600" dirty="0" smtClean="0">
              <a:latin typeface="+mj-lt"/>
              <a:cs typeface="Times New Roman" pitchFamily="18" charset="0"/>
            </a:rPr>
            <a:t>вимагає регулярного вивчення ступеня розриву між реальним рівнем компетентності педагогів, що виявляється в узагальненому результаті їх праці, та вимогами суспільства до якості діяльності окремих працівників закладів освіти в сучасних умовах розвитку освіти</a:t>
          </a:r>
          <a:endParaRPr lang="ru-RU" sz="3600" dirty="0">
            <a:latin typeface="+mj-lt"/>
            <a:cs typeface="Times New Roman" pitchFamily="18" charset="0"/>
          </a:endParaRPr>
        </a:p>
      </dgm:t>
    </dgm:pt>
    <dgm:pt modelId="{36FA351B-B85D-40AC-B7EC-670CB58E5267}" type="parTrans" cxnId="{0FA22362-CAD3-45EC-B50D-6E5351E5C4DF}">
      <dgm:prSet/>
      <dgm:spPr/>
      <dgm:t>
        <a:bodyPr/>
        <a:lstStyle/>
        <a:p>
          <a:endParaRPr lang="ru-RU"/>
        </a:p>
      </dgm:t>
    </dgm:pt>
    <dgm:pt modelId="{CEDB0E6A-6293-4FCB-AFA3-EC6EE25AADC3}" type="sibTrans" cxnId="{0FA22362-CAD3-45EC-B50D-6E5351E5C4DF}">
      <dgm:prSet/>
      <dgm:spPr/>
      <dgm:t>
        <a:bodyPr/>
        <a:lstStyle/>
        <a:p>
          <a:endParaRPr lang="ru-RU"/>
        </a:p>
      </dgm:t>
    </dgm:pt>
    <dgm:pt modelId="{33729F25-C422-4674-BAA7-FFE8A70A6069}" type="pres">
      <dgm:prSet presAssocID="{BB887BEE-114F-4BD7-9698-4D8CCC9020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DBB4C-7B6E-419E-9245-0C2DB934573F}" type="pres">
      <dgm:prSet presAssocID="{9485B9C2-D91A-4E83-AA08-A6F7DEC9774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A22362-CAD3-45EC-B50D-6E5351E5C4DF}" srcId="{BB887BEE-114F-4BD7-9698-4D8CCC9020BF}" destId="{9485B9C2-D91A-4E83-AA08-A6F7DEC9774F}" srcOrd="0" destOrd="0" parTransId="{36FA351B-B85D-40AC-B7EC-670CB58E5267}" sibTransId="{CEDB0E6A-6293-4FCB-AFA3-EC6EE25AADC3}"/>
    <dgm:cxn modelId="{F9BF8AC9-12A1-421B-A036-C9A88FFB84CF}" type="presOf" srcId="{9485B9C2-D91A-4E83-AA08-A6F7DEC9774F}" destId="{8B6DBB4C-7B6E-419E-9245-0C2DB934573F}" srcOrd="0" destOrd="0" presId="urn:microsoft.com/office/officeart/2005/8/layout/default"/>
    <dgm:cxn modelId="{E7D3AAC6-2ADD-4ED7-8404-1661EE0B41A7}" type="presOf" srcId="{BB887BEE-114F-4BD7-9698-4D8CCC9020BF}" destId="{33729F25-C422-4674-BAA7-FFE8A70A6069}" srcOrd="0" destOrd="0" presId="urn:microsoft.com/office/officeart/2005/8/layout/default"/>
    <dgm:cxn modelId="{5FF67271-05C5-404A-A101-DABADBE4117B}" type="presParOf" srcId="{33729F25-C422-4674-BAA7-FFE8A70A6069}" destId="{8B6DBB4C-7B6E-419E-9245-0C2DB93457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B887BEE-114F-4BD7-9698-4D8CCC9020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5B9C2-D91A-4E83-AA08-A6F7DEC9774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3600" b="1" dirty="0" smtClean="0">
              <a:latin typeface="+mj-lt"/>
              <a:cs typeface="Times New Roman" pitchFamily="18" charset="0"/>
            </a:rPr>
            <a:t>Прогностична функція </a:t>
          </a:r>
          <a:r>
            <a:rPr lang="uk-UA" sz="3600" dirty="0" smtClean="0">
              <a:latin typeface="+mj-lt"/>
              <a:cs typeface="Times New Roman" pitchFamily="18" charset="0"/>
            </a:rPr>
            <a:t>полягає у визначення знань і вмінь, необхідних педагогам у майбутньому</a:t>
          </a:r>
          <a:endParaRPr lang="ru-RU" sz="3600" dirty="0">
            <a:latin typeface="+mj-lt"/>
            <a:cs typeface="Times New Roman" pitchFamily="18" charset="0"/>
          </a:endParaRPr>
        </a:p>
      </dgm:t>
    </dgm:pt>
    <dgm:pt modelId="{36FA351B-B85D-40AC-B7EC-670CB58E5267}" type="parTrans" cxnId="{0FA22362-CAD3-45EC-B50D-6E5351E5C4DF}">
      <dgm:prSet/>
      <dgm:spPr/>
      <dgm:t>
        <a:bodyPr/>
        <a:lstStyle/>
        <a:p>
          <a:endParaRPr lang="ru-RU"/>
        </a:p>
      </dgm:t>
    </dgm:pt>
    <dgm:pt modelId="{CEDB0E6A-6293-4FCB-AFA3-EC6EE25AADC3}" type="sibTrans" cxnId="{0FA22362-CAD3-45EC-B50D-6E5351E5C4DF}">
      <dgm:prSet/>
      <dgm:spPr/>
      <dgm:t>
        <a:bodyPr/>
        <a:lstStyle/>
        <a:p>
          <a:endParaRPr lang="ru-RU"/>
        </a:p>
      </dgm:t>
    </dgm:pt>
    <dgm:pt modelId="{33729F25-C422-4674-BAA7-FFE8A70A6069}" type="pres">
      <dgm:prSet presAssocID="{BB887BEE-114F-4BD7-9698-4D8CCC9020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DBB4C-7B6E-419E-9245-0C2DB934573F}" type="pres">
      <dgm:prSet presAssocID="{9485B9C2-D91A-4E83-AA08-A6F7DEC9774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7486C-887F-4AA8-A065-F9A0EACC74F3}" type="presOf" srcId="{BB887BEE-114F-4BD7-9698-4D8CCC9020BF}" destId="{33729F25-C422-4674-BAA7-FFE8A70A6069}" srcOrd="0" destOrd="0" presId="urn:microsoft.com/office/officeart/2005/8/layout/default"/>
    <dgm:cxn modelId="{0FA22362-CAD3-45EC-B50D-6E5351E5C4DF}" srcId="{BB887BEE-114F-4BD7-9698-4D8CCC9020BF}" destId="{9485B9C2-D91A-4E83-AA08-A6F7DEC9774F}" srcOrd="0" destOrd="0" parTransId="{36FA351B-B85D-40AC-B7EC-670CB58E5267}" sibTransId="{CEDB0E6A-6293-4FCB-AFA3-EC6EE25AADC3}"/>
    <dgm:cxn modelId="{D1F15F96-F55C-4C40-BE62-6D06694A4D05}" type="presOf" srcId="{9485B9C2-D91A-4E83-AA08-A6F7DEC9774F}" destId="{8B6DBB4C-7B6E-419E-9245-0C2DB934573F}" srcOrd="0" destOrd="0" presId="urn:microsoft.com/office/officeart/2005/8/layout/default"/>
    <dgm:cxn modelId="{8A2B6A20-CE1D-4F52-940F-8888C8AF6DA8}" type="presParOf" srcId="{33729F25-C422-4674-BAA7-FFE8A70A6069}" destId="{8B6DBB4C-7B6E-419E-9245-0C2DB93457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B887BEE-114F-4BD7-9698-4D8CCC9020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5B9C2-D91A-4E83-AA08-A6F7DEC9774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3600" b="1" dirty="0" smtClean="0">
              <a:latin typeface="+mj-lt"/>
              <a:cs typeface="Times New Roman" pitchFamily="18" charset="0"/>
            </a:rPr>
            <a:t>Моделююча функція </a:t>
          </a:r>
          <a:r>
            <a:rPr lang="uk-UA" sz="3600" dirty="0" smtClean="0">
              <a:latin typeface="+mj-lt"/>
              <a:cs typeface="Times New Roman" pitchFamily="18" charset="0"/>
            </a:rPr>
            <a:t>полягає в розробці принципово нових положень навчально-виховної роботи в закладі освіти, у формуванні та впровадженні моделей перспективного досвіду, їх експериментальній перевірці, після якої вони можуть бути використані як зразки для впровадження</a:t>
          </a:r>
          <a:endParaRPr lang="ru-RU" sz="3600" dirty="0">
            <a:latin typeface="+mj-lt"/>
            <a:cs typeface="Times New Roman" pitchFamily="18" charset="0"/>
          </a:endParaRPr>
        </a:p>
      </dgm:t>
    </dgm:pt>
    <dgm:pt modelId="{36FA351B-B85D-40AC-B7EC-670CB58E5267}" type="parTrans" cxnId="{0FA22362-CAD3-45EC-B50D-6E5351E5C4DF}">
      <dgm:prSet/>
      <dgm:spPr/>
      <dgm:t>
        <a:bodyPr/>
        <a:lstStyle/>
        <a:p>
          <a:endParaRPr lang="ru-RU"/>
        </a:p>
      </dgm:t>
    </dgm:pt>
    <dgm:pt modelId="{CEDB0E6A-6293-4FCB-AFA3-EC6EE25AADC3}" type="sibTrans" cxnId="{0FA22362-CAD3-45EC-B50D-6E5351E5C4DF}">
      <dgm:prSet/>
      <dgm:spPr/>
      <dgm:t>
        <a:bodyPr/>
        <a:lstStyle/>
        <a:p>
          <a:endParaRPr lang="ru-RU"/>
        </a:p>
      </dgm:t>
    </dgm:pt>
    <dgm:pt modelId="{33729F25-C422-4674-BAA7-FFE8A70A6069}" type="pres">
      <dgm:prSet presAssocID="{BB887BEE-114F-4BD7-9698-4D8CCC9020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DBB4C-7B6E-419E-9245-0C2DB934573F}" type="pres">
      <dgm:prSet presAssocID="{9485B9C2-D91A-4E83-AA08-A6F7DEC9774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A22362-CAD3-45EC-B50D-6E5351E5C4DF}" srcId="{BB887BEE-114F-4BD7-9698-4D8CCC9020BF}" destId="{9485B9C2-D91A-4E83-AA08-A6F7DEC9774F}" srcOrd="0" destOrd="0" parTransId="{36FA351B-B85D-40AC-B7EC-670CB58E5267}" sibTransId="{CEDB0E6A-6293-4FCB-AFA3-EC6EE25AADC3}"/>
    <dgm:cxn modelId="{B6204C78-B39A-48A2-A327-D9617D7C3A8E}" type="presOf" srcId="{BB887BEE-114F-4BD7-9698-4D8CCC9020BF}" destId="{33729F25-C422-4674-BAA7-FFE8A70A6069}" srcOrd="0" destOrd="0" presId="urn:microsoft.com/office/officeart/2005/8/layout/default"/>
    <dgm:cxn modelId="{A3701344-E65D-4E4A-8BA4-48840C78CBBE}" type="presOf" srcId="{9485B9C2-D91A-4E83-AA08-A6F7DEC9774F}" destId="{8B6DBB4C-7B6E-419E-9245-0C2DB934573F}" srcOrd="0" destOrd="0" presId="urn:microsoft.com/office/officeart/2005/8/layout/default"/>
    <dgm:cxn modelId="{6A53B19D-EE70-4204-9E53-821C839196A1}" type="presParOf" srcId="{33729F25-C422-4674-BAA7-FFE8A70A6069}" destId="{8B6DBB4C-7B6E-419E-9245-0C2DB93457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B887BEE-114F-4BD7-9698-4D8CCC9020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5B9C2-D91A-4E83-AA08-A6F7DEC9774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4000" b="1" dirty="0" err="1" smtClean="0">
              <a:latin typeface="+mj-lt"/>
              <a:cs typeface="Times New Roman" pitchFamily="18" charset="0"/>
            </a:rPr>
            <a:t>Відновлююча</a:t>
          </a:r>
          <a:r>
            <a:rPr lang="uk-UA" sz="4000" b="1" dirty="0" smtClean="0">
              <a:latin typeface="+mj-lt"/>
              <a:cs typeface="Times New Roman" pitchFamily="18" charset="0"/>
            </a:rPr>
            <a:t> функція </a:t>
          </a:r>
          <a:r>
            <a:rPr lang="uk-UA" sz="4000" dirty="0" smtClean="0">
              <a:latin typeface="+mj-lt"/>
              <a:cs typeface="Times New Roman" pitchFamily="18" charset="0"/>
            </a:rPr>
            <a:t>передбачає відновлення частково забутих або втрачених педагогами знань</a:t>
          </a:r>
          <a:endParaRPr lang="ru-RU" sz="4000" dirty="0">
            <a:latin typeface="+mj-lt"/>
            <a:cs typeface="Times New Roman" pitchFamily="18" charset="0"/>
          </a:endParaRPr>
        </a:p>
      </dgm:t>
    </dgm:pt>
    <dgm:pt modelId="{36FA351B-B85D-40AC-B7EC-670CB58E5267}" type="parTrans" cxnId="{0FA22362-CAD3-45EC-B50D-6E5351E5C4DF}">
      <dgm:prSet/>
      <dgm:spPr/>
      <dgm:t>
        <a:bodyPr/>
        <a:lstStyle/>
        <a:p>
          <a:endParaRPr lang="ru-RU"/>
        </a:p>
      </dgm:t>
    </dgm:pt>
    <dgm:pt modelId="{CEDB0E6A-6293-4FCB-AFA3-EC6EE25AADC3}" type="sibTrans" cxnId="{0FA22362-CAD3-45EC-B50D-6E5351E5C4DF}">
      <dgm:prSet/>
      <dgm:spPr/>
      <dgm:t>
        <a:bodyPr/>
        <a:lstStyle/>
        <a:p>
          <a:endParaRPr lang="ru-RU"/>
        </a:p>
      </dgm:t>
    </dgm:pt>
    <dgm:pt modelId="{33729F25-C422-4674-BAA7-FFE8A70A6069}" type="pres">
      <dgm:prSet presAssocID="{BB887BEE-114F-4BD7-9698-4D8CCC9020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DBB4C-7B6E-419E-9245-0C2DB934573F}" type="pres">
      <dgm:prSet presAssocID="{9485B9C2-D91A-4E83-AA08-A6F7DEC9774F}" presName="node" presStyleLbl="node1" presStyleIdx="0" presStyleCnt="1" custLinFactNeighborX="-25" custLinFactNeighborY="-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FE255A-9DE6-4A01-8764-A00034E30605}" type="presOf" srcId="{9485B9C2-D91A-4E83-AA08-A6F7DEC9774F}" destId="{8B6DBB4C-7B6E-419E-9245-0C2DB934573F}" srcOrd="0" destOrd="0" presId="urn:microsoft.com/office/officeart/2005/8/layout/default"/>
    <dgm:cxn modelId="{0B64991A-85DF-4935-91E0-5DCACFA20071}" type="presOf" srcId="{BB887BEE-114F-4BD7-9698-4D8CCC9020BF}" destId="{33729F25-C422-4674-BAA7-FFE8A70A6069}" srcOrd="0" destOrd="0" presId="urn:microsoft.com/office/officeart/2005/8/layout/default"/>
    <dgm:cxn modelId="{0FA22362-CAD3-45EC-B50D-6E5351E5C4DF}" srcId="{BB887BEE-114F-4BD7-9698-4D8CCC9020BF}" destId="{9485B9C2-D91A-4E83-AA08-A6F7DEC9774F}" srcOrd="0" destOrd="0" parTransId="{36FA351B-B85D-40AC-B7EC-670CB58E5267}" sibTransId="{CEDB0E6A-6293-4FCB-AFA3-EC6EE25AADC3}"/>
    <dgm:cxn modelId="{7006AF53-5558-42EA-BAC0-5898943DC91B}" type="presParOf" srcId="{33729F25-C422-4674-BAA7-FFE8A70A6069}" destId="{8B6DBB4C-7B6E-419E-9245-0C2DB93457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B887BEE-114F-4BD7-9698-4D8CCC9020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5B9C2-D91A-4E83-AA08-A6F7DEC9774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3600" b="1" dirty="0" err="1" smtClean="0">
              <a:latin typeface="+mj-lt"/>
              <a:cs typeface="Times New Roman" pitchFamily="18" charset="0"/>
            </a:rPr>
            <a:t>Корегуюча</a:t>
          </a:r>
          <a:r>
            <a:rPr lang="uk-UA" sz="3600" b="1" dirty="0" smtClean="0">
              <a:latin typeface="+mj-lt"/>
              <a:cs typeface="Times New Roman" pitchFamily="18" charset="0"/>
            </a:rPr>
            <a:t> функція </a:t>
          </a:r>
          <a:r>
            <a:rPr lang="uk-UA" sz="3600" dirty="0" smtClean="0">
              <a:latin typeface="+mj-lt"/>
              <a:cs typeface="Times New Roman" pitchFamily="18" charset="0"/>
            </a:rPr>
            <a:t>спрямована на виправлення в діяльності педагогів недоліків, пов’язаних з використанням застарілих методик, що не відповідають вимогам сучасності</a:t>
          </a:r>
          <a:endParaRPr lang="ru-RU" sz="3600" dirty="0">
            <a:latin typeface="+mj-lt"/>
            <a:cs typeface="Times New Roman" pitchFamily="18" charset="0"/>
          </a:endParaRPr>
        </a:p>
      </dgm:t>
    </dgm:pt>
    <dgm:pt modelId="{36FA351B-B85D-40AC-B7EC-670CB58E5267}" type="parTrans" cxnId="{0FA22362-CAD3-45EC-B50D-6E5351E5C4DF}">
      <dgm:prSet/>
      <dgm:spPr/>
      <dgm:t>
        <a:bodyPr/>
        <a:lstStyle/>
        <a:p>
          <a:endParaRPr lang="ru-RU"/>
        </a:p>
      </dgm:t>
    </dgm:pt>
    <dgm:pt modelId="{CEDB0E6A-6293-4FCB-AFA3-EC6EE25AADC3}" type="sibTrans" cxnId="{0FA22362-CAD3-45EC-B50D-6E5351E5C4DF}">
      <dgm:prSet/>
      <dgm:spPr/>
      <dgm:t>
        <a:bodyPr/>
        <a:lstStyle/>
        <a:p>
          <a:endParaRPr lang="ru-RU"/>
        </a:p>
      </dgm:t>
    </dgm:pt>
    <dgm:pt modelId="{33729F25-C422-4674-BAA7-FFE8A70A6069}" type="pres">
      <dgm:prSet presAssocID="{BB887BEE-114F-4BD7-9698-4D8CCC9020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DBB4C-7B6E-419E-9245-0C2DB934573F}" type="pres">
      <dgm:prSet presAssocID="{9485B9C2-D91A-4E83-AA08-A6F7DEC9774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95984-A8C9-4038-9A98-78EAEA69C2D0}" type="presOf" srcId="{9485B9C2-D91A-4E83-AA08-A6F7DEC9774F}" destId="{8B6DBB4C-7B6E-419E-9245-0C2DB934573F}" srcOrd="0" destOrd="0" presId="urn:microsoft.com/office/officeart/2005/8/layout/default"/>
    <dgm:cxn modelId="{40BF3CB0-4AA6-433D-9DE2-034F4F6C89A1}" type="presOf" srcId="{BB887BEE-114F-4BD7-9698-4D8CCC9020BF}" destId="{33729F25-C422-4674-BAA7-FFE8A70A6069}" srcOrd="0" destOrd="0" presId="urn:microsoft.com/office/officeart/2005/8/layout/default"/>
    <dgm:cxn modelId="{0FA22362-CAD3-45EC-B50D-6E5351E5C4DF}" srcId="{BB887BEE-114F-4BD7-9698-4D8CCC9020BF}" destId="{9485B9C2-D91A-4E83-AA08-A6F7DEC9774F}" srcOrd="0" destOrd="0" parTransId="{36FA351B-B85D-40AC-B7EC-670CB58E5267}" sibTransId="{CEDB0E6A-6293-4FCB-AFA3-EC6EE25AADC3}"/>
    <dgm:cxn modelId="{2ACEF762-70BA-4BE7-AEA9-0B964596AC01}" type="presParOf" srcId="{33729F25-C422-4674-BAA7-FFE8A70A6069}" destId="{8B6DBB4C-7B6E-419E-9245-0C2DB93457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B887BEE-114F-4BD7-9698-4D8CCC9020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5B9C2-D91A-4E83-AA08-A6F7DEC9774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3600" b="1" dirty="0" smtClean="0">
              <a:latin typeface="+mj-lt"/>
              <a:cs typeface="Times New Roman" pitchFamily="18" charset="0"/>
            </a:rPr>
            <a:t>Пропагандистська функція </a:t>
          </a:r>
          <a:r>
            <a:rPr lang="uk-UA" sz="3600" dirty="0" smtClean="0">
              <a:latin typeface="+mj-lt"/>
              <a:cs typeface="Times New Roman" pitchFamily="18" charset="0"/>
            </a:rPr>
            <a:t>спрямована на інформування педагогів, їх агітацію щодо впровадження в практику досягнень науки, передового педагогічного досвіду</a:t>
          </a:r>
          <a:endParaRPr lang="ru-RU" sz="3600" dirty="0">
            <a:latin typeface="+mj-lt"/>
            <a:cs typeface="Times New Roman" pitchFamily="18" charset="0"/>
          </a:endParaRPr>
        </a:p>
      </dgm:t>
    </dgm:pt>
    <dgm:pt modelId="{36FA351B-B85D-40AC-B7EC-670CB58E5267}" type="parTrans" cxnId="{0FA22362-CAD3-45EC-B50D-6E5351E5C4DF}">
      <dgm:prSet/>
      <dgm:spPr/>
      <dgm:t>
        <a:bodyPr/>
        <a:lstStyle/>
        <a:p>
          <a:endParaRPr lang="ru-RU"/>
        </a:p>
      </dgm:t>
    </dgm:pt>
    <dgm:pt modelId="{CEDB0E6A-6293-4FCB-AFA3-EC6EE25AADC3}" type="sibTrans" cxnId="{0FA22362-CAD3-45EC-B50D-6E5351E5C4DF}">
      <dgm:prSet/>
      <dgm:spPr/>
      <dgm:t>
        <a:bodyPr/>
        <a:lstStyle/>
        <a:p>
          <a:endParaRPr lang="ru-RU"/>
        </a:p>
      </dgm:t>
    </dgm:pt>
    <dgm:pt modelId="{33729F25-C422-4674-BAA7-FFE8A70A6069}" type="pres">
      <dgm:prSet presAssocID="{BB887BEE-114F-4BD7-9698-4D8CCC9020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DBB4C-7B6E-419E-9245-0C2DB934573F}" type="pres">
      <dgm:prSet presAssocID="{9485B9C2-D91A-4E83-AA08-A6F7DEC9774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C7364-904A-42CF-A9C6-A2C507EAEA7E}" type="presOf" srcId="{9485B9C2-D91A-4E83-AA08-A6F7DEC9774F}" destId="{8B6DBB4C-7B6E-419E-9245-0C2DB934573F}" srcOrd="0" destOrd="0" presId="urn:microsoft.com/office/officeart/2005/8/layout/default"/>
    <dgm:cxn modelId="{0FA22362-CAD3-45EC-B50D-6E5351E5C4DF}" srcId="{BB887BEE-114F-4BD7-9698-4D8CCC9020BF}" destId="{9485B9C2-D91A-4E83-AA08-A6F7DEC9774F}" srcOrd="0" destOrd="0" parTransId="{36FA351B-B85D-40AC-B7EC-670CB58E5267}" sibTransId="{CEDB0E6A-6293-4FCB-AFA3-EC6EE25AADC3}"/>
    <dgm:cxn modelId="{4BABEF60-6BDA-41AE-8A6B-22E39E503451}" type="presOf" srcId="{BB887BEE-114F-4BD7-9698-4D8CCC9020BF}" destId="{33729F25-C422-4674-BAA7-FFE8A70A6069}" srcOrd="0" destOrd="0" presId="urn:microsoft.com/office/officeart/2005/8/layout/default"/>
    <dgm:cxn modelId="{22D191C5-878D-403A-9F7C-323FFEF5A8D7}" type="presParOf" srcId="{33729F25-C422-4674-BAA7-FFE8A70A6069}" destId="{8B6DBB4C-7B6E-419E-9245-0C2DB93457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B887BEE-114F-4BD7-9698-4D8CCC9020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5B9C2-D91A-4E83-AA08-A6F7DEC9774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3600" b="1" dirty="0" smtClean="0">
              <a:latin typeface="+mj-lt"/>
              <a:cs typeface="Times New Roman" pitchFamily="18" charset="0"/>
            </a:rPr>
            <a:t>Контрольно-інформаційна функція </a:t>
          </a:r>
          <a:r>
            <a:rPr lang="uk-UA" sz="3600" b="0" dirty="0" smtClean="0">
              <a:latin typeface="+mj-lt"/>
              <a:cs typeface="Times New Roman" pitchFamily="18" charset="0"/>
            </a:rPr>
            <a:t>полягає в утворенні і підтримці стабільного зворотного зв’язку, в оцінці відповідності наслідків методичної роботи з плановим завданням і нормативними вимогами</a:t>
          </a:r>
          <a:endParaRPr lang="ru-RU" sz="3600" b="0" dirty="0">
            <a:latin typeface="+mj-lt"/>
            <a:cs typeface="Times New Roman" pitchFamily="18" charset="0"/>
          </a:endParaRPr>
        </a:p>
      </dgm:t>
    </dgm:pt>
    <dgm:pt modelId="{36FA351B-B85D-40AC-B7EC-670CB58E5267}" type="parTrans" cxnId="{0FA22362-CAD3-45EC-B50D-6E5351E5C4DF}">
      <dgm:prSet/>
      <dgm:spPr/>
      <dgm:t>
        <a:bodyPr/>
        <a:lstStyle/>
        <a:p>
          <a:endParaRPr lang="ru-RU"/>
        </a:p>
      </dgm:t>
    </dgm:pt>
    <dgm:pt modelId="{CEDB0E6A-6293-4FCB-AFA3-EC6EE25AADC3}" type="sibTrans" cxnId="{0FA22362-CAD3-45EC-B50D-6E5351E5C4DF}">
      <dgm:prSet/>
      <dgm:spPr/>
      <dgm:t>
        <a:bodyPr/>
        <a:lstStyle/>
        <a:p>
          <a:endParaRPr lang="ru-RU"/>
        </a:p>
      </dgm:t>
    </dgm:pt>
    <dgm:pt modelId="{33729F25-C422-4674-BAA7-FFE8A70A6069}" type="pres">
      <dgm:prSet presAssocID="{BB887BEE-114F-4BD7-9698-4D8CCC9020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DBB4C-7B6E-419E-9245-0C2DB934573F}" type="pres">
      <dgm:prSet presAssocID="{9485B9C2-D91A-4E83-AA08-A6F7DEC9774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57A719-BAA8-4B9E-8F1A-A9239F1082AC}" type="presOf" srcId="{9485B9C2-D91A-4E83-AA08-A6F7DEC9774F}" destId="{8B6DBB4C-7B6E-419E-9245-0C2DB934573F}" srcOrd="0" destOrd="0" presId="urn:microsoft.com/office/officeart/2005/8/layout/default"/>
    <dgm:cxn modelId="{0FA22362-CAD3-45EC-B50D-6E5351E5C4DF}" srcId="{BB887BEE-114F-4BD7-9698-4D8CCC9020BF}" destId="{9485B9C2-D91A-4E83-AA08-A6F7DEC9774F}" srcOrd="0" destOrd="0" parTransId="{36FA351B-B85D-40AC-B7EC-670CB58E5267}" sibTransId="{CEDB0E6A-6293-4FCB-AFA3-EC6EE25AADC3}"/>
    <dgm:cxn modelId="{DFB0BCF4-6203-4F23-AC35-2A884C330175}" type="presOf" srcId="{BB887BEE-114F-4BD7-9698-4D8CCC9020BF}" destId="{33729F25-C422-4674-BAA7-FFE8A70A6069}" srcOrd="0" destOrd="0" presId="urn:microsoft.com/office/officeart/2005/8/layout/default"/>
    <dgm:cxn modelId="{E61DAB1C-F1F9-47AA-A146-A2BEA8885B2B}" type="presParOf" srcId="{33729F25-C422-4674-BAA7-FFE8A70A6069}" destId="{8B6DBB4C-7B6E-419E-9245-0C2DB934573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8F136A3-2BCD-43CD-A991-57736C83ED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4E6B19-5FD7-459D-834C-D9324F4EC6D5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координація діяльності методичних (циклових) комісій та інших структурних підрозділів методичної служби , направленої на розвиток методичного забезпечення освітнього процесу;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2CFCA960-34FF-47A7-A459-F6411AF13F3D}" type="parTrans" cxnId="{52459718-BE33-4150-86A4-D3584FEB8C7E}">
      <dgm:prSet/>
      <dgm:spPr/>
      <dgm:t>
        <a:bodyPr/>
        <a:lstStyle/>
        <a:p>
          <a:endParaRPr lang="ru-RU"/>
        </a:p>
      </dgm:t>
    </dgm:pt>
    <dgm:pt modelId="{95607A15-BC24-4364-B4A1-516EBE2292B0}" type="sibTrans" cxnId="{52459718-BE33-4150-86A4-D3584FEB8C7E}">
      <dgm:prSet/>
      <dgm:spPr/>
      <dgm:t>
        <a:bodyPr/>
        <a:lstStyle/>
        <a:p>
          <a:endParaRPr lang="ru-RU"/>
        </a:p>
      </dgm:t>
    </dgm:pt>
    <dgm:pt modelId="{4AF63B54-C417-4756-90B7-820597A8AFD4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розробка основних напрямів методичної роботи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94B79A8D-1A1B-4190-BC55-456E1E37E6FF}" type="parTrans" cxnId="{3F4C836B-156C-4C81-A55E-3FC8EE0AF05C}">
      <dgm:prSet/>
      <dgm:spPr/>
      <dgm:t>
        <a:bodyPr/>
        <a:lstStyle/>
        <a:p>
          <a:endParaRPr lang="ru-RU"/>
        </a:p>
      </dgm:t>
    </dgm:pt>
    <dgm:pt modelId="{A6E84553-7522-4BA2-97BB-101A7C7D064C}" type="sibTrans" cxnId="{3F4C836B-156C-4C81-A55E-3FC8EE0AF05C}">
      <dgm:prSet/>
      <dgm:spPr/>
      <dgm:t>
        <a:bodyPr/>
        <a:lstStyle/>
        <a:p>
          <a:endParaRPr lang="ru-RU"/>
        </a:p>
      </dgm:t>
    </dgm:pt>
    <dgm:pt modelId="{0972C97F-154D-4BEA-8906-CED403EC174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формування мети і задач методичної служби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A4836F4B-29D6-4E1A-9D0A-6CDCEF0F4B4E}" type="parTrans" cxnId="{446054F2-8AD7-4334-A13C-9B11F573D01A}">
      <dgm:prSet/>
      <dgm:spPr/>
      <dgm:t>
        <a:bodyPr/>
        <a:lstStyle/>
        <a:p>
          <a:endParaRPr lang="ru-RU"/>
        </a:p>
      </dgm:t>
    </dgm:pt>
    <dgm:pt modelId="{9F9A2CE1-974F-428D-8244-6D3858867C2E}" type="sibTrans" cxnId="{446054F2-8AD7-4334-A13C-9B11F573D01A}">
      <dgm:prSet/>
      <dgm:spPr/>
      <dgm:t>
        <a:bodyPr/>
        <a:lstStyle/>
        <a:p>
          <a:endParaRPr lang="ru-RU"/>
        </a:p>
      </dgm:t>
    </dgm:pt>
    <dgm:pt modelId="{25246C57-51C8-446C-8845-FFB6F0648C3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забезпечення методичного супроводу навчальних програм, розробка навчальних , науково-методичних і дидактичних матеріалів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0EDA8CAE-6784-4C9A-A670-0DDCE9070FEB}" type="parTrans" cxnId="{DB27040D-D81E-4A76-89BD-1D141F36D9F2}">
      <dgm:prSet/>
      <dgm:spPr/>
      <dgm:t>
        <a:bodyPr/>
        <a:lstStyle/>
        <a:p>
          <a:endParaRPr lang="ru-RU"/>
        </a:p>
      </dgm:t>
    </dgm:pt>
    <dgm:pt modelId="{248E08C2-79F9-4D11-9324-130696AA21FC}" type="sibTrans" cxnId="{DB27040D-D81E-4A76-89BD-1D141F36D9F2}">
      <dgm:prSet/>
      <dgm:spPr/>
      <dgm:t>
        <a:bodyPr/>
        <a:lstStyle/>
        <a:p>
          <a:endParaRPr lang="ru-RU"/>
        </a:p>
      </dgm:t>
    </dgm:pt>
    <dgm:pt modelId="{304E84B4-7DB8-4045-8FAB-67DE3ACF21F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організація дослідно-пошукової, інноваційної і проектно-дослідницької діяльності в закладі, напрямів на освоєння нових педагогічних технологій, розробку авторських програм, апробацію навчально-методичних комплексів і т.д.;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EDF9BA7E-8D06-4AA9-B31D-5D601CA76E75}" type="parTrans" cxnId="{B038DDC5-1629-41BF-AE82-7074178513C8}">
      <dgm:prSet/>
      <dgm:spPr/>
      <dgm:t>
        <a:bodyPr/>
        <a:lstStyle/>
        <a:p>
          <a:endParaRPr lang="ru-RU"/>
        </a:p>
      </dgm:t>
    </dgm:pt>
    <dgm:pt modelId="{C8ED75FC-B67D-4F6C-BD5D-27749AC89DBD}" type="sibTrans" cxnId="{B038DDC5-1629-41BF-AE82-7074178513C8}">
      <dgm:prSet/>
      <dgm:spPr/>
      <dgm:t>
        <a:bodyPr/>
        <a:lstStyle/>
        <a:p>
          <a:endParaRPr lang="ru-RU"/>
        </a:p>
      </dgm:t>
    </dgm:pt>
    <dgm:pt modelId="{ECFDEB52-69CC-4B29-8184-36A12381C99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організація консультування педпрацівників  з проблем удосконалення професійної майстерності, методики проведення різних видів занять і їх навчально-методичного і матеріально-технічного забезпечення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0001676F-CD50-4242-9C2A-E8F143AA898B}" type="parTrans" cxnId="{827B97FA-5DE6-454F-B352-EA37C34C58CC}">
      <dgm:prSet/>
      <dgm:spPr/>
      <dgm:t>
        <a:bodyPr/>
        <a:lstStyle/>
        <a:p>
          <a:endParaRPr lang="ru-RU"/>
        </a:p>
      </dgm:t>
    </dgm:pt>
    <dgm:pt modelId="{70A8F4C9-FEC9-4949-BB6B-B31F84388C29}" type="sibTrans" cxnId="{827B97FA-5DE6-454F-B352-EA37C34C58CC}">
      <dgm:prSet/>
      <dgm:spPr/>
      <dgm:t>
        <a:bodyPr/>
        <a:lstStyle/>
        <a:p>
          <a:endParaRPr lang="ru-RU"/>
        </a:p>
      </dgm:t>
    </dgm:pt>
    <dgm:pt modelId="{58B738BB-7C11-4C06-9D28-A670272359F2}" type="pres">
      <dgm:prSet presAssocID="{08F136A3-2BCD-43CD-A991-57736C83ED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09D8BE-1FA9-43D4-931D-12EF37333265}" type="pres">
      <dgm:prSet presAssocID="{674E6B19-5FD7-459D-834C-D9324F4EC6D5}" presName="parentLin" presStyleCnt="0"/>
      <dgm:spPr/>
    </dgm:pt>
    <dgm:pt modelId="{34FFF98E-80A0-4E55-B756-9122D9BDD03D}" type="pres">
      <dgm:prSet presAssocID="{674E6B19-5FD7-459D-834C-D9324F4EC6D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E90D2F3-9C78-46D0-B328-BE4A1AACED4F}" type="pres">
      <dgm:prSet presAssocID="{674E6B19-5FD7-459D-834C-D9324F4EC6D5}" presName="parentText" presStyleLbl="node1" presStyleIdx="0" presStyleCnt="6" custScaleX="142857" custScaleY="142043" custLinFactNeighborX="4999" custLinFactNeighborY="2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FD367-64C4-4F05-A6D7-3FDCC478A915}" type="pres">
      <dgm:prSet presAssocID="{674E6B19-5FD7-459D-834C-D9324F4EC6D5}" presName="negativeSpace" presStyleCnt="0"/>
      <dgm:spPr/>
    </dgm:pt>
    <dgm:pt modelId="{FD3B47BB-5EAC-4E40-8272-D966A7158B85}" type="pres">
      <dgm:prSet presAssocID="{674E6B19-5FD7-459D-834C-D9324F4EC6D5}" presName="childText" presStyleLbl="conFgAcc1" presStyleIdx="0" presStyleCnt="6">
        <dgm:presLayoutVars>
          <dgm:bulletEnabled val="1"/>
        </dgm:presLayoutVars>
      </dgm:prSet>
      <dgm:spPr/>
    </dgm:pt>
    <dgm:pt modelId="{3460BA2A-EF56-456E-8CCD-4EBA5C7D8B73}" type="pres">
      <dgm:prSet presAssocID="{95607A15-BC24-4364-B4A1-516EBE2292B0}" presName="spaceBetweenRectangles" presStyleCnt="0"/>
      <dgm:spPr/>
    </dgm:pt>
    <dgm:pt modelId="{B9B59705-2C75-41F3-B067-7C4ACC3E0A65}" type="pres">
      <dgm:prSet presAssocID="{4AF63B54-C417-4756-90B7-820597A8AFD4}" presName="parentLin" presStyleCnt="0"/>
      <dgm:spPr/>
    </dgm:pt>
    <dgm:pt modelId="{93E0AB4B-FC45-46B0-A4AD-2AF62A947F09}" type="pres">
      <dgm:prSet presAssocID="{4AF63B54-C417-4756-90B7-820597A8AFD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A5905E7-95DE-413F-8D1F-21248AC2D05B}" type="pres">
      <dgm:prSet presAssocID="{4AF63B54-C417-4756-90B7-820597A8AFD4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65107-087A-477D-8278-A881833995F8}" type="pres">
      <dgm:prSet presAssocID="{4AF63B54-C417-4756-90B7-820597A8AFD4}" presName="negativeSpace" presStyleCnt="0"/>
      <dgm:spPr/>
    </dgm:pt>
    <dgm:pt modelId="{EB3D7F19-D838-43EC-AC3B-38BC00499F55}" type="pres">
      <dgm:prSet presAssocID="{4AF63B54-C417-4756-90B7-820597A8AFD4}" presName="childText" presStyleLbl="conFgAcc1" presStyleIdx="1" presStyleCnt="6">
        <dgm:presLayoutVars>
          <dgm:bulletEnabled val="1"/>
        </dgm:presLayoutVars>
      </dgm:prSet>
      <dgm:spPr/>
    </dgm:pt>
    <dgm:pt modelId="{5E8E1DC1-30DD-4589-8AC6-6E7166202605}" type="pres">
      <dgm:prSet presAssocID="{A6E84553-7522-4BA2-97BB-101A7C7D064C}" presName="spaceBetweenRectangles" presStyleCnt="0"/>
      <dgm:spPr/>
    </dgm:pt>
    <dgm:pt modelId="{3F20D841-4D64-4722-A835-FA20B6D1DCF4}" type="pres">
      <dgm:prSet presAssocID="{0972C97F-154D-4BEA-8906-CED403EC174E}" presName="parentLin" presStyleCnt="0"/>
      <dgm:spPr/>
    </dgm:pt>
    <dgm:pt modelId="{C86B87C6-F7F0-458F-A087-B798418384EA}" type="pres">
      <dgm:prSet presAssocID="{0972C97F-154D-4BEA-8906-CED403EC174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4DD90F6-287D-4632-9227-B865BCB2B637}" type="pres">
      <dgm:prSet presAssocID="{0972C97F-154D-4BEA-8906-CED403EC174E}" presName="parentText" presStyleLbl="node1" presStyleIdx="2" presStyleCnt="6" custScaleX="142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82D57-39CB-4DB3-AAC4-385D31429A0D}" type="pres">
      <dgm:prSet presAssocID="{0972C97F-154D-4BEA-8906-CED403EC174E}" presName="negativeSpace" presStyleCnt="0"/>
      <dgm:spPr/>
    </dgm:pt>
    <dgm:pt modelId="{EF1608E6-337B-4AD9-AD05-2907422928BE}" type="pres">
      <dgm:prSet presAssocID="{0972C97F-154D-4BEA-8906-CED403EC174E}" presName="childText" presStyleLbl="conFgAcc1" presStyleIdx="2" presStyleCnt="6">
        <dgm:presLayoutVars>
          <dgm:bulletEnabled val="1"/>
        </dgm:presLayoutVars>
      </dgm:prSet>
      <dgm:spPr/>
    </dgm:pt>
    <dgm:pt modelId="{5F8319EA-0CE6-4D36-8412-91539C443C12}" type="pres">
      <dgm:prSet presAssocID="{9F9A2CE1-974F-428D-8244-6D3858867C2E}" presName="spaceBetweenRectangles" presStyleCnt="0"/>
      <dgm:spPr/>
    </dgm:pt>
    <dgm:pt modelId="{F7FBB247-5500-4711-9957-31FDD635C7CE}" type="pres">
      <dgm:prSet presAssocID="{25246C57-51C8-446C-8845-FFB6F0648C31}" presName="parentLin" presStyleCnt="0"/>
      <dgm:spPr/>
    </dgm:pt>
    <dgm:pt modelId="{162C28A0-2A8E-452F-9A50-5757F914CF5E}" type="pres">
      <dgm:prSet presAssocID="{25246C57-51C8-446C-8845-FFB6F0648C3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D33BA32-8557-44D4-9566-F5C510518B77}" type="pres">
      <dgm:prSet presAssocID="{25246C57-51C8-446C-8845-FFB6F0648C31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96275-4037-4D85-B16C-F9257745D3AC}" type="pres">
      <dgm:prSet presAssocID="{25246C57-51C8-446C-8845-FFB6F0648C31}" presName="negativeSpace" presStyleCnt="0"/>
      <dgm:spPr/>
    </dgm:pt>
    <dgm:pt modelId="{A89A95F6-2285-4D48-8793-75034E29DED0}" type="pres">
      <dgm:prSet presAssocID="{25246C57-51C8-446C-8845-FFB6F0648C31}" presName="childText" presStyleLbl="conFgAcc1" presStyleIdx="3" presStyleCnt="6">
        <dgm:presLayoutVars>
          <dgm:bulletEnabled val="1"/>
        </dgm:presLayoutVars>
      </dgm:prSet>
      <dgm:spPr/>
    </dgm:pt>
    <dgm:pt modelId="{34ECC09E-C734-4F07-9F86-20F129D05808}" type="pres">
      <dgm:prSet presAssocID="{248E08C2-79F9-4D11-9324-130696AA21FC}" presName="spaceBetweenRectangles" presStyleCnt="0"/>
      <dgm:spPr/>
    </dgm:pt>
    <dgm:pt modelId="{F5F9F3BD-63AA-44BE-87C0-C8E7BA939338}" type="pres">
      <dgm:prSet presAssocID="{304E84B4-7DB8-4045-8FAB-67DE3ACF21F0}" presName="parentLin" presStyleCnt="0"/>
      <dgm:spPr/>
    </dgm:pt>
    <dgm:pt modelId="{76F086C6-A1D8-4C67-B114-D9EE0FED708D}" type="pres">
      <dgm:prSet presAssocID="{304E84B4-7DB8-4045-8FAB-67DE3ACF21F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737928E-8C87-4690-95B9-1C8C31ADE3B0}" type="pres">
      <dgm:prSet presAssocID="{304E84B4-7DB8-4045-8FAB-67DE3ACF21F0}" presName="parentText" presStyleLbl="node1" presStyleIdx="4" presStyleCnt="6" custScaleX="142857" custScaleY="126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70ABF-42FD-4FCE-99BF-D0DDB36FFC50}" type="pres">
      <dgm:prSet presAssocID="{304E84B4-7DB8-4045-8FAB-67DE3ACF21F0}" presName="negativeSpace" presStyleCnt="0"/>
      <dgm:spPr/>
    </dgm:pt>
    <dgm:pt modelId="{85657E55-707A-4F32-8A51-2FA23556A268}" type="pres">
      <dgm:prSet presAssocID="{304E84B4-7DB8-4045-8FAB-67DE3ACF21F0}" presName="childText" presStyleLbl="conFgAcc1" presStyleIdx="4" presStyleCnt="6">
        <dgm:presLayoutVars>
          <dgm:bulletEnabled val="1"/>
        </dgm:presLayoutVars>
      </dgm:prSet>
      <dgm:spPr/>
    </dgm:pt>
    <dgm:pt modelId="{EA31F6FD-58E6-47AC-A01C-54E7C0B33044}" type="pres">
      <dgm:prSet presAssocID="{C8ED75FC-B67D-4F6C-BD5D-27749AC89DBD}" presName="spaceBetweenRectangles" presStyleCnt="0"/>
      <dgm:spPr/>
    </dgm:pt>
    <dgm:pt modelId="{A896EA00-0D3C-4E81-A68A-16D29C87629A}" type="pres">
      <dgm:prSet presAssocID="{ECFDEB52-69CC-4B29-8184-36A12381C997}" presName="parentLin" presStyleCnt="0"/>
      <dgm:spPr/>
    </dgm:pt>
    <dgm:pt modelId="{F5BBA9BE-2099-4738-B1CC-42254EBEE5B2}" type="pres">
      <dgm:prSet presAssocID="{ECFDEB52-69CC-4B29-8184-36A12381C99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1048496-8B2A-4954-81C2-C1AE02F2021D}" type="pres">
      <dgm:prSet presAssocID="{ECFDEB52-69CC-4B29-8184-36A12381C997}" presName="parentText" presStyleLbl="node1" presStyleIdx="5" presStyleCnt="6" custScaleX="142857" custScaleY="148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2300C-FFB9-43B5-87F7-A79DB1668D24}" type="pres">
      <dgm:prSet presAssocID="{ECFDEB52-69CC-4B29-8184-36A12381C997}" presName="negativeSpace" presStyleCnt="0"/>
      <dgm:spPr/>
    </dgm:pt>
    <dgm:pt modelId="{49C696D7-AEFF-4852-8966-2A8EB5526EF9}" type="pres">
      <dgm:prSet presAssocID="{ECFDEB52-69CC-4B29-8184-36A12381C99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2459718-BE33-4150-86A4-D3584FEB8C7E}" srcId="{08F136A3-2BCD-43CD-A991-57736C83ED47}" destId="{674E6B19-5FD7-459D-834C-D9324F4EC6D5}" srcOrd="0" destOrd="0" parTransId="{2CFCA960-34FF-47A7-A459-F6411AF13F3D}" sibTransId="{95607A15-BC24-4364-B4A1-516EBE2292B0}"/>
    <dgm:cxn modelId="{4ADF8247-6C29-49EA-A819-A6CF6A07ED4D}" type="presOf" srcId="{0972C97F-154D-4BEA-8906-CED403EC174E}" destId="{C86B87C6-F7F0-458F-A087-B798418384EA}" srcOrd="0" destOrd="0" presId="urn:microsoft.com/office/officeart/2005/8/layout/list1"/>
    <dgm:cxn modelId="{A9BC2618-56AF-41F1-BE11-BB4EFECFB183}" type="presOf" srcId="{25246C57-51C8-446C-8845-FFB6F0648C31}" destId="{162C28A0-2A8E-452F-9A50-5757F914CF5E}" srcOrd="0" destOrd="0" presId="urn:microsoft.com/office/officeart/2005/8/layout/list1"/>
    <dgm:cxn modelId="{920F15A3-3C78-4491-B5F7-973FEF61DD16}" type="presOf" srcId="{08F136A3-2BCD-43CD-A991-57736C83ED47}" destId="{58B738BB-7C11-4C06-9D28-A670272359F2}" srcOrd="0" destOrd="0" presId="urn:microsoft.com/office/officeart/2005/8/layout/list1"/>
    <dgm:cxn modelId="{8CF0C9E6-3484-41C5-897F-BC62A36BA2EB}" type="presOf" srcId="{674E6B19-5FD7-459D-834C-D9324F4EC6D5}" destId="{6E90D2F3-9C78-46D0-B328-BE4A1AACED4F}" srcOrd="1" destOrd="0" presId="urn:microsoft.com/office/officeart/2005/8/layout/list1"/>
    <dgm:cxn modelId="{7E9C4B53-0419-4D8A-A55C-2072147C6F14}" type="presOf" srcId="{25246C57-51C8-446C-8845-FFB6F0648C31}" destId="{9D33BA32-8557-44D4-9566-F5C510518B77}" srcOrd="1" destOrd="0" presId="urn:microsoft.com/office/officeart/2005/8/layout/list1"/>
    <dgm:cxn modelId="{D810BCAA-21A6-43FA-ACE3-901E0ABC43D7}" type="presOf" srcId="{ECFDEB52-69CC-4B29-8184-36A12381C997}" destId="{F5BBA9BE-2099-4738-B1CC-42254EBEE5B2}" srcOrd="0" destOrd="0" presId="urn:microsoft.com/office/officeart/2005/8/layout/list1"/>
    <dgm:cxn modelId="{D5E890BD-3ECF-4EF2-AE5F-0C7ECFFECEDB}" type="presOf" srcId="{304E84B4-7DB8-4045-8FAB-67DE3ACF21F0}" destId="{2737928E-8C87-4690-95B9-1C8C31ADE3B0}" srcOrd="1" destOrd="0" presId="urn:microsoft.com/office/officeart/2005/8/layout/list1"/>
    <dgm:cxn modelId="{B038DDC5-1629-41BF-AE82-7074178513C8}" srcId="{08F136A3-2BCD-43CD-A991-57736C83ED47}" destId="{304E84B4-7DB8-4045-8FAB-67DE3ACF21F0}" srcOrd="4" destOrd="0" parTransId="{EDF9BA7E-8D06-4AA9-B31D-5D601CA76E75}" sibTransId="{C8ED75FC-B67D-4F6C-BD5D-27749AC89DBD}"/>
    <dgm:cxn modelId="{EB34A6F6-8A56-4FE1-B34C-A47ED24AEBFF}" type="presOf" srcId="{4AF63B54-C417-4756-90B7-820597A8AFD4}" destId="{6A5905E7-95DE-413F-8D1F-21248AC2D05B}" srcOrd="1" destOrd="0" presId="urn:microsoft.com/office/officeart/2005/8/layout/list1"/>
    <dgm:cxn modelId="{827B97FA-5DE6-454F-B352-EA37C34C58CC}" srcId="{08F136A3-2BCD-43CD-A991-57736C83ED47}" destId="{ECFDEB52-69CC-4B29-8184-36A12381C997}" srcOrd="5" destOrd="0" parTransId="{0001676F-CD50-4242-9C2A-E8F143AA898B}" sibTransId="{70A8F4C9-FEC9-4949-BB6B-B31F84388C29}"/>
    <dgm:cxn modelId="{D63BB93F-8435-4AA5-A260-04AE60913C78}" type="presOf" srcId="{ECFDEB52-69CC-4B29-8184-36A12381C997}" destId="{21048496-8B2A-4954-81C2-C1AE02F2021D}" srcOrd="1" destOrd="0" presId="urn:microsoft.com/office/officeart/2005/8/layout/list1"/>
    <dgm:cxn modelId="{446054F2-8AD7-4334-A13C-9B11F573D01A}" srcId="{08F136A3-2BCD-43CD-A991-57736C83ED47}" destId="{0972C97F-154D-4BEA-8906-CED403EC174E}" srcOrd="2" destOrd="0" parTransId="{A4836F4B-29D6-4E1A-9D0A-6CDCEF0F4B4E}" sibTransId="{9F9A2CE1-974F-428D-8244-6D3858867C2E}"/>
    <dgm:cxn modelId="{EAEEE5A4-1FD7-4BAE-9836-B2F733026A7F}" type="presOf" srcId="{0972C97F-154D-4BEA-8906-CED403EC174E}" destId="{04DD90F6-287D-4632-9227-B865BCB2B637}" srcOrd="1" destOrd="0" presId="urn:microsoft.com/office/officeart/2005/8/layout/list1"/>
    <dgm:cxn modelId="{D523F0E1-A14B-48B5-8D78-DBA8CF202F0C}" type="presOf" srcId="{304E84B4-7DB8-4045-8FAB-67DE3ACF21F0}" destId="{76F086C6-A1D8-4C67-B114-D9EE0FED708D}" srcOrd="0" destOrd="0" presId="urn:microsoft.com/office/officeart/2005/8/layout/list1"/>
    <dgm:cxn modelId="{4F3B35B2-BC98-4034-87EF-643684DC9F26}" type="presOf" srcId="{4AF63B54-C417-4756-90B7-820597A8AFD4}" destId="{93E0AB4B-FC45-46B0-A4AD-2AF62A947F09}" srcOrd="0" destOrd="0" presId="urn:microsoft.com/office/officeart/2005/8/layout/list1"/>
    <dgm:cxn modelId="{3F4C836B-156C-4C81-A55E-3FC8EE0AF05C}" srcId="{08F136A3-2BCD-43CD-A991-57736C83ED47}" destId="{4AF63B54-C417-4756-90B7-820597A8AFD4}" srcOrd="1" destOrd="0" parTransId="{94B79A8D-1A1B-4190-BC55-456E1E37E6FF}" sibTransId="{A6E84553-7522-4BA2-97BB-101A7C7D064C}"/>
    <dgm:cxn modelId="{DB27040D-D81E-4A76-89BD-1D141F36D9F2}" srcId="{08F136A3-2BCD-43CD-A991-57736C83ED47}" destId="{25246C57-51C8-446C-8845-FFB6F0648C31}" srcOrd="3" destOrd="0" parTransId="{0EDA8CAE-6784-4C9A-A670-0DDCE9070FEB}" sibTransId="{248E08C2-79F9-4D11-9324-130696AA21FC}"/>
    <dgm:cxn modelId="{2FD82490-49DC-41FA-9198-7E861FD2405D}" type="presOf" srcId="{674E6B19-5FD7-459D-834C-D9324F4EC6D5}" destId="{34FFF98E-80A0-4E55-B756-9122D9BDD03D}" srcOrd="0" destOrd="0" presId="urn:microsoft.com/office/officeart/2005/8/layout/list1"/>
    <dgm:cxn modelId="{7EE2CE92-0488-4183-A504-9C8768813DC7}" type="presParOf" srcId="{58B738BB-7C11-4C06-9D28-A670272359F2}" destId="{CC09D8BE-1FA9-43D4-931D-12EF37333265}" srcOrd="0" destOrd="0" presId="urn:microsoft.com/office/officeart/2005/8/layout/list1"/>
    <dgm:cxn modelId="{EEA5F66B-BCAC-4287-BD7B-BD26ED3F9A9F}" type="presParOf" srcId="{CC09D8BE-1FA9-43D4-931D-12EF37333265}" destId="{34FFF98E-80A0-4E55-B756-9122D9BDD03D}" srcOrd="0" destOrd="0" presId="urn:microsoft.com/office/officeart/2005/8/layout/list1"/>
    <dgm:cxn modelId="{C6144FDE-43B5-4015-88CF-E572904EE78D}" type="presParOf" srcId="{CC09D8BE-1FA9-43D4-931D-12EF37333265}" destId="{6E90D2F3-9C78-46D0-B328-BE4A1AACED4F}" srcOrd="1" destOrd="0" presId="urn:microsoft.com/office/officeart/2005/8/layout/list1"/>
    <dgm:cxn modelId="{06FBE82D-DE12-46D6-B3B9-3B8F3FF2077C}" type="presParOf" srcId="{58B738BB-7C11-4C06-9D28-A670272359F2}" destId="{118FD367-64C4-4F05-A6D7-3FDCC478A915}" srcOrd="1" destOrd="0" presId="urn:microsoft.com/office/officeart/2005/8/layout/list1"/>
    <dgm:cxn modelId="{7EBAFAF1-ECEE-4B91-A962-41B6069AEF85}" type="presParOf" srcId="{58B738BB-7C11-4C06-9D28-A670272359F2}" destId="{FD3B47BB-5EAC-4E40-8272-D966A7158B85}" srcOrd="2" destOrd="0" presId="urn:microsoft.com/office/officeart/2005/8/layout/list1"/>
    <dgm:cxn modelId="{FF9F1EEC-B443-4540-87F4-E9C31623853A}" type="presParOf" srcId="{58B738BB-7C11-4C06-9D28-A670272359F2}" destId="{3460BA2A-EF56-456E-8CCD-4EBA5C7D8B73}" srcOrd="3" destOrd="0" presId="urn:microsoft.com/office/officeart/2005/8/layout/list1"/>
    <dgm:cxn modelId="{CEA4B719-1712-40A9-A3CD-8CDF344DCF06}" type="presParOf" srcId="{58B738BB-7C11-4C06-9D28-A670272359F2}" destId="{B9B59705-2C75-41F3-B067-7C4ACC3E0A65}" srcOrd="4" destOrd="0" presId="urn:microsoft.com/office/officeart/2005/8/layout/list1"/>
    <dgm:cxn modelId="{7717FA9A-E482-41F7-BD3F-D9033EDFDCCE}" type="presParOf" srcId="{B9B59705-2C75-41F3-B067-7C4ACC3E0A65}" destId="{93E0AB4B-FC45-46B0-A4AD-2AF62A947F09}" srcOrd="0" destOrd="0" presId="urn:microsoft.com/office/officeart/2005/8/layout/list1"/>
    <dgm:cxn modelId="{0E9BABB6-58C0-4F12-AD64-7AF39E7D7801}" type="presParOf" srcId="{B9B59705-2C75-41F3-B067-7C4ACC3E0A65}" destId="{6A5905E7-95DE-413F-8D1F-21248AC2D05B}" srcOrd="1" destOrd="0" presId="urn:microsoft.com/office/officeart/2005/8/layout/list1"/>
    <dgm:cxn modelId="{AD448CB6-B8DE-4EDD-8CB3-94233DD51614}" type="presParOf" srcId="{58B738BB-7C11-4C06-9D28-A670272359F2}" destId="{F7465107-087A-477D-8278-A881833995F8}" srcOrd="5" destOrd="0" presId="urn:microsoft.com/office/officeart/2005/8/layout/list1"/>
    <dgm:cxn modelId="{B5700ACE-CCA2-4F70-99E8-9C7A2A63B821}" type="presParOf" srcId="{58B738BB-7C11-4C06-9D28-A670272359F2}" destId="{EB3D7F19-D838-43EC-AC3B-38BC00499F55}" srcOrd="6" destOrd="0" presId="urn:microsoft.com/office/officeart/2005/8/layout/list1"/>
    <dgm:cxn modelId="{D18F39A8-3139-4BD5-80F5-E526A3C49CA9}" type="presParOf" srcId="{58B738BB-7C11-4C06-9D28-A670272359F2}" destId="{5E8E1DC1-30DD-4589-8AC6-6E7166202605}" srcOrd="7" destOrd="0" presId="urn:microsoft.com/office/officeart/2005/8/layout/list1"/>
    <dgm:cxn modelId="{1224BD38-56C3-434C-9AB8-EF96D5B4B4E4}" type="presParOf" srcId="{58B738BB-7C11-4C06-9D28-A670272359F2}" destId="{3F20D841-4D64-4722-A835-FA20B6D1DCF4}" srcOrd="8" destOrd="0" presId="urn:microsoft.com/office/officeart/2005/8/layout/list1"/>
    <dgm:cxn modelId="{614896FE-80EE-4E99-BCC8-198C3E8A373B}" type="presParOf" srcId="{3F20D841-4D64-4722-A835-FA20B6D1DCF4}" destId="{C86B87C6-F7F0-458F-A087-B798418384EA}" srcOrd="0" destOrd="0" presId="urn:microsoft.com/office/officeart/2005/8/layout/list1"/>
    <dgm:cxn modelId="{8592FDCD-DF53-47C7-BF8D-8AEC6BB8AC60}" type="presParOf" srcId="{3F20D841-4D64-4722-A835-FA20B6D1DCF4}" destId="{04DD90F6-287D-4632-9227-B865BCB2B637}" srcOrd="1" destOrd="0" presId="urn:microsoft.com/office/officeart/2005/8/layout/list1"/>
    <dgm:cxn modelId="{EDC43ADC-4071-4E12-9456-9B0891DFE408}" type="presParOf" srcId="{58B738BB-7C11-4C06-9D28-A670272359F2}" destId="{95082D57-39CB-4DB3-AAC4-385D31429A0D}" srcOrd="9" destOrd="0" presId="urn:microsoft.com/office/officeart/2005/8/layout/list1"/>
    <dgm:cxn modelId="{204591A7-7D60-4A9D-A793-124BC0F5797C}" type="presParOf" srcId="{58B738BB-7C11-4C06-9D28-A670272359F2}" destId="{EF1608E6-337B-4AD9-AD05-2907422928BE}" srcOrd="10" destOrd="0" presId="urn:microsoft.com/office/officeart/2005/8/layout/list1"/>
    <dgm:cxn modelId="{8D794DE1-8F0A-4A47-9443-1455A6E1821D}" type="presParOf" srcId="{58B738BB-7C11-4C06-9D28-A670272359F2}" destId="{5F8319EA-0CE6-4D36-8412-91539C443C12}" srcOrd="11" destOrd="0" presId="urn:microsoft.com/office/officeart/2005/8/layout/list1"/>
    <dgm:cxn modelId="{FDCB8A0C-5B54-467C-ABAC-8A30986235ED}" type="presParOf" srcId="{58B738BB-7C11-4C06-9D28-A670272359F2}" destId="{F7FBB247-5500-4711-9957-31FDD635C7CE}" srcOrd="12" destOrd="0" presId="urn:microsoft.com/office/officeart/2005/8/layout/list1"/>
    <dgm:cxn modelId="{B701A17D-97F3-4B91-B982-ADBCCE5B1911}" type="presParOf" srcId="{F7FBB247-5500-4711-9957-31FDD635C7CE}" destId="{162C28A0-2A8E-452F-9A50-5757F914CF5E}" srcOrd="0" destOrd="0" presId="urn:microsoft.com/office/officeart/2005/8/layout/list1"/>
    <dgm:cxn modelId="{14F819C6-E787-47AB-9886-0D33938AE441}" type="presParOf" srcId="{F7FBB247-5500-4711-9957-31FDD635C7CE}" destId="{9D33BA32-8557-44D4-9566-F5C510518B77}" srcOrd="1" destOrd="0" presId="urn:microsoft.com/office/officeart/2005/8/layout/list1"/>
    <dgm:cxn modelId="{44B760CD-3D2E-4B31-85AE-84F12D7AB618}" type="presParOf" srcId="{58B738BB-7C11-4C06-9D28-A670272359F2}" destId="{78196275-4037-4D85-B16C-F9257745D3AC}" srcOrd="13" destOrd="0" presId="urn:microsoft.com/office/officeart/2005/8/layout/list1"/>
    <dgm:cxn modelId="{71FFF15A-8883-4C0D-8A81-F0349898C679}" type="presParOf" srcId="{58B738BB-7C11-4C06-9D28-A670272359F2}" destId="{A89A95F6-2285-4D48-8793-75034E29DED0}" srcOrd="14" destOrd="0" presId="urn:microsoft.com/office/officeart/2005/8/layout/list1"/>
    <dgm:cxn modelId="{1742F618-5A9B-4155-89EB-20FF3D57C515}" type="presParOf" srcId="{58B738BB-7C11-4C06-9D28-A670272359F2}" destId="{34ECC09E-C734-4F07-9F86-20F129D05808}" srcOrd="15" destOrd="0" presId="urn:microsoft.com/office/officeart/2005/8/layout/list1"/>
    <dgm:cxn modelId="{23840845-57B5-4487-A1EA-EF6039A04B32}" type="presParOf" srcId="{58B738BB-7C11-4C06-9D28-A670272359F2}" destId="{F5F9F3BD-63AA-44BE-87C0-C8E7BA939338}" srcOrd="16" destOrd="0" presId="urn:microsoft.com/office/officeart/2005/8/layout/list1"/>
    <dgm:cxn modelId="{9A68B1BE-77F1-43B8-AAD1-78B9B388479B}" type="presParOf" srcId="{F5F9F3BD-63AA-44BE-87C0-C8E7BA939338}" destId="{76F086C6-A1D8-4C67-B114-D9EE0FED708D}" srcOrd="0" destOrd="0" presId="urn:microsoft.com/office/officeart/2005/8/layout/list1"/>
    <dgm:cxn modelId="{267FA8D5-FCFE-44A4-BDA3-46370A8E0043}" type="presParOf" srcId="{F5F9F3BD-63AA-44BE-87C0-C8E7BA939338}" destId="{2737928E-8C87-4690-95B9-1C8C31ADE3B0}" srcOrd="1" destOrd="0" presId="urn:microsoft.com/office/officeart/2005/8/layout/list1"/>
    <dgm:cxn modelId="{1D274F67-5EDA-4DAA-974F-BEF060CCBAB3}" type="presParOf" srcId="{58B738BB-7C11-4C06-9D28-A670272359F2}" destId="{88170ABF-42FD-4FCE-99BF-D0DDB36FFC50}" srcOrd="17" destOrd="0" presId="urn:microsoft.com/office/officeart/2005/8/layout/list1"/>
    <dgm:cxn modelId="{4A9A9E1A-D399-45D7-97B5-B5FC2E3390C3}" type="presParOf" srcId="{58B738BB-7C11-4C06-9D28-A670272359F2}" destId="{85657E55-707A-4F32-8A51-2FA23556A268}" srcOrd="18" destOrd="0" presId="urn:microsoft.com/office/officeart/2005/8/layout/list1"/>
    <dgm:cxn modelId="{4EF85625-98A9-4D6C-8E98-E99AE3E0350C}" type="presParOf" srcId="{58B738BB-7C11-4C06-9D28-A670272359F2}" destId="{EA31F6FD-58E6-47AC-A01C-54E7C0B33044}" srcOrd="19" destOrd="0" presId="urn:microsoft.com/office/officeart/2005/8/layout/list1"/>
    <dgm:cxn modelId="{B7F5BBCA-0B14-4444-B4A3-C46BE6A41B0D}" type="presParOf" srcId="{58B738BB-7C11-4C06-9D28-A670272359F2}" destId="{A896EA00-0D3C-4E81-A68A-16D29C87629A}" srcOrd="20" destOrd="0" presId="urn:microsoft.com/office/officeart/2005/8/layout/list1"/>
    <dgm:cxn modelId="{9BF2BA7E-4550-4CEA-AB01-7795191A1AD0}" type="presParOf" srcId="{A896EA00-0D3C-4E81-A68A-16D29C87629A}" destId="{F5BBA9BE-2099-4738-B1CC-42254EBEE5B2}" srcOrd="0" destOrd="0" presId="urn:microsoft.com/office/officeart/2005/8/layout/list1"/>
    <dgm:cxn modelId="{A205FE38-8093-462D-AA89-55585B75274F}" type="presParOf" srcId="{A896EA00-0D3C-4E81-A68A-16D29C87629A}" destId="{21048496-8B2A-4954-81C2-C1AE02F2021D}" srcOrd="1" destOrd="0" presId="urn:microsoft.com/office/officeart/2005/8/layout/list1"/>
    <dgm:cxn modelId="{03A030DA-0052-4B26-918E-D417A59AC97F}" type="presParOf" srcId="{58B738BB-7C11-4C06-9D28-A670272359F2}" destId="{60B2300C-FFB9-43B5-87F7-A79DB1668D24}" srcOrd="21" destOrd="0" presId="urn:microsoft.com/office/officeart/2005/8/layout/list1"/>
    <dgm:cxn modelId="{98B4C603-A730-4732-A5DE-7CB255FF3EE3}" type="presParOf" srcId="{58B738BB-7C11-4C06-9D28-A670272359F2}" destId="{49C696D7-AEFF-4852-8966-2A8EB5526EF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08F136A3-2BCD-43CD-A991-57736C83ED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E84B4-7DB8-4045-8FAB-67DE3ACF21F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розробка заходів щодо узагальнення і розповсюдження педагогічного досвіду педпрацівників 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C8ED75FC-B67D-4F6C-BD5D-27749AC89DBD}" type="sibTrans" cxnId="{B038DDC5-1629-41BF-AE82-7074178513C8}">
      <dgm:prSet/>
      <dgm:spPr/>
      <dgm:t>
        <a:bodyPr/>
        <a:lstStyle/>
        <a:p>
          <a:endParaRPr lang="ru-RU"/>
        </a:p>
      </dgm:t>
    </dgm:pt>
    <dgm:pt modelId="{EDF9BA7E-8D06-4AA9-B31D-5D601CA76E75}" type="parTrans" cxnId="{B038DDC5-1629-41BF-AE82-7074178513C8}">
      <dgm:prSet/>
      <dgm:spPr/>
      <dgm:t>
        <a:bodyPr/>
        <a:lstStyle/>
        <a:p>
          <a:endParaRPr lang="ru-RU"/>
        </a:p>
      </dgm:t>
    </dgm:pt>
    <dgm:pt modelId="{ECFDEB52-69CC-4B29-8184-36A12381C99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виявлення, узагальнення і розповсюдження позитивного педагогічного досвіду творчо працюючих педагогічних працівників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70A8F4C9-FEC9-4949-BB6B-B31F84388C29}" type="sibTrans" cxnId="{827B97FA-5DE6-454F-B352-EA37C34C58CC}">
      <dgm:prSet/>
      <dgm:spPr/>
      <dgm:t>
        <a:bodyPr/>
        <a:lstStyle/>
        <a:p>
          <a:endParaRPr lang="ru-RU"/>
        </a:p>
      </dgm:t>
    </dgm:pt>
    <dgm:pt modelId="{0001676F-CD50-4242-9C2A-E8F143AA898B}" type="parTrans" cxnId="{827B97FA-5DE6-454F-B352-EA37C34C58CC}">
      <dgm:prSet/>
      <dgm:spPr/>
      <dgm:t>
        <a:bodyPr/>
        <a:lstStyle/>
        <a:p>
          <a:endParaRPr lang="ru-RU"/>
        </a:p>
      </dgm:t>
    </dgm:pt>
    <dgm:pt modelId="{CBCB0C12-CBB3-458F-8860-696CF9CBD3E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упровадження в освітній процес сучасних навчально-методичних і дидактичних матеріалів і програмного забезпечення автоматизованих систем навчання, систем інформаційного забезпечення занять, інформаційно-бібліотечних систем. Розробка програмного забезпечення для проведення навчальних занять і упровадження їх в освітній процес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C3C76460-DBBC-440D-A45B-311D95A75182}" type="parTrans" cxnId="{E9DB9EC4-7165-4539-8495-787ADCB10233}">
      <dgm:prSet/>
      <dgm:spPr/>
      <dgm:t>
        <a:bodyPr/>
        <a:lstStyle/>
        <a:p>
          <a:endParaRPr lang="ru-RU"/>
        </a:p>
      </dgm:t>
    </dgm:pt>
    <dgm:pt modelId="{E2D1925B-5D07-427F-9866-215DDF472857}" type="sibTrans" cxnId="{E9DB9EC4-7165-4539-8495-787ADCB10233}">
      <dgm:prSet/>
      <dgm:spPr/>
      <dgm:t>
        <a:bodyPr/>
        <a:lstStyle/>
        <a:p>
          <a:endParaRPr lang="ru-RU"/>
        </a:p>
      </dgm:t>
    </dgm:pt>
    <dgm:pt modelId="{9CD20288-605F-4035-A3A5-184818C0FB0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тощо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7D2715A1-B815-406C-B99F-0F13463F0785}" type="parTrans" cxnId="{62D75F52-44AF-48BE-AC3D-47CADA19A040}">
      <dgm:prSet/>
      <dgm:spPr/>
      <dgm:t>
        <a:bodyPr/>
        <a:lstStyle/>
        <a:p>
          <a:endParaRPr lang="ru-RU"/>
        </a:p>
      </dgm:t>
    </dgm:pt>
    <dgm:pt modelId="{9A29323D-D61C-453A-9575-573503F55316}" type="sibTrans" cxnId="{62D75F52-44AF-48BE-AC3D-47CADA19A040}">
      <dgm:prSet/>
      <dgm:spPr/>
      <dgm:t>
        <a:bodyPr/>
        <a:lstStyle/>
        <a:p>
          <a:endParaRPr lang="ru-RU"/>
        </a:p>
      </dgm:t>
    </dgm:pt>
    <dgm:pt modelId="{58B738BB-7C11-4C06-9D28-A670272359F2}" type="pres">
      <dgm:prSet presAssocID="{08F136A3-2BCD-43CD-A991-57736C83ED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9F3BD-63AA-44BE-87C0-C8E7BA939338}" type="pres">
      <dgm:prSet presAssocID="{304E84B4-7DB8-4045-8FAB-67DE3ACF21F0}" presName="parentLin" presStyleCnt="0"/>
      <dgm:spPr/>
    </dgm:pt>
    <dgm:pt modelId="{76F086C6-A1D8-4C67-B114-D9EE0FED708D}" type="pres">
      <dgm:prSet presAssocID="{304E84B4-7DB8-4045-8FAB-67DE3ACF21F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737928E-8C87-4690-95B9-1C8C31ADE3B0}" type="pres">
      <dgm:prSet presAssocID="{304E84B4-7DB8-4045-8FAB-67DE3ACF21F0}" presName="parentText" presStyleLbl="node1" presStyleIdx="0" presStyleCnt="4" custScaleX="142857" custScaleY="126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70ABF-42FD-4FCE-99BF-D0DDB36FFC50}" type="pres">
      <dgm:prSet presAssocID="{304E84B4-7DB8-4045-8FAB-67DE3ACF21F0}" presName="negativeSpace" presStyleCnt="0"/>
      <dgm:spPr/>
    </dgm:pt>
    <dgm:pt modelId="{85657E55-707A-4F32-8A51-2FA23556A268}" type="pres">
      <dgm:prSet presAssocID="{304E84B4-7DB8-4045-8FAB-67DE3ACF21F0}" presName="childText" presStyleLbl="conFgAcc1" presStyleIdx="0" presStyleCnt="4">
        <dgm:presLayoutVars>
          <dgm:bulletEnabled val="1"/>
        </dgm:presLayoutVars>
      </dgm:prSet>
      <dgm:spPr/>
    </dgm:pt>
    <dgm:pt modelId="{EA31F6FD-58E6-47AC-A01C-54E7C0B33044}" type="pres">
      <dgm:prSet presAssocID="{C8ED75FC-B67D-4F6C-BD5D-27749AC89DBD}" presName="spaceBetweenRectangles" presStyleCnt="0"/>
      <dgm:spPr/>
    </dgm:pt>
    <dgm:pt modelId="{A896EA00-0D3C-4E81-A68A-16D29C87629A}" type="pres">
      <dgm:prSet presAssocID="{ECFDEB52-69CC-4B29-8184-36A12381C997}" presName="parentLin" presStyleCnt="0"/>
      <dgm:spPr/>
    </dgm:pt>
    <dgm:pt modelId="{F5BBA9BE-2099-4738-B1CC-42254EBEE5B2}" type="pres">
      <dgm:prSet presAssocID="{ECFDEB52-69CC-4B29-8184-36A12381C99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1048496-8B2A-4954-81C2-C1AE02F2021D}" type="pres">
      <dgm:prSet presAssocID="{ECFDEB52-69CC-4B29-8184-36A12381C997}" presName="parentText" presStyleLbl="node1" presStyleIdx="1" presStyleCnt="4" custScaleX="142857" custScaleY="148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2300C-FFB9-43B5-87F7-A79DB1668D24}" type="pres">
      <dgm:prSet presAssocID="{ECFDEB52-69CC-4B29-8184-36A12381C997}" presName="negativeSpace" presStyleCnt="0"/>
      <dgm:spPr/>
    </dgm:pt>
    <dgm:pt modelId="{49C696D7-AEFF-4852-8966-2A8EB5526EF9}" type="pres">
      <dgm:prSet presAssocID="{ECFDEB52-69CC-4B29-8184-36A12381C997}" presName="childText" presStyleLbl="conFgAcc1" presStyleIdx="1" presStyleCnt="4">
        <dgm:presLayoutVars>
          <dgm:bulletEnabled val="1"/>
        </dgm:presLayoutVars>
      </dgm:prSet>
      <dgm:spPr/>
    </dgm:pt>
    <dgm:pt modelId="{ED079262-5579-4257-BE51-365AC9A66234}" type="pres">
      <dgm:prSet presAssocID="{70A8F4C9-FEC9-4949-BB6B-B31F84388C29}" presName="spaceBetweenRectangles" presStyleCnt="0"/>
      <dgm:spPr/>
    </dgm:pt>
    <dgm:pt modelId="{2AD8BF39-F9B7-4BB5-A8CF-C9517DC4144A}" type="pres">
      <dgm:prSet presAssocID="{CBCB0C12-CBB3-458F-8860-696CF9CBD3EC}" presName="parentLin" presStyleCnt="0"/>
      <dgm:spPr/>
    </dgm:pt>
    <dgm:pt modelId="{96BC53A0-3267-4721-A806-6E7FF82D910F}" type="pres">
      <dgm:prSet presAssocID="{CBCB0C12-CBB3-458F-8860-696CF9CBD3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F78C401-52B6-4471-89E8-617EB8770D2D}" type="pres">
      <dgm:prSet presAssocID="{CBCB0C12-CBB3-458F-8860-696CF9CBD3EC}" presName="parentText" presStyleLbl="node1" presStyleIdx="2" presStyleCnt="4" custScaleX="142857" custScaleY="182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9AEC6-C1E5-46F7-97AD-348AB5A42753}" type="pres">
      <dgm:prSet presAssocID="{CBCB0C12-CBB3-458F-8860-696CF9CBD3EC}" presName="negativeSpace" presStyleCnt="0"/>
      <dgm:spPr/>
    </dgm:pt>
    <dgm:pt modelId="{A0145343-6B4D-4DC7-97C3-D55D4ACAE6A2}" type="pres">
      <dgm:prSet presAssocID="{CBCB0C12-CBB3-458F-8860-696CF9CBD3EC}" presName="childText" presStyleLbl="conFgAcc1" presStyleIdx="2" presStyleCnt="4">
        <dgm:presLayoutVars>
          <dgm:bulletEnabled val="1"/>
        </dgm:presLayoutVars>
      </dgm:prSet>
      <dgm:spPr/>
    </dgm:pt>
    <dgm:pt modelId="{D8F596DD-B206-4BF7-814B-B13D8ED0C058}" type="pres">
      <dgm:prSet presAssocID="{E2D1925B-5D07-427F-9866-215DDF472857}" presName="spaceBetweenRectangles" presStyleCnt="0"/>
      <dgm:spPr/>
    </dgm:pt>
    <dgm:pt modelId="{C97928A1-63F6-414E-AC59-84C684ABD941}" type="pres">
      <dgm:prSet presAssocID="{9CD20288-605F-4035-A3A5-184818C0FB03}" presName="parentLin" presStyleCnt="0"/>
      <dgm:spPr/>
    </dgm:pt>
    <dgm:pt modelId="{28AD4880-F599-46A7-A959-0226797E2F47}" type="pres">
      <dgm:prSet presAssocID="{9CD20288-605F-4035-A3A5-184818C0FB0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05B56FF-C787-4E66-B775-8871C0034FAA}" type="pres">
      <dgm:prSet presAssocID="{9CD20288-605F-4035-A3A5-184818C0FB03}" presName="parentText" presStyleLbl="node1" presStyleIdx="3" presStyleCnt="4" custScaleX="142857" custLinFactNeighborX="-3226" custLinFactNeighborY="9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A8527-6AAF-4AEB-82BE-2D679EC3E6CC}" type="pres">
      <dgm:prSet presAssocID="{9CD20288-605F-4035-A3A5-184818C0FB03}" presName="negativeSpace" presStyleCnt="0"/>
      <dgm:spPr/>
    </dgm:pt>
    <dgm:pt modelId="{E1396603-B62C-4EA3-A086-598305B4ADB2}" type="pres">
      <dgm:prSet presAssocID="{9CD20288-605F-4035-A3A5-184818C0FB0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0A94B1B-5B1B-4637-8E7E-BF190CFE59CB}" type="presOf" srcId="{304E84B4-7DB8-4045-8FAB-67DE3ACF21F0}" destId="{76F086C6-A1D8-4C67-B114-D9EE0FED708D}" srcOrd="0" destOrd="0" presId="urn:microsoft.com/office/officeart/2005/8/layout/list1"/>
    <dgm:cxn modelId="{659D3F8B-9BA3-4DB2-9D01-C585EF3B957D}" type="presOf" srcId="{08F136A3-2BCD-43CD-A991-57736C83ED47}" destId="{58B738BB-7C11-4C06-9D28-A670272359F2}" srcOrd="0" destOrd="0" presId="urn:microsoft.com/office/officeart/2005/8/layout/list1"/>
    <dgm:cxn modelId="{CB071F60-A0DC-44B7-8A53-71CF37AD491D}" type="presOf" srcId="{CBCB0C12-CBB3-458F-8860-696CF9CBD3EC}" destId="{96BC53A0-3267-4721-A806-6E7FF82D910F}" srcOrd="0" destOrd="0" presId="urn:microsoft.com/office/officeart/2005/8/layout/list1"/>
    <dgm:cxn modelId="{136E8955-B86D-4EC0-BE59-F08F6635F648}" type="presOf" srcId="{9CD20288-605F-4035-A3A5-184818C0FB03}" destId="{28AD4880-F599-46A7-A959-0226797E2F47}" srcOrd="0" destOrd="0" presId="urn:microsoft.com/office/officeart/2005/8/layout/list1"/>
    <dgm:cxn modelId="{ABA4ECCE-C0A0-4DDC-897A-4BF87230D0D5}" type="presOf" srcId="{9CD20288-605F-4035-A3A5-184818C0FB03}" destId="{B05B56FF-C787-4E66-B775-8871C0034FAA}" srcOrd="1" destOrd="0" presId="urn:microsoft.com/office/officeart/2005/8/layout/list1"/>
    <dgm:cxn modelId="{844646CE-4CA1-4662-9A09-9E7B1A2EF4ED}" type="presOf" srcId="{304E84B4-7DB8-4045-8FAB-67DE3ACF21F0}" destId="{2737928E-8C87-4690-95B9-1C8C31ADE3B0}" srcOrd="1" destOrd="0" presId="urn:microsoft.com/office/officeart/2005/8/layout/list1"/>
    <dgm:cxn modelId="{E9DB9EC4-7165-4539-8495-787ADCB10233}" srcId="{08F136A3-2BCD-43CD-A991-57736C83ED47}" destId="{CBCB0C12-CBB3-458F-8860-696CF9CBD3EC}" srcOrd="2" destOrd="0" parTransId="{C3C76460-DBBC-440D-A45B-311D95A75182}" sibTransId="{E2D1925B-5D07-427F-9866-215DDF472857}"/>
    <dgm:cxn modelId="{113A3FAB-8A1B-41BB-9147-2DB2ABA2544D}" type="presOf" srcId="{ECFDEB52-69CC-4B29-8184-36A12381C997}" destId="{F5BBA9BE-2099-4738-B1CC-42254EBEE5B2}" srcOrd="0" destOrd="0" presId="urn:microsoft.com/office/officeart/2005/8/layout/list1"/>
    <dgm:cxn modelId="{827B97FA-5DE6-454F-B352-EA37C34C58CC}" srcId="{08F136A3-2BCD-43CD-A991-57736C83ED47}" destId="{ECFDEB52-69CC-4B29-8184-36A12381C997}" srcOrd="1" destOrd="0" parTransId="{0001676F-CD50-4242-9C2A-E8F143AA898B}" sibTransId="{70A8F4C9-FEC9-4949-BB6B-B31F84388C29}"/>
    <dgm:cxn modelId="{D5574FD3-4086-48CB-B4C6-F050AAA4EEF7}" type="presOf" srcId="{CBCB0C12-CBB3-458F-8860-696CF9CBD3EC}" destId="{5F78C401-52B6-4471-89E8-617EB8770D2D}" srcOrd="1" destOrd="0" presId="urn:microsoft.com/office/officeart/2005/8/layout/list1"/>
    <dgm:cxn modelId="{62D75F52-44AF-48BE-AC3D-47CADA19A040}" srcId="{08F136A3-2BCD-43CD-A991-57736C83ED47}" destId="{9CD20288-605F-4035-A3A5-184818C0FB03}" srcOrd="3" destOrd="0" parTransId="{7D2715A1-B815-406C-B99F-0F13463F0785}" sibTransId="{9A29323D-D61C-453A-9575-573503F55316}"/>
    <dgm:cxn modelId="{7E99AD12-A36A-45DE-9665-B9BB80CC8A9C}" type="presOf" srcId="{ECFDEB52-69CC-4B29-8184-36A12381C997}" destId="{21048496-8B2A-4954-81C2-C1AE02F2021D}" srcOrd="1" destOrd="0" presId="urn:microsoft.com/office/officeart/2005/8/layout/list1"/>
    <dgm:cxn modelId="{B038DDC5-1629-41BF-AE82-7074178513C8}" srcId="{08F136A3-2BCD-43CD-A991-57736C83ED47}" destId="{304E84B4-7DB8-4045-8FAB-67DE3ACF21F0}" srcOrd="0" destOrd="0" parTransId="{EDF9BA7E-8D06-4AA9-B31D-5D601CA76E75}" sibTransId="{C8ED75FC-B67D-4F6C-BD5D-27749AC89DBD}"/>
    <dgm:cxn modelId="{28B89C1F-226F-460B-84D4-1FC1448C4823}" type="presParOf" srcId="{58B738BB-7C11-4C06-9D28-A670272359F2}" destId="{F5F9F3BD-63AA-44BE-87C0-C8E7BA939338}" srcOrd="0" destOrd="0" presId="urn:microsoft.com/office/officeart/2005/8/layout/list1"/>
    <dgm:cxn modelId="{6C27C386-9A34-493C-A563-0D9CDB4DF633}" type="presParOf" srcId="{F5F9F3BD-63AA-44BE-87C0-C8E7BA939338}" destId="{76F086C6-A1D8-4C67-B114-D9EE0FED708D}" srcOrd="0" destOrd="0" presId="urn:microsoft.com/office/officeart/2005/8/layout/list1"/>
    <dgm:cxn modelId="{D6FFF386-1434-4DCC-A77E-2E9BD5E6D8A8}" type="presParOf" srcId="{F5F9F3BD-63AA-44BE-87C0-C8E7BA939338}" destId="{2737928E-8C87-4690-95B9-1C8C31ADE3B0}" srcOrd="1" destOrd="0" presId="urn:microsoft.com/office/officeart/2005/8/layout/list1"/>
    <dgm:cxn modelId="{2411D0D7-27EC-424F-A6AC-3EDBC1D2B667}" type="presParOf" srcId="{58B738BB-7C11-4C06-9D28-A670272359F2}" destId="{88170ABF-42FD-4FCE-99BF-D0DDB36FFC50}" srcOrd="1" destOrd="0" presId="urn:microsoft.com/office/officeart/2005/8/layout/list1"/>
    <dgm:cxn modelId="{944DE48B-BA97-469C-BB05-96A19D9AF21C}" type="presParOf" srcId="{58B738BB-7C11-4C06-9D28-A670272359F2}" destId="{85657E55-707A-4F32-8A51-2FA23556A268}" srcOrd="2" destOrd="0" presId="urn:microsoft.com/office/officeart/2005/8/layout/list1"/>
    <dgm:cxn modelId="{17C40B35-E10A-4E20-836B-1B70040360AF}" type="presParOf" srcId="{58B738BB-7C11-4C06-9D28-A670272359F2}" destId="{EA31F6FD-58E6-47AC-A01C-54E7C0B33044}" srcOrd="3" destOrd="0" presId="urn:microsoft.com/office/officeart/2005/8/layout/list1"/>
    <dgm:cxn modelId="{E8F5C67F-446B-4A5D-8C17-0A71557C478E}" type="presParOf" srcId="{58B738BB-7C11-4C06-9D28-A670272359F2}" destId="{A896EA00-0D3C-4E81-A68A-16D29C87629A}" srcOrd="4" destOrd="0" presId="urn:microsoft.com/office/officeart/2005/8/layout/list1"/>
    <dgm:cxn modelId="{F0779214-8F39-4D21-BA25-B7B8728687F1}" type="presParOf" srcId="{A896EA00-0D3C-4E81-A68A-16D29C87629A}" destId="{F5BBA9BE-2099-4738-B1CC-42254EBEE5B2}" srcOrd="0" destOrd="0" presId="urn:microsoft.com/office/officeart/2005/8/layout/list1"/>
    <dgm:cxn modelId="{1ECDF47B-3C2D-4577-AB53-4E91060A8913}" type="presParOf" srcId="{A896EA00-0D3C-4E81-A68A-16D29C87629A}" destId="{21048496-8B2A-4954-81C2-C1AE02F2021D}" srcOrd="1" destOrd="0" presId="urn:microsoft.com/office/officeart/2005/8/layout/list1"/>
    <dgm:cxn modelId="{35D26750-50E8-4365-B686-61A45F81E845}" type="presParOf" srcId="{58B738BB-7C11-4C06-9D28-A670272359F2}" destId="{60B2300C-FFB9-43B5-87F7-A79DB1668D24}" srcOrd="5" destOrd="0" presId="urn:microsoft.com/office/officeart/2005/8/layout/list1"/>
    <dgm:cxn modelId="{1EE407AD-2967-4AAC-B545-67CE24C3D85D}" type="presParOf" srcId="{58B738BB-7C11-4C06-9D28-A670272359F2}" destId="{49C696D7-AEFF-4852-8966-2A8EB5526EF9}" srcOrd="6" destOrd="0" presId="urn:microsoft.com/office/officeart/2005/8/layout/list1"/>
    <dgm:cxn modelId="{57206408-F9BC-4007-A8A2-05B12D6709C0}" type="presParOf" srcId="{58B738BB-7C11-4C06-9D28-A670272359F2}" destId="{ED079262-5579-4257-BE51-365AC9A66234}" srcOrd="7" destOrd="0" presId="urn:microsoft.com/office/officeart/2005/8/layout/list1"/>
    <dgm:cxn modelId="{5500B5B2-6D87-4769-B657-FCAF37997CA6}" type="presParOf" srcId="{58B738BB-7C11-4C06-9D28-A670272359F2}" destId="{2AD8BF39-F9B7-4BB5-A8CF-C9517DC4144A}" srcOrd="8" destOrd="0" presId="urn:microsoft.com/office/officeart/2005/8/layout/list1"/>
    <dgm:cxn modelId="{C0F24939-4F82-4778-B59E-6523DF3911B5}" type="presParOf" srcId="{2AD8BF39-F9B7-4BB5-A8CF-C9517DC4144A}" destId="{96BC53A0-3267-4721-A806-6E7FF82D910F}" srcOrd="0" destOrd="0" presId="urn:microsoft.com/office/officeart/2005/8/layout/list1"/>
    <dgm:cxn modelId="{DE8EAE75-F657-4DE4-B314-18F664534AC2}" type="presParOf" srcId="{2AD8BF39-F9B7-4BB5-A8CF-C9517DC4144A}" destId="{5F78C401-52B6-4471-89E8-617EB8770D2D}" srcOrd="1" destOrd="0" presId="urn:microsoft.com/office/officeart/2005/8/layout/list1"/>
    <dgm:cxn modelId="{C2E2BDF5-1BEA-40A2-8526-55A7D83AA1CB}" type="presParOf" srcId="{58B738BB-7C11-4C06-9D28-A670272359F2}" destId="{A079AEC6-C1E5-46F7-97AD-348AB5A42753}" srcOrd="9" destOrd="0" presId="urn:microsoft.com/office/officeart/2005/8/layout/list1"/>
    <dgm:cxn modelId="{4C229699-B6B2-4363-B6A3-B47309B48A52}" type="presParOf" srcId="{58B738BB-7C11-4C06-9D28-A670272359F2}" destId="{A0145343-6B4D-4DC7-97C3-D55D4ACAE6A2}" srcOrd="10" destOrd="0" presId="urn:microsoft.com/office/officeart/2005/8/layout/list1"/>
    <dgm:cxn modelId="{6E17CD45-20EB-4B51-B6B0-B6B9550CD450}" type="presParOf" srcId="{58B738BB-7C11-4C06-9D28-A670272359F2}" destId="{D8F596DD-B206-4BF7-814B-B13D8ED0C058}" srcOrd="11" destOrd="0" presId="urn:microsoft.com/office/officeart/2005/8/layout/list1"/>
    <dgm:cxn modelId="{C303DB80-2591-4D4F-877B-B336CB98CEC4}" type="presParOf" srcId="{58B738BB-7C11-4C06-9D28-A670272359F2}" destId="{C97928A1-63F6-414E-AC59-84C684ABD941}" srcOrd="12" destOrd="0" presId="urn:microsoft.com/office/officeart/2005/8/layout/list1"/>
    <dgm:cxn modelId="{1550C9F7-1988-467D-9DD1-C336C23234B9}" type="presParOf" srcId="{C97928A1-63F6-414E-AC59-84C684ABD941}" destId="{28AD4880-F599-46A7-A959-0226797E2F47}" srcOrd="0" destOrd="0" presId="urn:microsoft.com/office/officeart/2005/8/layout/list1"/>
    <dgm:cxn modelId="{402CCE0E-5707-4848-BEE7-C4560E225649}" type="presParOf" srcId="{C97928A1-63F6-414E-AC59-84C684ABD941}" destId="{B05B56FF-C787-4E66-B775-8871C0034FAA}" srcOrd="1" destOrd="0" presId="urn:microsoft.com/office/officeart/2005/8/layout/list1"/>
    <dgm:cxn modelId="{4947CEA2-D9B2-43EA-9CB1-0CC026101200}" type="presParOf" srcId="{58B738BB-7C11-4C06-9D28-A670272359F2}" destId="{7D9A8527-6AAF-4AEB-82BE-2D679EC3E6CC}" srcOrd="13" destOrd="0" presId="urn:microsoft.com/office/officeart/2005/8/layout/list1"/>
    <dgm:cxn modelId="{7E2A9288-5C3F-47E0-B66A-86457DFE1BD5}" type="presParOf" srcId="{58B738BB-7C11-4C06-9D28-A670272359F2}" destId="{E1396603-B62C-4EA3-A086-598305B4ADB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F66BD1-95C4-4CA9-8DA4-0C916B1BE79F}" type="doc">
      <dgm:prSet loTypeId="urn:microsoft.com/office/officeart/2005/8/layout/hierarchy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454F8E4-D6B7-4AF4-BE18-5926C71468B7}">
      <dgm:prSet phldrT="[Текст]" custT="1"/>
      <dgm:spPr/>
      <dgm:t>
        <a:bodyPr/>
        <a:lstStyle/>
        <a:p>
          <a:r>
            <a:rPr lang="uk-UA" sz="3600" b="1" i="0" dirty="0" smtClean="0">
              <a:latin typeface="+mj-lt"/>
              <a:cs typeface="Times New Roman" pitchFamily="18" charset="0"/>
            </a:rPr>
            <a:t>Щороку протягом навчального року</a:t>
          </a:r>
          <a:endParaRPr lang="ru-RU" sz="3600" dirty="0">
            <a:latin typeface="+mj-lt"/>
          </a:endParaRPr>
        </a:p>
      </dgm:t>
    </dgm:pt>
    <dgm:pt modelId="{B93FABE5-7368-477F-A7AA-6F311E6D7285}" type="parTrans" cxnId="{71900DE6-C6DA-49C2-BC18-9B80977AD21A}">
      <dgm:prSet/>
      <dgm:spPr/>
      <dgm:t>
        <a:bodyPr/>
        <a:lstStyle/>
        <a:p>
          <a:endParaRPr lang="ru-RU"/>
        </a:p>
      </dgm:t>
    </dgm:pt>
    <dgm:pt modelId="{8F514D04-5386-4A75-BC62-054B8F5C90DA}" type="sibTrans" cxnId="{71900DE6-C6DA-49C2-BC18-9B80977AD21A}">
      <dgm:prSet/>
      <dgm:spPr/>
      <dgm:t>
        <a:bodyPr/>
        <a:lstStyle/>
        <a:p>
          <a:endParaRPr lang="ru-RU"/>
        </a:p>
      </dgm:t>
    </dgm:pt>
    <dgm:pt modelId="{E8F8F839-6290-49DC-A240-98272D5ED693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зміну складу педагогічної ради </a:t>
          </a:r>
        </a:p>
        <a:p>
          <a:r>
            <a:rPr lang="uk-UA" sz="1800" dirty="0" smtClean="0">
              <a:latin typeface="+mj-lt"/>
              <a:cs typeface="Times New Roman" pitchFamily="18" charset="0"/>
            </a:rPr>
            <a:t>(при звільненні або прийнятті на роботу члена педагогічної ради)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DC1D13A8-B825-4AC0-9AE1-5B8C04FBCB81}" type="parTrans" cxnId="{B083837C-388F-4B82-946A-4D1923F193E2}">
      <dgm:prSet/>
      <dgm:spPr/>
      <dgm:t>
        <a:bodyPr/>
        <a:lstStyle/>
        <a:p>
          <a:endParaRPr lang="ru-RU"/>
        </a:p>
      </dgm:t>
    </dgm:pt>
    <dgm:pt modelId="{6F7BAD03-9936-40C8-BC35-C8EEEAB96B96}" type="sibTrans" cxnId="{B083837C-388F-4B82-946A-4D1923F193E2}">
      <dgm:prSet/>
      <dgm:spPr/>
      <dgm:t>
        <a:bodyPr/>
        <a:lstStyle/>
        <a:p>
          <a:endParaRPr lang="ru-RU"/>
        </a:p>
      </dgm:t>
    </dgm:pt>
    <dgm:pt modelId="{AF2B0FCC-5A38-469F-9018-687B6644479B}">
      <dgm:prSet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створення атестаційної комісії </a:t>
          </a:r>
        </a:p>
        <a:p>
          <a:r>
            <a:rPr lang="uk-UA" sz="1800" dirty="0" smtClean="0">
              <a:latin typeface="+mj-lt"/>
              <a:cs typeface="Times New Roman" pitchFamily="18" charset="0"/>
            </a:rPr>
            <a:t>(до 20 вересня)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3CA656E8-E876-4452-A6D3-0B19CC2DE5C8}">
      <dgm:prSet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підготовку до засідання педагогічної ради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ABE958B9-2F39-485E-B27C-FAE2C5834DDF}" type="sibTrans" cxnId="{5EC380AE-1D48-495A-A23A-1B8AD6FF29FD}">
      <dgm:prSet/>
      <dgm:spPr/>
      <dgm:t>
        <a:bodyPr/>
        <a:lstStyle/>
        <a:p>
          <a:endParaRPr lang="ru-RU"/>
        </a:p>
      </dgm:t>
    </dgm:pt>
    <dgm:pt modelId="{487C7C36-B5EE-41CE-822C-F1F63B3ED600}" type="parTrans" cxnId="{5EC380AE-1D48-495A-A23A-1B8AD6FF29FD}">
      <dgm:prSet/>
      <dgm:spPr/>
      <dgm:t>
        <a:bodyPr/>
        <a:lstStyle/>
        <a:p>
          <a:endParaRPr lang="ru-RU"/>
        </a:p>
      </dgm:t>
    </dgm:pt>
    <dgm:pt modelId="{94ED2F68-CDCD-4153-B57E-2BEEF6472197}" type="sibTrans" cxnId="{344AC167-B44A-43E0-96D2-98D9A96B761D}">
      <dgm:prSet/>
      <dgm:spPr/>
      <dgm:t>
        <a:bodyPr/>
        <a:lstStyle/>
        <a:p>
          <a:endParaRPr lang="ru-RU"/>
        </a:p>
      </dgm:t>
    </dgm:pt>
    <dgm:pt modelId="{FB441806-3CB5-41CD-B2FC-9FBFEC5B0365}" type="parTrans" cxnId="{344AC167-B44A-43E0-96D2-98D9A96B761D}">
      <dgm:prSet/>
      <dgm:spPr/>
      <dgm:t>
        <a:bodyPr/>
        <a:lstStyle/>
        <a:p>
          <a:endParaRPr lang="ru-RU"/>
        </a:p>
      </dgm:t>
    </dgm:pt>
    <dgm:pt modelId="{05A41EA6-918D-4748-924C-81A3D40DD70B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за підсумками засідання комісії І атестаційного рівня </a:t>
          </a:r>
        </a:p>
        <a:p>
          <a:r>
            <a:rPr lang="uk-UA" sz="1800" dirty="0" smtClean="0">
              <a:latin typeface="+mj-lt"/>
              <a:cs typeface="Times New Roman" pitchFamily="18" charset="0"/>
            </a:rPr>
            <a:t>(до 01 квітня)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47AFBBCC-FC13-420F-B45E-B59EA25D9F38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з найбільш важливих рішень засідання педагогічної ради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A540C592-A5BE-419E-998F-9167E78E4BB2}" type="sibTrans" cxnId="{3794D4B5-00CF-48D4-985B-502A691154CA}">
      <dgm:prSet/>
      <dgm:spPr/>
      <dgm:t>
        <a:bodyPr/>
        <a:lstStyle/>
        <a:p>
          <a:endParaRPr lang="ru-RU"/>
        </a:p>
      </dgm:t>
    </dgm:pt>
    <dgm:pt modelId="{B2B7D37B-FC2D-4CF3-8A6C-37CE1C9B8C1B}" type="parTrans" cxnId="{3794D4B5-00CF-48D4-985B-502A691154CA}">
      <dgm:prSet/>
      <dgm:spPr/>
      <dgm:t>
        <a:bodyPr/>
        <a:lstStyle/>
        <a:p>
          <a:endParaRPr lang="ru-RU"/>
        </a:p>
      </dgm:t>
    </dgm:pt>
    <dgm:pt modelId="{F8C2EE6D-8339-4913-942E-5F2059CB9F32}" type="sibTrans" cxnId="{C0EC652A-E3D4-4DE1-A248-B6D15509C83D}">
      <dgm:prSet/>
      <dgm:spPr/>
      <dgm:t>
        <a:bodyPr/>
        <a:lstStyle/>
        <a:p>
          <a:endParaRPr lang="ru-RU"/>
        </a:p>
      </dgm:t>
    </dgm:pt>
    <dgm:pt modelId="{3887A452-0600-4204-8B4F-DEDB85DADA22}" type="parTrans" cxnId="{C0EC652A-E3D4-4DE1-A248-B6D15509C83D}">
      <dgm:prSet/>
      <dgm:spPr/>
      <dgm:t>
        <a:bodyPr/>
        <a:lstStyle/>
        <a:p>
          <a:endParaRPr lang="ru-RU"/>
        </a:p>
      </dgm:t>
    </dgm:pt>
    <dgm:pt modelId="{7658E0CD-76CC-4193-A42C-7C45D9ADD078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за підсумками засідання комісії ІІІ атестаційного рівня </a:t>
          </a:r>
        </a:p>
        <a:p>
          <a:r>
            <a:rPr lang="uk-UA" sz="1800" dirty="0" smtClean="0">
              <a:latin typeface="+mj-lt"/>
              <a:cs typeface="Times New Roman" pitchFamily="18" charset="0"/>
            </a:rPr>
            <a:t>(кінець квітня)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6AB4ECE0-C449-4A57-825E-D1A526BAC9EC}" type="sibTrans" cxnId="{C6F4CFA7-7DF2-4155-9418-6D7688C51025}">
      <dgm:prSet/>
      <dgm:spPr/>
      <dgm:t>
        <a:bodyPr/>
        <a:lstStyle/>
        <a:p>
          <a:endParaRPr lang="ru-RU"/>
        </a:p>
      </dgm:t>
    </dgm:pt>
    <dgm:pt modelId="{1F9EB236-2D8E-403F-9C52-336D8DBAEC3E}" type="parTrans" cxnId="{C6F4CFA7-7DF2-4155-9418-6D7688C51025}">
      <dgm:prSet/>
      <dgm:spPr/>
      <dgm:t>
        <a:bodyPr/>
        <a:lstStyle/>
        <a:p>
          <a:endParaRPr lang="ru-RU"/>
        </a:p>
      </dgm:t>
    </dgm:pt>
    <dgm:pt modelId="{EE0B1770-C32C-4433-8EA3-68C8337C8442}" type="pres">
      <dgm:prSet presAssocID="{6CF66BD1-95C4-4CA9-8DA4-0C916B1BE79F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9B4D2E-06EF-4A95-927B-8342A1F191C0}" type="pres">
      <dgm:prSet presAssocID="{7454F8E4-D6B7-4AF4-BE18-5926C71468B7}" presName="vertOne" presStyleCnt="0"/>
      <dgm:spPr/>
      <dgm:t>
        <a:bodyPr/>
        <a:lstStyle/>
        <a:p>
          <a:endParaRPr lang="ru-RU"/>
        </a:p>
      </dgm:t>
    </dgm:pt>
    <dgm:pt modelId="{94E56ED0-2CDB-4C2C-89A9-28B903CC1463}" type="pres">
      <dgm:prSet presAssocID="{7454F8E4-D6B7-4AF4-BE18-5926C71468B7}" presName="txOne" presStyleLbl="node0" presStyleIdx="0" presStyleCnt="1" custScaleY="69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91F3A-90F0-4366-98E9-08D141E334BB}" type="pres">
      <dgm:prSet presAssocID="{7454F8E4-D6B7-4AF4-BE18-5926C71468B7}" presName="parTransOne" presStyleCnt="0"/>
      <dgm:spPr/>
      <dgm:t>
        <a:bodyPr/>
        <a:lstStyle/>
        <a:p>
          <a:endParaRPr lang="ru-RU"/>
        </a:p>
      </dgm:t>
    </dgm:pt>
    <dgm:pt modelId="{1D78906C-4F95-4C56-8ED2-143198B96673}" type="pres">
      <dgm:prSet presAssocID="{7454F8E4-D6B7-4AF4-BE18-5926C71468B7}" presName="horzOne" presStyleCnt="0"/>
      <dgm:spPr/>
      <dgm:t>
        <a:bodyPr/>
        <a:lstStyle/>
        <a:p>
          <a:endParaRPr lang="ru-RU"/>
        </a:p>
      </dgm:t>
    </dgm:pt>
    <dgm:pt modelId="{73CCD695-FCC4-4ED4-8D20-D64D664F6A57}" type="pres">
      <dgm:prSet presAssocID="{E8F8F839-6290-49DC-A240-98272D5ED693}" presName="vertTwo" presStyleCnt="0"/>
      <dgm:spPr/>
      <dgm:t>
        <a:bodyPr/>
        <a:lstStyle/>
        <a:p>
          <a:endParaRPr lang="ru-RU"/>
        </a:p>
      </dgm:t>
    </dgm:pt>
    <dgm:pt modelId="{1CE7CE2B-1BE5-4D6C-9011-5C64F53A4067}" type="pres">
      <dgm:prSet presAssocID="{E8F8F839-6290-49DC-A240-98272D5ED693}" presName="txTwo" presStyleLbl="node2" presStyleIdx="0" presStyleCnt="3" custLinFactNeighborX="114" custLinFactNeighborY="18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46D600-8CB5-401E-ADE2-D7DF444156A8}" type="pres">
      <dgm:prSet presAssocID="{E8F8F839-6290-49DC-A240-98272D5ED693}" presName="parTransTwo" presStyleCnt="0"/>
      <dgm:spPr/>
      <dgm:t>
        <a:bodyPr/>
        <a:lstStyle/>
        <a:p>
          <a:endParaRPr lang="ru-RU"/>
        </a:p>
      </dgm:t>
    </dgm:pt>
    <dgm:pt modelId="{A36378D6-4E08-4A60-B392-9212EE08EB72}" type="pres">
      <dgm:prSet presAssocID="{E8F8F839-6290-49DC-A240-98272D5ED693}" presName="horzTwo" presStyleCnt="0"/>
      <dgm:spPr/>
      <dgm:t>
        <a:bodyPr/>
        <a:lstStyle/>
        <a:p>
          <a:endParaRPr lang="ru-RU"/>
        </a:p>
      </dgm:t>
    </dgm:pt>
    <dgm:pt modelId="{77570592-0D02-4B5A-990D-C9854C624B1D}" type="pres">
      <dgm:prSet presAssocID="{7658E0CD-76CC-4193-A42C-7C45D9ADD078}" presName="vertThree" presStyleCnt="0"/>
      <dgm:spPr/>
      <dgm:t>
        <a:bodyPr/>
        <a:lstStyle/>
        <a:p>
          <a:endParaRPr lang="ru-RU"/>
        </a:p>
      </dgm:t>
    </dgm:pt>
    <dgm:pt modelId="{693DC8CA-BB63-4EB8-BA2B-6C223A42193D}" type="pres">
      <dgm:prSet presAssocID="{7658E0CD-76CC-4193-A42C-7C45D9ADD07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F95472-B72C-4BED-9EB5-E279EC547E12}" type="pres">
      <dgm:prSet presAssocID="{7658E0CD-76CC-4193-A42C-7C45D9ADD078}" presName="horzThree" presStyleCnt="0"/>
      <dgm:spPr/>
      <dgm:t>
        <a:bodyPr/>
        <a:lstStyle/>
        <a:p>
          <a:endParaRPr lang="ru-RU"/>
        </a:p>
      </dgm:t>
    </dgm:pt>
    <dgm:pt modelId="{6CF7BDCA-990C-4B99-9DE9-A068AF649B27}" type="pres">
      <dgm:prSet presAssocID="{6F7BAD03-9936-40C8-BC35-C8EEEAB96B96}" presName="sibSpaceTwo" presStyleCnt="0"/>
      <dgm:spPr/>
      <dgm:t>
        <a:bodyPr/>
        <a:lstStyle/>
        <a:p>
          <a:endParaRPr lang="ru-RU"/>
        </a:p>
      </dgm:t>
    </dgm:pt>
    <dgm:pt modelId="{58E993BB-C9F3-4416-ADFE-8E8859209259}" type="pres">
      <dgm:prSet presAssocID="{47AFBBCC-FC13-420F-B45E-B59EA25D9F38}" presName="vertTwo" presStyleCnt="0"/>
      <dgm:spPr/>
      <dgm:t>
        <a:bodyPr/>
        <a:lstStyle/>
        <a:p>
          <a:endParaRPr lang="ru-RU"/>
        </a:p>
      </dgm:t>
    </dgm:pt>
    <dgm:pt modelId="{DD16FE46-24DB-44A0-8113-1BBA17770C54}" type="pres">
      <dgm:prSet presAssocID="{47AFBBCC-FC13-420F-B45E-B59EA25D9F38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AA0E7-8C2B-4895-AF4E-B3A1E6D3F558}" type="pres">
      <dgm:prSet presAssocID="{47AFBBCC-FC13-420F-B45E-B59EA25D9F38}" presName="parTransTwo" presStyleCnt="0"/>
      <dgm:spPr/>
      <dgm:t>
        <a:bodyPr/>
        <a:lstStyle/>
        <a:p>
          <a:endParaRPr lang="ru-RU"/>
        </a:p>
      </dgm:t>
    </dgm:pt>
    <dgm:pt modelId="{A2C6C190-9DFA-4CD4-A27D-2B7A6C382F02}" type="pres">
      <dgm:prSet presAssocID="{47AFBBCC-FC13-420F-B45E-B59EA25D9F38}" presName="horzTwo" presStyleCnt="0"/>
      <dgm:spPr/>
      <dgm:t>
        <a:bodyPr/>
        <a:lstStyle/>
        <a:p>
          <a:endParaRPr lang="ru-RU"/>
        </a:p>
      </dgm:t>
    </dgm:pt>
    <dgm:pt modelId="{D407CEB0-04BE-4F8C-B7A8-EEEC57443CBE}" type="pres">
      <dgm:prSet presAssocID="{05A41EA6-918D-4748-924C-81A3D40DD70B}" presName="vertThree" presStyleCnt="0"/>
      <dgm:spPr/>
      <dgm:t>
        <a:bodyPr/>
        <a:lstStyle/>
        <a:p>
          <a:endParaRPr lang="ru-RU"/>
        </a:p>
      </dgm:t>
    </dgm:pt>
    <dgm:pt modelId="{BCFFA2DB-3BE4-4C72-A0BE-56725BD11535}" type="pres">
      <dgm:prSet presAssocID="{05A41EA6-918D-4748-924C-81A3D40DD70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FBB6E8-AE80-4CED-BBF8-4FFE87BFAB6F}" type="pres">
      <dgm:prSet presAssocID="{05A41EA6-918D-4748-924C-81A3D40DD70B}" presName="horzThree" presStyleCnt="0"/>
      <dgm:spPr/>
      <dgm:t>
        <a:bodyPr/>
        <a:lstStyle/>
        <a:p>
          <a:endParaRPr lang="ru-RU"/>
        </a:p>
      </dgm:t>
    </dgm:pt>
    <dgm:pt modelId="{C7158ACB-5C0C-49CA-83F9-C0D211F14805}" type="pres">
      <dgm:prSet presAssocID="{A540C592-A5BE-419E-998F-9167E78E4BB2}" presName="sibSpaceTwo" presStyleCnt="0"/>
      <dgm:spPr/>
      <dgm:t>
        <a:bodyPr/>
        <a:lstStyle/>
        <a:p>
          <a:endParaRPr lang="ru-RU"/>
        </a:p>
      </dgm:t>
    </dgm:pt>
    <dgm:pt modelId="{2EF3EF6F-2DE0-478F-89F4-D6E96D2D7C48}" type="pres">
      <dgm:prSet presAssocID="{3CA656E8-E876-4452-A6D3-0B19CC2DE5C8}" presName="vertTwo" presStyleCnt="0"/>
      <dgm:spPr/>
      <dgm:t>
        <a:bodyPr/>
        <a:lstStyle/>
        <a:p>
          <a:endParaRPr lang="ru-RU"/>
        </a:p>
      </dgm:t>
    </dgm:pt>
    <dgm:pt modelId="{954CAF0E-FA3A-407D-9E97-92C24D5FCAEC}" type="pres">
      <dgm:prSet presAssocID="{3CA656E8-E876-4452-A6D3-0B19CC2DE5C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159E22-47E1-4232-9860-5F105C8B8317}" type="pres">
      <dgm:prSet presAssocID="{3CA656E8-E876-4452-A6D3-0B19CC2DE5C8}" presName="parTransTwo" presStyleCnt="0"/>
      <dgm:spPr/>
      <dgm:t>
        <a:bodyPr/>
        <a:lstStyle/>
        <a:p>
          <a:endParaRPr lang="ru-RU"/>
        </a:p>
      </dgm:t>
    </dgm:pt>
    <dgm:pt modelId="{4C13AE0E-8D7F-48DF-B898-E3974101A843}" type="pres">
      <dgm:prSet presAssocID="{3CA656E8-E876-4452-A6D3-0B19CC2DE5C8}" presName="horzTwo" presStyleCnt="0"/>
      <dgm:spPr/>
      <dgm:t>
        <a:bodyPr/>
        <a:lstStyle/>
        <a:p>
          <a:endParaRPr lang="ru-RU"/>
        </a:p>
      </dgm:t>
    </dgm:pt>
    <dgm:pt modelId="{56BB19C5-60A3-4C6C-99C7-244685C24BEB}" type="pres">
      <dgm:prSet presAssocID="{AF2B0FCC-5A38-469F-9018-687B6644479B}" presName="vertThree" presStyleCnt="0"/>
      <dgm:spPr/>
      <dgm:t>
        <a:bodyPr/>
        <a:lstStyle/>
        <a:p>
          <a:endParaRPr lang="ru-RU"/>
        </a:p>
      </dgm:t>
    </dgm:pt>
    <dgm:pt modelId="{24EFD903-DC07-4370-9D76-247DF01C481C}" type="pres">
      <dgm:prSet presAssocID="{AF2B0FCC-5A38-469F-9018-687B6644479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3BAB62-C2D7-45B3-889F-794CFAB5FC0E}" type="pres">
      <dgm:prSet presAssocID="{AF2B0FCC-5A38-469F-9018-687B6644479B}" presName="horzThree" presStyleCnt="0"/>
      <dgm:spPr/>
      <dgm:t>
        <a:bodyPr/>
        <a:lstStyle/>
        <a:p>
          <a:endParaRPr lang="ru-RU"/>
        </a:p>
      </dgm:t>
    </dgm:pt>
  </dgm:ptLst>
  <dgm:cxnLst>
    <dgm:cxn modelId="{71900DE6-C6DA-49C2-BC18-9B80977AD21A}" srcId="{6CF66BD1-95C4-4CA9-8DA4-0C916B1BE79F}" destId="{7454F8E4-D6B7-4AF4-BE18-5926C71468B7}" srcOrd="0" destOrd="0" parTransId="{B93FABE5-7368-477F-A7AA-6F311E6D7285}" sibTransId="{8F514D04-5386-4A75-BC62-054B8F5C90DA}"/>
    <dgm:cxn modelId="{48A57BE5-F437-43D2-BC75-F0D5C91817C0}" type="presOf" srcId="{05A41EA6-918D-4748-924C-81A3D40DD70B}" destId="{BCFFA2DB-3BE4-4C72-A0BE-56725BD11535}" srcOrd="0" destOrd="0" presId="urn:microsoft.com/office/officeart/2005/8/layout/hierarchy4"/>
    <dgm:cxn modelId="{B083837C-388F-4B82-946A-4D1923F193E2}" srcId="{7454F8E4-D6B7-4AF4-BE18-5926C71468B7}" destId="{E8F8F839-6290-49DC-A240-98272D5ED693}" srcOrd="0" destOrd="0" parTransId="{DC1D13A8-B825-4AC0-9AE1-5B8C04FBCB81}" sibTransId="{6F7BAD03-9936-40C8-BC35-C8EEEAB96B96}"/>
    <dgm:cxn modelId="{C0EC652A-E3D4-4DE1-A248-B6D15509C83D}" srcId="{47AFBBCC-FC13-420F-B45E-B59EA25D9F38}" destId="{05A41EA6-918D-4748-924C-81A3D40DD70B}" srcOrd="0" destOrd="0" parTransId="{3887A452-0600-4204-8B4F-DEDB85DADA22}" sibTransId="{F8C2EE6D-8339-4913-942E-5F2059CB9F32}"/>
    <dgm:cxn modelId="{6DE4AC6D-9A02-47C6-BD17-BC334A776D22}" type="presOf" srcId="{AF2B0FCC-5A38-469F-9018-687B6644479B}" destId="{24EFD903-DC07-4370-9D76-247DF01C481C}" srcOrd="0" destOrd="0" presId="urn:microsoft.com/office/officeart/2005/8/layout/hierarchy4"/>
    <dgm:cxn modelId="{7AE67931-0D10-4417-AE7A-1B1FAF0563A3}" type="presOf" srcId="{3CA656E8-E876-4452-A6D3-0B19CC2DE5C8}" destId="{954CAF0E-FA3A-407D-9E97-92C24D5FCAEC}" srcOrd="0" destOrd="0" presId="urn:microsoft.com/office/officeart/2005/8/layout/hierarchy4"/>
    <dgm:cxn modelId="{B7175369-95AD-4801-8576-DEA3E1B6AE3A}" type="presOf" srcId="{7454F8E4-D6B7-4AF4-BE18-5926C71468B7}" destId="{94E56ED0-2CDB-4C2C-89A9-28B903CC1463}" srcOrd="0" destOrd="0" presId="urn:microsoft.com/office/officeart/2005/8/layout/hierarchy4"/>
    <dgm:cxn modelId="{344AC167-B44A-43E0-96D2-98D9A96B761D}" srcId="{3CA656E8-E876-4452-A6D3-0B19CC2DE5C8}" destId="{AF2B0FCC-5A38-469F-9018-687B6644479B}" srcOrd="0" destOrd="0" parTransId="{FB441806-3CB5-41CD-B2FC-9FBFEC5B0365}" sibTransId="{94ED2F68-CDCD-4153-B57E-2BEEF6472197}"/>
    <dgm:cxn modelId="{57F1B633-D523-49F5-B72B-A7B941002C0F}" type="presOf" srcId="{47AFBBCC-FC13-420F-B45E-B59EA25D9F38}" destId="{DD16FE46-24DB-44A0-8113-1BBA17770C54}" srcOrd="0" destOrd="0" presId="urn:microsoft.com/office/officeart/2005/8/layout/hierarchy4"/>
    <dgm:cxn modelId="{434BFB80-2562-43BA-9A90-7F60833597AB}" type="presOf" srcId="{6CF66BD1-95C4-4CA9-8DA4-0C916B1BE79F}" destId="{EE0B1770-C32C-4433-8EA3-68C8337C8442}" srcOrd="0" destOrd="0" presId="urn:microsoft.com/office/officeart/2005/8/layout/hierarchy4"/>
    <dgm:cxn modelId="{3794D4B5-00CF-48D4-985B-502A691154CA}" srcId="{7454F8E4-D6B7-4AF4-BE18-5926C71468B7}" destId="{47AFBBCC-FC13-420F-B45E-B59EA25D9F38}" srcOrd="1" destOrd="0" parTransId="{B2B7D37B-FC2D-4CF3-8A6C-37CE1C9B8C1B}" sibTransId="{A540C592-A5BE-419E-998F-9167E78E4BB2}"/>
    <dgm:cxn modelId="{3D70E451-CA06-46B1-A7C2-9D0C5C7995C5}" type="presOf" srcId="{7658E0CD-76CC-4193-A42C-7C45D9ADD078}" destId="{693DC8CA-BB63-4EB8-BA2B-6C223A42193D}" srcOrd="0" destOrd="0" presId="urn:microsoft.com/office/officeart/2005/8/layout/hierarchy4"/>
    <dgm:cxn modelId="{5EC380AE-1D48-495A-A23A-1B8AD6FF29FD}" srcId="{7454F8E4-D6B7-4AF4-BE18-5926C71468B7}" destId="{3CA656E8-E876-4452-A6D3-0B19CC2DE5C8}" srcOrd="2" destOrd="0" parTransId="{487C7C36-B5EE-41CE-822C-F1F63B3ED600}" sibTransId="{ABE958B9-2F39-485E-B27C-FAE2C5834DDF}"/>
    <dgm:cxn modelId="{961ED6F1-63D5-4E0D-B971-42D27CCE2C36}" type="presOf" srcId="{E8F8F839-6290-49DC-A240-98272D5ED693}" destId="{1CE7CE2B-1BE5-4D6C-9011-5C64F53A4067}" srcOrd="0" destOrd="0" presId="urn:microsoft.com/office/officeart/2005/8/layout/hierarchy4"/>
    <dgm:cxn modelId="{C6F4CFA7-7DF2-4155-9418-6D7688C51025}" srcId="{E8F8F839-6290-49DC-A240-98272D5ED693}" destId="{7658E0CD-76CC-4193-A42C-7C45D9ADD078}" srcOrd="0" destOrd="0" parTransId="{1F9EB236-2D8E-403F-9C52-336D8DBAEC3E}" sibTransId="{6AB4ECE0-C449-4A57-825E-D1A526BAC9EC}"/>
    <dgm:cxn modelId="{282A5FD5-1159-468F-9AA0-AC312EB77395}" type="presParOf" srcId="{EE0B1770-C32C-4433-8EA3-68C8337C8442}" destId="{D09B4D2E-06EF-4A95-927B-8342A1F191C0}" srcOrd="0" destOrd="0" presId="urn:microsoft.com/office/officeart/2005/8/layout/hierarchy4"/>
    <dgm:cxn modelId="{C97AC5E9-5419-45D0-BAA7-87D9FBAD79A0}" type="presParOf" srcId="{D09B4D2E-06EF-4A95-927B-8342A1F191C0}" destId="{94E56ED0-2CDB-4C2C-89A9-28B903CC1463}" srcOrd="0" destOrd="0" presId="urn:microsoft.com/office/officeart/2005/8/layout/hierarchy4"/>
    <dgm:cxn modelId="{98C512A1-7DB1-4CA5-8ED5-3AA16F1CE599}" type="presParOf" srcId="{D09B4D2E-06EF-4A95-927B-8342A1F191C0}" destId="{59C91F3A-90F0-4366-98E9-08D141E334BB}" srcOrd="1" destOrd="0" presId="urn:microsoft.com/office/officeart/2005/8/layout/hierarchy4"/>
    <dgm:cxn modelId="{510617C0-212C-4CB9-A32A-94BDF3A31102}" type="presParOf" srcId="{D09B4D2E-06EF-4A95-927B-8342A1F191C0}" destId="{1D78906C-4F95-4C56-8ED2-143198B96673}" srcOrd="2" destOrd="0" presId="urn:microsoft.com/office/officeart/2005/8/layout/hierarchy4"/>
    <dgm:cxn modelId="{23BC902A-809B-4C3B-BF85-BFA544A35DB5}" type="presParOf" srcId="{1D78906C-4F95-4C56-8ED2-143198B96673}" destId="{73CCD695-FCC4-4ED4-8D20-D64D664F6A57}" srcOrd="0" destOrd="0" presId="urn:microsoft.com/office/officeart/2005/8/layout/hierarchy4"/>
    <dgm:cxn modelId="{BC6DC37F-0A01-4B8A-B4ED-090D97BF80A8}" type="presParOf" srcId="{73CCD695-FCC4-4ED4-8D20-D64D664F6A57}" destId="{1CE7CE2B-1BE5-4D6C-9011-5C64F53A4067}" srcOrd="0" destOrd="0" presId="urn:microsoft.com/office/officeart/2005/8/layout/hierarchy4"/>
    <dgm:cxn modelId="{77DEB143-AAB2-4289-A756-C0B28123BBDB}" type="presParOf" srcId="{73CCD695-FCC4-4ED4-8D20-D64D664F6A57}" destId="{8C46D600-8CB5-401E-ADE2-D7DF444156A8}" srcOrd="1" destOrd="0" presId="urn:microsoft.com/office/officeart/2005/8/layout/hierarchy4"/>
    <dgm:cxn modelId="{C3D6CE4C-75F7-4A3F-BC7B-B48C171235B0}" type="presParOf" srcId="{73CCD695-FCC4-4ED4-8D20-D64D664F6A57}" destId="{A36378D6-4E08-4A60-B392-9212EE08EB72}" srcOrd="2" destOrd="0" presId="urn:microsoft.com/office/officeart/2005/8/layout/hierarchy4"/>
    <dgm:cxn modelId="{97334E38-F1F8-4E90-851A-182A87CD163D}" type="presParOf" srcId="{A36378D6-4E08-4A60-B392-9212EE08EB72}" destId="{77570592-0D02-4B5A-990D-C9854C624B1D}" srcOrd="0" destOrd="0" presId="urn:microsoft.com/office/officeart/2005/8/layout/hierarchy4"/>
    <dgm:cxn modelId="{D0DE7B40-B556-46E4-B3A1-D07063261810}" type="presParOf" srcId="{77570592-0D02-4B5A-990D-C9854C624B1D}" destId="{693DC8CA-BB63-4EB8-BA2B-6C223A42193D}" srcOrd="0" destOrd="0" presId="urn:microsoft.com/office/officeart/2005/8/layout/hierarchy4"/>
    <dgm:cxn modelId="{370321ED-724D-4D4E-996B-7CBA1F29C8D8}" type="presParOf" srcId="{77570592-0D02-4B5A-990D-C9854C624B1D}" destId="{F9F95472-B72C-4BED-9EB5-E279EC547E12}" srcOrd="1" destOrd="0" presId="urn:microsoft.com/office/officeart/2005/8/layout/hierarchy4"/>
    <dgm:cxn modelId="{87381972-F0C1-4F23-A4E3-A9CEA26202F5}" type="presParOf" srcId="{1D78906C-4F95-4C56-8ED2-143198B96673}" destId="{6CF7BDCA-990C-4B99-9DE9-A068AF649B27}" srcOrd="1" destOrd="0" presId="urn:microsoft.com/office/officeart/2005/8/layout/hierarchy4"/>
    <dgm:cxn modelId="{6C166FF2-2BDB-4E56-86B6-4251E30BFDF0}" type="presParOf" srcId="{1D78906C-4F95-4C56-8ED2-143198B96673}" destId="{58E993BB-C9F3-4416-ADFE-8E8859209259}" srcOrd="2" destOrd="0" presId="urn:microsoft.com/office/officeart/2005/8/layout/hierarchy4"/>
    <dgm:cxn modelId="{57A1A017-74FD-42B4-B117-155A3A5B9C2F}" type="presParOf" srcId="{58E993BB-C9F3-4416-ADFE-8E8859209259}" destId="{DD16FE46-24DB-44A0-8113-1BBA17770C54}" srcOrd="0" destOrd="0" presId="urn:microsoft.com/office/officeart/2005/8/layout/hierarchy4"/>
    <dgm:cxn modelId="{5A718141-2A37-47DF-8F5C-882A20DF77A0}" type="presParOf" srcId="{58E993BB-C9F3-4416-ADFE-8E8859209259}" destId="{D2DAA0E7-8C2B-4895-AF4E-B3A1E6D3F558}" srcOrd="1" destOrd="0" presId="urn:microsoft.com/office/officeart/2005/8/layout/hierarchy4"/>
    <dgm:cxn modelId="{1FB99DF6-52CC-4EB7-84D0-6A7EE8A22E55}" type="presParOf" srcId="{58E993BB-C9F3-4416-ADFE-8E8859209259}" destId="{A2C6C190-9DFA-4CD4-A27D-2B7A6C382F02}" srcOrd="2" destOrd="0" presId="urn:microsoft.com/office/officeart/2005/8/layout/hierarchy4"/>
    <dgm:cxn modelId="{06C0DB68-7100-4D04-B96A-C63062E09D33}" type="presParOf" srcId="{A2C6C190-9DFA-4CD4-A27D-2B7A6C382F02}" destId="{D407CEB0-04BE-4F8C-B7A8-EEEC57443CBE}" srcOrd="0" destOrd="0" presId="urn:microsoft.com/office/officeart/2005/8/layout/hierarchy4"/>
    <dgm:cxn modelId="{434A2648-ED02-448B-9688-DAB6EEFB5B8E}" type="presParOf" srcId="{D407CEB0-04BE-4F8C-B7A8-EEEC57443CBE}" destId="{BCFFA2DB-3BE4-4C72-A0BE-56725BD11535}" srcOrd="0" destOrd="0" presId="urn:microsoft.com/office/officeart/2005/8/layout/hierarchy4"/>
    <dgm:cxn modelId="{187E8075-51AC-4972-B4BF-48EB0C439EAE}" type="presParOf" srcId="{D407CEB0-04BE-4F8C-B7A8-EEEC57443CBE}" destId="{9DFBB6E8-AE80-4CED-BBF8-4FFE87BFAB6F}" srcOrd="1" destOrd="0" presId="urn:microsoft.com/office/officeart/2005/8/layout/hierarchy4"/>
    <dgm:cxn modelId="{ADE9E36F-1BD6-4DE2-898C-272B7F4EA4A5}" type="presParOf" srcId="{1D78906C-4F95-4C56-8ED2-143198B96673}" destId="{C7158ACB-5C0C-49CA-83F9-C0D211F14805}" srcOrd="3" destOrd="0" presId="urn:microsoft.com/office/officeart/2005/8/layout/hierarchy4"/>
    <dgm:cxn modelId="{7400C248-CB68-4978-BD15-34DC63DB4B59}" type="presParOf" srcId="{1D78906C-4F95-4C56-8ED2-143198B96673}" destId="{2EF3EF6F-2DE0-478F-89F4-D6E96D2D7C48}" srcOrd="4" destOrd="0" presId="urn:microsoft.com/office/officeart/2005/8/layout/hierarchy4"/>
    <dgm:cxn modelId="{78FA5597-0D59-4830-B01F-1F942763C2A5}" type="presParOf" srcId="{2EF3EF6F-2DE0-478F-89F4-D6E96D2D7C48}" destId="{954CAF0E-FA3A-407D-9E97-92C24D5FCAEC}" srcOrd="0" destOrd="0" presId="urn:microsoft.com/office/officeart/2005/8/layout/hierarchy4"/>
    <dgm:cxn modelId="{1C19B74B-6700-4C4F-A0AF-078D70374F0E}" type="presParOf" srcId="{2EF3EF6F-2DE0-478F-89F4-D6E96D2D7C48}" destId="{5B159E22-47E1-4232-9860-5F105C8B8317}" srcOrd="1" destOrd="0" presId="urn:microsoft.com/office/officeart/2005/8/layout/hierarchy4"/>
    <dgm:cxn modelId="{DD215D77-3262-42BD-9552-06D0172BABD1}" type="presParOf" srcId="{2EF3EF6F-2DE0-478F-89F4-D6E96D2D7C48}" destId="{4C13AE0E-8D7F-48DF-B898-E3974101A843}" srcOrd="2" destOrd="0" presId="urn:microsoft.com/office/officeart/2005/8/layout/hierarchy4"/>
    <dgm:cxn modelId="{AEBC439C-6014-46FF-94AE-5652CE87EF62}" type="presParOf" srcId="{4C13AE0E-8D7F-48DF-B898-E3974101A843}" destId="{56BB19C5-60A3-4C6C-99C7-244685C24BEB}" srcOrd="0" destOrd="0" presId="urn:microsoft.com/office/officeart/2005/8/layout/hierarchy4"/>
    <dgm:cxn modelId="{37D961EE-F8CC-4ABB-A794-27C0B536F22C}" type="presParOf" srcId="{56BB19C5-60A3-4C6C-99C7-244685C24BEB}" destId="{24EFD903-DC07-4370-9D76-247DF01C481C}" srcOrd="0" destOrd="0" presId="urn:microsoft.com/office/officeart/2005/8/layout/hierarchy4"/>
    <dgm:cxn modelId="{C1DAE699-284B-4544-86D0-CCB2AC5D83D0}" type="presParOf" srcId="{56BB19C5-60A3-4C6C-99C7-244685C24BEB}" destId="{9C3BAB62-C2D7-45B3-889F-794CFAB5FC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08F136A3-2BCD-43CD-A991-57736C83ED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E84B4-7DB8-4045-8FAB-67DE3ACF21F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аналіз результатів освітньої діяльності за предметами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C8ED75FC-B67D-4F6C-BD5D-27749AC89DBD}" type="sibTrans" cxnId="{B038DDC5-1629-41BF-AE82-7074178513C8}">
      <dgm:prSet/>
      <dgm:spPr/>
      <dgm:t>
        <a:bodyPr/>
        <a:lstStyle/>
        <a:p>
          <a:endParaRPr lang="ru-RU"/>
        </a:p>
      </dgm:t>
    </dgm:pt>
    <dgm:pt modelId="{EDF9BA7E-8D06-4AA9-B31D-5D601CA76E75}" type="parTrans" cxnId="{B038DDC5-1629-41BF-AE82-7074178513C8}">
      <dgm:prSet/>
      <dgm:spPr/>
      <dgm:t>
        <a:bodyPr/>
        <a:lstStyle/>
        <a:p>
          <a:endParaRPr lang="ru-RU"/>
        </a:p>
      </dgm:t>
    </dgm:pt>
    <dgm:pt modelId="{ECFDEB52-69CC-4B29-8184-36A12381C99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участь у розробці варіативної частини робочих навчальних планів освітніх програм 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70A8F4C9-FEC9-4949-BB6B-B31F84388C29}" type="sibTrans" cxnId="{827B97FA-5DE6-454F-B352-EA37C34C58CC}">
      <dgm:prSet/>
      <dgm:spPr/>
      <dgm:t>
        <a:bodyPr/>
        <a:lstStyle/>
        <a:p>
          <a:endParaRPr lang="ru-RU"/>
        </a:p>
      </dgm:t>
    </dgm:pt>
    <dgm:pt modelId="{0001676F-CD50-4242-9C2A-E8F143AA898B}" type="parTrans" cxnId="{827B97FA-5DE6-454F-B352-EA37C34C58CC}">
      <dgm:prSet/>
      <dgm:spPr/>
      <dgm:t>
        <a:bodyPr/>
        <a:lstStyle/>
        <a:p>
          <a:endParaRPr lang="ru-RU"/>
        </a:p>
      </dgm:t>
    </dgm:pt>
    <dgm:pt modelId="{CBCB0C12-CBB3-458F-8860-696CF9CBD3E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обговорення, рецензування та затвердження навчально-методичних посібників і дидактичних матеріалів за предметами для використання в закладі та рекомендації для затвердження методичними та науково-методичними радами (комісіями) вищого рівня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C3C76460-DBBC-440D-A45B-311D95A75182}" type="parTrans" cxnId="{E9DB9EC4-7165-4539-8495-787ADCB10233}">
      <dgm:prSet/>
      <dgm:spPr/>
      <dgm:t>
        <a:bodyPr/>
        <a:lstStyle/>
        <a:p>
          <a:endParaRPr lang="ru-RU"/>
        </a:p>
      </dgm:t>
    </dgm:pt>
    <dgm:pt modelId="{E2D1925B-5D07-427F-9866-215DDF472857}" type="sibTrans" cxnId="{E9DB9EC4-7165-4539-8495-787ADCB10233}">
      <dgm:prSet/>
      <dgm:spPr/>
      <dgm:t>
        <a:bodyPr/>
        <a:lstStyle/>
        <a:p>
          <a:endParaRPr lang="ru-RU"/>
        </a:p>
      </dgm:t>
    </dgm:pt>
    <dgm:pt modelId="{9CD20288-605F-4035-A3A5-184818C0FB0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тощо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7D2715A1-B815-406C-B99F-0F13463F0785}" type="parTrans" cxnId="{62D75F52-44AF-48BE-AC3D-47CADA19A040}">
      <dgm:prSet/>
      <dgm:spPr/>
      <dgm:t>
        <a:bodyPr/>
        <a:lstStyle/>
        <a:p>
          <a:endParaRPr lang="ru-RU"/>
        </a:p>
      </dgm:t>
    </dgm:pt>
    <dgm:pt modelId="{9A29323D-D61C-453A-9575-573503F55316}" type="sibTrans" cxnId="{62D75F52-44AF-48BE-AC3D-47CADA19A040}">
      <dgm:prSet/>
      <dgm:spPr/>
      <dgm:t>
        <a:bodyPr/>
        <a:lstStyle/>
        <a:p>
          <a:endParaRPr lang="ru-RU"/>
        </a:p>
      </dgm:t>
    </dgm:pt>
    <dgm:pt modelId="{9E366086-62CC-4ED4-921F-07B41E3E4F25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підготовка й обговорення доповідей, інформацій, результатів досліджень з питань методики викладання навчальних предметів, підвищення професійного рівня та фахової компетентності педагогів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EC66F58A-8A54-4292-A3CE-B1F0B918E1DF}" type="parTrans" cxnId="{A0CA0037-60D0-496E-BD5B-9E8CF76DB0BD}">
      <dgm:prSet/>
      <dgm:spPr/>
      <dgm:t>
        <a:bodyPr/>
        <a:lstStyle/>
        <a:p>
          <a:endParaRPr lang="ru-RU"/>
        </a:p>
      </dgm:t>
    </dgm:pt>
    <dgm:pt modelId="{1E5C64E5-F9FE-4C34-A5BF-5C99CE156C91}" type="sibTrans" cxnId="{A0CA0037-60D0-496E-BD5B-9E8CF76DB0BD}">
      <dgm:prSet/>
      <dgm:spPr/>
      <dgm:t>
        <a:bodyPr/>
        <a:lstStyle/>
        <a:p>
          <a:endParaRPr lang="ru-RU"/>
        </a:p>
      </dgm:t>
    </dgm:pt>
    <dgm:pt modelId="{3FF913EC-32BC-4A5B-9FED-D9F87219C504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розгляд питань організації, керівництва й контролю дослідницькою роботою 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F2F7E076-67F4-45E9-B867-7D4BA1FA9877}" type="parTrans" cxnId="{B9E12317-4AB7-49EE-8271-31F77AF6D77C}">
      <dgm:prSet/>
      <dgm:spPr/>
      <dgm:t>
        <a:bodyPr/>
        <a:lstStyle/>
        <a:p>
          <a:endParaRPr lang="ru-RU"/>
        </a:p>
      </dgm:t>
    </dgm:pt>
    <dgm:pt modelId="{A23899B3-2E22-485A-9CF4-EE002E9A40FC}" type="sibTrans" cxnId="{B9E12317-4AB7-49EE-8271-31F77AF6D77C}">
      <dgm:prSet/>
      <dgm:spPr/>
      <dgm:t>
        <a:bodyPr/>
        <a:lstStyle/>
        <a:p>
          <a:endParaRPr lang="ru-RU"/>
        </a:p>
      </dgm:t>
    </dgm:pt>
    <dgm:pt modelId="{E577EFB4-3ECE-4C63-840D-17D0B25278E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організація та проведення педагогічних експериментів щодо пошуку й впровадження інноваційних технологій навчання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1E4A3663-C909-4922-ADA8-70DBD14C58BD}" type="parTrans" cxnId="{1CF9C75F-CB79-4A55-B9B2-64191842084C}">
      <dgm:prSet/>
      <dgm:spPr/>
      <dgm:t>
        <a:bodyPr/>
        <a:lstStyle/>
        <a:p>
          <a:endParaRPr lang="ru-RU"/>
        </a:p>
      </dgm:t>
    </dgm:pt>
    <dgm:pt modelId="{83C6A406-F846-4724-8DCB-74624CF0E59E}" type="sibTrans" cxnId="{1CF9C75F-CB79-4A55-B9B2-64191842084C}">
      <dgm:prSet/>
      <dgm:spPr/>
      <dgm:t>
        <a:bodyPr/>
        <a:lstStyle/>
        <a:p>
          <a:endParaRPr lang="ru-RU"/>
        </a:p>
      </dgm:t>
    </dgm:pt>
    <dgm:pt modelId="{58B738BB-7C11-4C06-9D28-A670272359F2}" type="pres">
      <dgm:prSet presAssocID="{08F136A3-2BCD-43CD-A991-57736C83ED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9F3BD-63AA-44BE-87C0-C8E7BA939338}" type="pres">
      <dgm:prSet presAssocID="{304E84B4-7DB8-4045-8FAB-67DE3ACF21F0}" presName="parentLin" presStyleCnt="0"/>
      <dgm:spPr/>
    </dgm:pt>
    <dgm:pt modelId="{76F086C6-A1D8-4C67-B114-D9EE0FED708D}" type="pres">
      <dgm:prSet presAssocID="{304E84B4-7DB8-4045-8FAB-67DE3ACF21F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737928E-8C87-4690-95B9-1C8C31ADE3B0}" type="pres">
      <dgm:prSet presAssocID="{304E84B4-7DB8-4045-8FAB-67DE3ACF21F0}" presName="parentText" presStyleLbl="node1" presStyleIdx="0" presStyleCnt="7" custScaleX="142857" custScaleY="126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70ABF-42FD-4FCE-99BF-D0DDB36FFC50}" type="pres">
      <dgm:prSet presAssocID="{304E84B4-7DB8-4045-8FAB-67DE3ACF21F0}" presName="negativeSpace" presStyleCnt="0"/>
      <dgm:spPr/>
    </dgm:pt>
    <dgm:pt modelId="{85657E55-707A-4F32-8A51-2FA23556A268}" type="pres">
      <dgm:prSet presAssocID="{304E84B4-7DB8-4045-8FAB-67DE3ACF21F0}" presName="childText" presStyleLbl="conFgAcc1" presStyleIdx="0" presStyleCnt="7">
        <dgm:presLayoutVars>
          <dgm:bulletEnabled val="1"/>
        </dgm:presLayoutVars>
      </dgm:prSet>
      <dgm:spPr/>
    </dgm:pt>
    <dgm:pt modelId="{EA31F6FD-58E6-47AC-A01C-54E7C0B33044}" type="pres">
      <dgm:prSet presAssocID="{C8ED75FC-B67D-4F6C-BD5D-27749AC89DBD}" presName="spaceBetweenRectangles" presStyleCnt="0"/>
      <dgm:spPr/>
    </dgm:pt>
    <dgm:pt modelId="{A896EA00-0D3C-4E81-A68A-16D29C87629A}" type="pres">
      <dgm:prSet presAssocID="{ECFDEB52-69CC-4B29-8184-36A12381C997}" presName="parentLin" presStyleCnt="0"/>
      <dgm:spPr/>
    </dgm:pt>
    <dgm:pt modelId="{F5BBA9BE-2099-4738-B1CC-42254EBEE5B2}" type="pres">
      <dgm:prSet presAssocID="{ECFDEB52-69CC-4B29-8184-36A12381C99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1048496-8B2A-4954-81C2-C1AE02F2021D}" type="pres">
      <dgm:prSet presAssocID="{ECFDEB52-69CC-4B29-8184-36A12381C997}" presName="parentText" presStyleLbl="node1" presStyleIdx="1" presStyleCnt="7" custScaleX="142857" custScaleY="148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2300C-FFB9-43B5-87F7-A79DB1668D24}" type="pres">
      <dgm:prSet presAssocID="{ECFDEB52-69CC-4B29-8184-36A12381C997}" presName="negativeSpace" presStyleCnt="0"/>
      <dgm:spPr/>
    </dgm:pt>
    <dgm:pt modelId="{49C696D7-AEFF-4852-8966-2A8EB5526EF9}" type="pres">
      <dgm:prSet presAssocID="{ECFDEB52-69CC-4B29-8184-36A12381C997}" presName="childText" presStyleLbl="conFgAcc1" presStyleIdx="1" presStyleCnt="7">
        <dgm:presLayoutVars>
          <dgm:bulletEnabled val="1"/>
        </dgm:presLayoutVars>
      </dgm:prSet>
      <dgm:spPr/>
    </dgm:pt>
    <dgm:pt modelId="{ED079262-5579-4257-BE51-365AC9A66234}" type="pres">
      <dgm:prSet presAssocID="{70A8F4C9-FEC9-4949-BB6B-B31F84388C29}" presName="spaceBetweenRectangles" presStyleCnt="0"/>
      <dgm:spPr/>
    </dgm:pt>
    <dgm:pt modelId="{2AD8BF39-F9B7-4BB5-A8CF-C9517DC4144A}" type="pres">
      <dgm:prSet presAssocID="{CBCB0C12-CBB3-458F-8860-696CF9CBD3EC}" presName="parentLin" presStyleCnt="0"/>
      <dgm:spPr/>
    </dgm:pt>
    <dgm:pt modelId="{96BC53A0-3267-4721-A806-6E7FF82D910F}" type="pres">
      <dgm:prSet presAssocID="{CBCB0C12-CBB3-458F-8860-696CF9CBD3E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5F78C401-52B6-4471-89E8-617EB8770D2D}" type="pres">
      <dgm:prSet presAssocID="{CBCB0C12-CBB3-458F-8860-696CF9CBD3EC}" presName="parentText" presStyleLbl="node1" presStyleIdx="2" presStyleCnt="7" custScaleX="142857" custScaleY="182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9AEC6-C1E5-46F7-97AD-348AB5A42753}" type="pres">
      <dgm:prSet presAssocID="{CBCB0C12-CBB3-458F-8860-696CF9CBD3EC}" presName="negativeSpace" presStyleCnt="0"/>
      <dgm:spPr/>
    </dgm:pt>
    <dgm:pt modelId="{A0145343-6B4D-4DC7-97C3-D55D4ACAE6A2}" type="pres">
      <dgm:prSet presAssocID="{CBCB0C12-CBB3-458F-8860-696CF9CBD3EC}" presName="childText" presStyleLbl="conFgAcc1" presStyleIdx="2" presStyleCnt="7">
        <dgm:presLayoutVars>
          <dgm:bulletEnabled val="1"/>
        </dgm:presLayoutVars>
      </dgm:prSet>
      <dgm:spPr/>
    </dgm:pt>
    <dgm:pt modelId="{D8F596DD-B206-4BF7-814B-B13D8ED0C058}" type="pres">
      <dgm:prSet presAssocID="{E2D1925B-5D07-427F-9866-215DDF472857}" presName="spaceBetweenRectangles" presStyleCnt="0"/>
      <dgm:spPr/>
    </dgm:pt>
    <dgm:pt modelId="{428808EB-2482-4675-B3B5-CECE82199B63}" type="pres">
      <dgm:prSet presAssocID="{9E366086-62CC-4ED4-921F-07B41E3E4F25}" presName="parentLin" presStyleCnt="0"/>
      <dgm:spPr/>
    </dgm:pt>
    <dgm:pt modelId="{C6EE9B83-FD89-4ABD-968E-A2BBBA012505}" type="pres">
      <dgm:prSet presAssocID="{9E366086-62CC-4ED4-921F-07B41E3E4F2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0F851304-F195-42A8-AA15-6075FF65EE03}" type="pres">
      <dgm:prSet presAssocID="{9E366086-62CC-4ED4-921F-07B41E3E4F25}" presName="parentText" presStyleLbl="node1" presStyleIdx="3" presStyleCnt="7" custScaleX="142857" custScaleY="1425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B3B5F-3B38-4DF1-A7B1-B2B2CF5F99AD}" type="pres">
      <dgm:prSet presAssocID="{9E366086-62CC-4ED4-921F-07B41E3E4F25}" presName="negativeSpace" presStyleCnt="0"/>
      <dgm:spPr/>
    </dgm:pt>
    <dgm:pt modelId="{01217DCD-E71A-4A4C-B3B4-3DEA3CBFD7D6}" type="pres">
      <dgm:prSet presAssocID="{9E366086-62CC-4ED4-921F-07B41E3E4F25}" presName="childText" presStyleLbl="conFgAcc1" presStyleIdx="3" presStyleCnt="7">
        <dgm:presLayoutVars>
          <dgm:bulletEnabled val="1"/>
        </dgm:presLayoutVars>
      </dgm:prSet>
      <dgm:spPr/>
    </dgm:pt>
    <dgm:pt modelId="{E6C6ED1C-211D-4F0B-835E-A15082D6C929}" type="pres">
      <dgm:prSet presAssocID="{1E5C64E5-F9FE-4C34-A5BF-5C99CE156C91}" presName="spaceBetweenRectangles" presStyleCnt="0"/>
      <dgm:spPr/>
    </dgm:pt>
    <dgm:pt modelId="{73F196EC-24FE-42A1-AE97-EE41A9C3CFB5}" type="pres">
      <dgm:prSet presAssocID="{3FF913EC-32BC-4A5B-9FED-D9F87219C504}" presName="parentLin" presStyleCnt="0"/>
      <dgm:spPr/>
    </dgm:pt>
    <dgm:pt modelId="{830EE326-FD17-46EA-A58D-EC7BA8FE99BB}" type="pres">
      <dgm:prSet presAssocID="{3FF913EC-32BC-4A5B-9FED-D9F87219C50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1A3C67F5-70C5-4087-B6FF-FC2AE7625B25}" type="pres">
      <dgm:prSet presAssocID="{3FF913EC-32BC-4A5B-9FED-D9F87219C504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21265-9BF5-4E38-AC69-BB9F75F6F84F}" type="pres">
      <dgm:prSet presAssocID="{3FF913EC-32BC-4A5B-9FED-D9F87219C504}" presName="negativeSpace" presStyleCnt="0"/>
      <dgm:spPr/>
    </dgm:pt>
    <dgm:pt modelId="{EC883AB3-8325-4FD9-BD55-2ACCF75B1767}" type="pres">
      <dgm:prSet presAssocID="{3FF913EC-32BC-4A5B-9FED-D9F87219C504}" presName="childText" presStyleLbl="conFgAcc1" presStyleIdx="4" presStyleCnt="7">
        <dgm:presLayoutVars>
          <dgm:bulletEnabled val="1"/>
        </dgm:presLayoutVars>
      </dgm:prSet>
      <dgm:spPr/>
    </dgm:pt>
    <dgm:pt modelId="{9C51DAE5-FC26-478C-BA19-704C37B69EEF}" type="pres">
      <dgm:prSet presAssocID="{A23899B3-2E22-485A-9CF4-EE002E9A40FC}" presName="spaceBetweenRectangles" presStyleCnt="0"/>
      <dgm:spPr/>
    </dgm:pt>
    <dgm:pt modelId="{D231AC9D-FDE8-431F-A4C0-629BBC02E81E}" type="pres">
      <dgm:prSet presAssocID="{E577EFB4-3ECE-4C63-840D-17D0B25278E0}" presName="parentLin" presStyleCnt="0"/>
      <dgm:spPr/>
    </dgm:pt>
    <dgm:pt modelId="{5AD38E07-6484-4210-AEA3-5C1A8B79F5BD}" type="pres">
      <dgm:prSet presAssocID="{E577EFB4-3ECE-4C63-840D-17D0B25278E0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1F20E754-97A4-4129-BBBF-5DE25B52BF6B}" type="pres">
      <dgm:prSet presAssocID="{E577EFB4-3ECE-4C63-840D-17D0B25278E0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7921F-987C-40D3-80BE-1617FC65AEBD}" type="pres">
      <dgm:prSet presAssocID="{E577EFB4-3ECE-4C63-840D-17D0B25278E0}" presName="negativeSpace" presStyleCnt="0"/>
      <dgm:spPr/>
    </dgm:pt>
    <dgm:pt modelId="{C02DC9A1-8481-4BDF-9D30-CB302ACF1325}" type="pres">
      <dgm:prSet presAssocID="{E577EFB4-3ECE-4C63-840D-17D0B25278E0}" presName="childText" presStyleLbl="conFgAcc1" presStyleIdx="5" presStyleCnt="7">
        <dgm:presLayoutVars>
          <dgm:bulletEnabled val="1"/>
        </dgm:presLayoutVars>
      </dgm:prSet>
      <dgm:spPr/>
    </dgm:pt>
    <dgm:pt modelId="{FD082ADD-9D3C-4306-ACE9-BFF1CDCDE892}" type="pres">
      <dgm:prSet presAssocID="{83C6A406-F846-4724-8DCB-74624CF0E59E}" presName="spaceBetweenRectangles" presStyleCnt="0"/>
      <dgm:spPr/>
    </dgm:pt>
    <dgm:pt modelId="{C97928A1-63F6-414E-AC59-84C684ABD941}" type="pres">
      <dgm:prSet presAssocID="{9CD20288-605F-4035-A3A5-184818C0FB03}" presName="parentLin" presStyleCnt="0"/>
      <dgm:spPr/>
    </dgm:pt>
    <dgm:pt modelId="{28AD4880-F599-46A7-A959-0226797E2F47}" type="pres">
      <dgm:prSet presAssocID="{9CD20288-605F-4035-A3A5-184818C0FB03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B05B56FF-C787-4E66-B775-8871C0034FAA}" type="pres">
      <dgm:prSet presAssocID="{9CD20288-605F-4035-A3A5-184818C0FB03}" presName="parentText" presStyleLbl="node1" presStyleIdx="6" presStyleCnt="7" custScaleX="142857" custLinFactNeighborX="-3226" custLinFactNeighborY="9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A8527-6AAF-4AEB-82BE-2D679EC3E6CC}" type="pres">
      <dgm:prSet presAssocID="{9CD20288-605F-4035-A3A5-184818C0FB03}" presName="negativeSpace" presStyleCnt="0"/>
      <dgm:spPr/>
    </dgm:pt>
    <dgm:pt modelId="{E1396603-B62C-4EA3-A086-598305B4ADB2}" type="pres">
      <dgm:prSet presAssocID="{9CD20288-605F-4035-A3A5-184818C0FB0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3D0FA8F-F3C9-4E35-9C7C-89F026F58076}" type="presOf" srcId="{9CD20288-605F-4035-A3A5-184818C0FB03}" destId="{28AD4880-F599-46A7-A959-0226797E2F47}" srcOrd="0" destOrd="0" presId="urn:microsoft.com/office/officeart/2005/8/layout/list1"/>
    <dgm:cxn modelId="{D3FCF6B2-A573-42C9-B70B-283BE2E659D9}" type="presOf" srcId="{CBCB0C12-CBB3-458F-8860-696CF9CBD3EC}" destId="{5F78C401-52B6-4471-89E8-617EB8770D2D}" srcOrd="1" destOrd="0" presId="urn:microsoft.com/office/officeart/2005/8/layout/list1"/>
    <dgm:cxn modelId="{A179E898-1354-46C2-9869-49BFBB40F9C0}" type="presOf" srcId="{9E366086-62CC-4ED4-921F-07B41E3E4F25}" destId="{0F851304-F195-42A8-AA15-6075FF65EE03}" srcOrd="1" destOrd="0" presId="urn:microsoft.com/office/officeart/2005/8/layout/list1"/>
    <dgm:cxn modelId="{1A6E0070-62DE-483E-8DF2-596E173B400D}" type="presOf" srcId="{ECFDEB52-69CC-4B29-8184-36A12381C997}" destId="{21048496-8B2A-4954-81C2-C1AE02F2021D}" srcOrd="1" destOrd="0" presId="urn:microsoft.com/office/officeart/2005/8/layout/list1"/>
    <dgm:cxn modelId="{4A73B6E2-403D-40A8-94D0-68A28D29A265}" type="presOf" srcId="{08F136A3-2BCD-43CD-A991-57736C83ED47}" destId="{58B738BB-7C11-4C06-9D28-A670272359F2}" srcOrd="0" destOrd="0" presId="urn:microsoft.com/office/officeart/2005/8/layout/list1"/>
    <dgm:cxn modelId="{04CF7105-DA15-4E0A-8F81-161070002759}" type="presOf" srcId="{9E366086-62CC-4ED4-921F-07B41E3E4F25}" destId="{C6EE9B83-FD89-4ABD-968E-A2BBBA012505}" srcOrd="0" destOrd="0" presId="urn:microsoft.com/office/officeart/2005/8/layout/list1"/>
    <dgm:cxn modelId="{B1BFF5FC-5CF8-4117-B630-56F6293B7225}" type="presOf" srcId="{ECFDEB52-69CC-4B29-8184-36A12381C997}" destId="{F5BBA9BE-2099-4738-B1CC-42254EBEE5B2}" srcOrd="0" destOrd="0" presId="urn:microsoft.com/office/officeart/2005/8/layout/list1"/>
    <dgm:cxn modelId="{F8FD2D61-20AF-460E-8E7C-CC66F04130B1}" type="presOf" srcId="{304E84B4-7DB8-4045-8FAB-67DE3ACF21F0}" destId="{76F086C6-A1D8-4C67-B114-D9EE0FED708D}" srcOrd="0" destOrd="0" presId="urn:microsoft.com/office/officeart/2005/8/layout/list1"/>
    <dgm:cxn modelId="{B038DDC5-1629-41BF-AE82-7074178513C8}" srcId="{08F136A3-2BCD-43CD-A991-57736C83ED47}" destId="{304E84B4-7DB8-4045-8FAB-67DE3ACF21F0}" srcOrd="0" destOrd="0" parTransId="{EDF9BA7E-8D06-4AA9-B31D-5D601CA76E75}" sibTransId="{C8ED75FC-B67D-4F6C-BD5D-27749AC89DBD}"/>
    <dgm:cxn modelId="{5A3CBD7B-B20C-40E9-ABF4-309FA160A4F1}" type="presOf" srcId="{9CD20288-605F-4035-A3A5-184818C0FB03}" destId="{B05B56FF-C787-4E66-B775-8871C0034FAA}" srcOrd="1" destOrd="0" presId="urn:microsoft.com/office/officeart/2005/8/layout/list1"/>
    <dgm:cxn modelId="{A0CA0037-60D0-496E-BD5B-9E8CF76DB0BD}" srcId="{08F136A3-2BCD-43CD-A991-57736C83ED47}" destId="{9E366086-62CC-4ED4-921F-07B41E3E4F25}" srcOrd="3" destOrd="0" parTransId="{EC66F58A-8A54-4292-A3CE-B1F0B918E1DF}" sibTransId="{1E5C64E5-F9FE-4C34-A5BF-5C99CE156C91}"/>
    <dgm:cxn modelId="{62D75F52-44AF-48BE-AC3D-47CADA19A040}" srcId="{08F136A3-2BCD-43CD-A991-57736C83ED47}" destId="{9CD20288-605F-4035-A3A5-184818C0FB03}" srcOrd="6" destOrd="0" parTransId="{7D2715A1-B815-406C-B99F-0F13463F0785}" sibTransId="{9A29323D-D61C-453A-9575-573503F55316}"/>
    <dgm:cxn modelId="{B9E12317-4AB7-49EE-8271-31F77AF6D77C}" srcId="{08F136A3-2BCD-43CD-A991-57736C83ED47}" destId="{3FF913EC-32BC-4A5B-9FED-D9F87219C504}" srcOrd="4" destOrd="0" parTransId="{F2F7E076-67F4-45E9-B867-7D4BA1FA9877}" sibTransId="{A23899B3-2E22-485A-9CF4-EE002E9A40FC}"/>
    <dgm:cxn modelId="{827B97FA-5DE6-454F-B352-EA37C34C58CC}" srcId="{08F136A3-2BCD-43CD-A991-57736C83ED47}" destId="{ECFDEB52-69CC-4B29-8184-36A12381C997}" srcOrd="1" destOrd="0" parTransId="{0001676F-CD50-4242-9C2A-E8F143AA898B}" sibTransId="{70A8F4C9-FEC9-4949-BB6B-B31F84388C29}"/>
    <dgm:cxn modelId="{FCCD4D79-8F17-41B3-9E64-ACC392577633}" type="presOf" srcId="{3FF913EC-32BC-4A5B-9FED-D9F87219C504}" destId="{830EE326-FD17-46EA-A58D-EC7BA8FE99BB}" srcOrd="0" destOrd="0" presId="urn:microsoft.com/office/officeart/2005/8/layout/list1"/>
    <dgm:cxn modelId="{A8CAB1FF-47B3-4E3D-8F06-6DBD976D2D8E}" type="presOf" srcId="{E577EFB4-3ECE-4C63-840D-17D0B25278E0}" destId="{1F20E754-97A4-4129-BBBF-5DE25B52BF6B}" srcOrd="1" destOrd="0" presId="urn:microsoft.com/office/officeart/2005/8/layout/list1"/>
    <dgm:cxn modelId="{B58FC534-7FD1-4C43-98B8-A955EDA8C6F9}" type="presOf" srcId="{304E84B4-7DB8-4045-8FAB-67DE3ACF21F0}" destId="{2737928E-8C87-4690-95B9-1C8C31ADE3B0}" srcOrd="1" destOrd="0" presId="urn:microsoft.com/office/officeart/2005/8/layout/list1"/>
    <dgm:cxn modelId="{5E2859D4-D492-407D-A715-9D7619A6F033}" type="presOf" srcId="{E577EFB4-3ECE-4C63-840D-17D0B25278E0}" destId="{5AD38E07-6484-4210-AEA3-5C1A8B79F5BD}" srcOrd="0" destOrd="0" presId="urn:microsoft.com/office/officeart/2005/8/layout/list1"/>
    <dgm:cxn modelId="{BFDAD8BF-B1C5-471E-83C6-4AA045C93EDC}" type="presOf" srcId="{CBCB0C12-CBB3-458F-8860-696CF9CBD3EC}" destId="{96BC53A0-3267-4721-A806-6E7FF82D910F}" srcOrd="0" destOrd="0" presId="urn:microsoft.com/office/officeart/2005/8/layout/list1"/>
    <dgm:cxn modelId="{1AAF9A62-4AF6-433C-B0BF-50F8AC040485}" type="presOf" srcId="{3FF913EC-32BC-4A5B-9FED-D9F87219C504}" destId="{1A3C67F5-70C5-4087-B6FF-FC2AE7625B25}" srcOrd="1" destOrd="0" presId="urn:microsoft.com/office/officeart/2005/8/layout/list1"/>
    <dgm:cxn modelId="{1CF9C75F-CB79-4A55-B9B2-64191842084C}" srcId="{08F136A3-2BCD-43CD-A991-57736C83ED47}" destId="{E577EFB4-3ECE-4C63-840D-17D0B25278E0}" srcOrd="5" destOrd="0" parTransId="{1E4A3663-C909-4922-ADA8-70DBD14C58BD}" sibTransId="{83C6A406-F846-4724-8DCB-74624CF0E59E}"/>
    <dgm:cxn modelId="{E9DB9EC4-7165-4539-8495-787ADCB10233}" srcId="{08F136A3-2BCD-43CD-A991-57736C83ED47}" destId="{CBCB0C12-CBB3-458F-8860-696CF9CBD3EC}" srcOrd="2" destOrd="0" parTransId="{C3C76460-DBBC-440D-A45B-311D95A75182}" sibTransId="{E2D1925B-5D07-427F-9866-215DDF472857}"/>
    <dgm:cxn modelId="{BDCDFEEC-99D6-460F-BA96-C12EF0A6FCD4}" type="presParOf" srcId="{58B738BB-7C11-4C06-9D28-A670272359F2}" destId="{F5F9F3BD-63AA-44BE-87C0-C8E7BA939338}" srcOrd="0" destOrd="0" presId="urn:microsoft.com/office/officeart/2005/8/layout/list1"/>
    <dgm:cxn modelId="{3839315D-0E8A-4755-8659-9176F4B0E7F1}" type="presParOf" srcId="{F5F9F3BD-63AA-44BE-87C0-C8E7BA939338}" destId="{76F086C6-A1D8-4C67-B114-D9EE0FED708D}" srcOrd="0" destOrd="0" presId="urn:microsoft.com/office/officeart/2005/8/layout/list1"/>
    <dgm:cxn modelId="{8388279F-C20F-4CF4-9232-EA4ABF08ACAE}" type="presParOf" srcId="{F5F9F3BD-63AA-44BE-87C0-C8E7BA939338}" destId="{2737928E-8C87-4690-95B9-1C8C31ADE3B0}" srcOrd="1" destOrd="0" presId="urn:microsoft.com/office/officeart/2005/8/layout/list1"/>
    <dgm:cxn modelId="{037C6EFA-809C-42C1-9C96-DCA2BC784E4E}" type="presParOf" srcId="{58B738BB-7C11-4C06-9D28-A670272359F2}" destId="{88170ABF-42FD-4FCE-99BF-D0DDB36FFC50}" srcOrd="1" destOrd="0" presId="urn:microsoft.com/office/officeart/2005/8/layout/list1"/>
    <dgm:cxn modelId="{1AB58C79-DB27-4931-ABD9-EA4B9C8C7501}" type="presParOf" srcId="{58B738BB-7C11-4C06-9D28-A670272359F2}" destId="{85657E55-707A-4F32-8A51-2FA23556A268}" srcOrd="2" destOrd="0" presId="urn:microsoft.com/office/officeart/2005/8/layout/list1"/>
    <dgm:cxn modelId="{4EA75BCE-1AA9-4955-97CF-93022A478A59}" type="presParOf" srcId="{58B738BB-7C11-4C06-9D28-A670272359F2}" destId="{EA31F6FD-58E6-47AC-A01C-54E7C0B33044}" srcOrd="3" destOrd="0" presId="urn:microsoft.com/office/officeart/2005/8/layout/list1"/>
    <dgm:cxn modelId="{60F607AB-E308-4D03-9F43-3A8AD0DF2BDC}" type="presParOf" srcId="{58B738BB-7C11-4C06-9D28-A670272359F2}" destId="{A896EA00-0D3C-4E81-A68A-16D29C87629A}" srcOrd="4" destOrd="0" presId="urn:microsoft.com/office/officeart/2005/8/layout/list1"/>
    <dgm:cxn modelId="{3AED5E69-C4D6-4AF0-B82D-5CE47C021D58}" type="presParOf" srcId="{A896EA00-0D3C-4E81-A68A-16D29C87629A}" destId="{F5BBA9BE-2099-4738-B1CC-42254EBEE5B2}" srcOrd="0" destOrd="0" presId="urn:microsoft.com/office/officeart/2005/8/layout/list1"/>
    <dgm:cxn modelId="{8C748F9D-248B-4642-BD0D-1DFB0967AD56}" type="presParOf" srcId="{A896EA00-0D3C-4E81-A68A-16D29C87629A}" destId="{21048496-8B2A-4954-81C2-C1AE02F2021D}" srcOrd="1" destOrd="0" presId="urn:microsoft.com/office/officeart/2005/8/layout/list1"/>
    <dgm:cxn modelId="{26132A8D-366A-41AB-BDBD-CF88D127EE7E}" type="presParOf" srcId="{58B738BB-7C11-4C06-9D28-A670272359F2}" destId="{60B2300C-FFB9-43B5-87F7-A79DB1668D24}" srcOrd="5" destOrd="0" presId="urn:microsoft.com/office/officeart/2005/8/layout/list1"/>
    <dgm:cxn modelId="{928D8350-B5D1-4D57-8A62-83590C0C24E6}" type="presParOf" srcId="{58B738BB-7C11-4C06-9D28-A670272359F2}" destId="{49C696D7-AEFF-4852-8966-2A8EB5526EF9}" srcOrd="6" destOrd="0" presId="urn:microsoft.com/office/officeart/2005/8/layout/list1"/>
    <dgm:cxn modelId="{C8211880-016F-476A-8DA7-21002F0060AC}" type="presParOf" srcId="{58B738BB-7C11-4C06-9D28-A670272359F2}" destId="{ED079262-5579-4257-BE51-365AC9A66234}" srcOrd="7" destOrd="0" presId="urn:microsoft.com/office/officeart/2005/8/layout/list1"/>
    <dgm:cxn modelId="{A6C1909C-24C3-4317-AF1C-9CDE417B9ECF}" type="presParOf" srcId="{58B738BB-7C11-4C06-9D28-A670272359F2}" destId="{2AD8BF39-F9B7-4BB5-A8CF-C9517DC4144A}" srcOrd="8" destOrd="0" presId="urn:microsoft.com/office/officeart/2005/8/layout/list1"/>
    <dgm:cxn modelId="{5F45D5CC-3601-4505-A0C5-8BDAC504E6CA}" type="presParOf" srcId="{2AD8BF39-F9B7-4BB5-A8CF-C9517DC4144A}" destId="{96BC53A0-3267-4721-A806-6E7FF82D910F}" srcOrd="0" destOrd="0" presId="urn:microsoft.com/office/officeart/2005/8/layout/list1"/>
    <dgm:cxn modelId="{A2E3FAB4-4AA3-410A-977A-EA3F43D433D8}" type="presParOf" srcId="{2AD8BF39-F9B7-4BB5-A8CF-C9517DC4144A}" destId="{5F78C401-52B6-4471-89E8-617EB8770D2D}" srcOrd="1" destOrd="0" presId="urn:microsoft.com/office/officeart/2005/8/layout/list1"/>
    <dgm:cxn modelId="{3F682BED-FCE8-4D92-8F11-C4F7314AD802}" type="presParOf" srcId="{58B738BB-7C11-4C06-9D28-A670272359F2}" destId="{A079AEC6-C1E5-46F7-97AD-348AB5A42753}" srcOrd="9" destOrd="0" presId="urn:microsoft.com/office/officeart/2005/8/layout/list1"/>
    <dgm:cxn modelId="{30C5295B-1C0B-4DD7-A067-6A4499037C00}" type="presParOf" srcId="{58B738BB-7C11-4C06-9D28-A670272359F2}" destId="{A0145343-6B4D-4DC7-97C3-D55D4ACAE6A2}" srcOrd="10" destOrd="0" presId="urn:microsoft.com/office/officeart/2005/8/layout/list1"/>
    <dgm:cxn modelId="{5FB5E578-612E-4BCC-ADB6-84B406F9D876}" type="presParOf" srcId="{58B738BB-7C11-4C06-9D28-A670272359F2}" destId="{D8F596DD-B206-4BF7-814B-B13D8ED0C058}" srcOrd="11" destOrd="0" presId="urn:microsoft.com/office/officeart/2005/8/layout/list1"/>
    <dgm:cxn modelId="{68FB966A-F139-447A-BD25-F45C01578D6B}" type="presParOf" srcId="{58B738BB-7C11-4C06-9D28-A670272359F2}" destId="{428808EB-2482-4675-B3B5-CECE82199B63}" srcOrd="12" destOrd="0" presId="urn:microsoft.com/office/officeart/2005/8/layout/list1"/>
    <dgm:cxn modelId="{F79689B8-3D3E-4702-9279-087B47E5CFE5}" type="presParOf" srcId="{428808EB-2482-4675-B3B5-CECE82199B63}" destId="{C6EE9B83-FD89-4ABD-968E-A2BBBA012505}" srcOrd="0" destOrd="0" presId="urn:microsoft.com/office/officeart/2005/8/layout/list1"/>
    <dgm:cxn modelId="{122C4ECA-F3A7-4540-999B-E906D3423A03}" type="presParOf" srcId="{428808EB-2482-4675-B3B5-CECE82199B63}" destId="{0F851304-F195-42A8-AA15-6075FF65EE03}" srcOrd="1" destOrd="0" presId="urn:microsoft.com/office/officeart/2005/8/layout/list1"/>
    <dgm:cxn modelId="{B3120C13-AB62-48F0-B603-6F83425506EC}" type="presParOf" srcId="{58B738BB-7C11-4C06-9D28-A670272359F2}" destId="{983B3B5F-3B38-4DF1-A7B1-B2B2CF5F99AD}" srcOrd="13" destOrd="0" presId="urn:microsoft.com/office/officeart/2005/8/layout/list1"/>
    <dgm:cxn modelId="{8E65CAA9-5890-4101-8EB0-3E5DE3A4673A}" type="presParOf" srcId="{58B738BB-7C11-4C06-9D28-A670272359F2}" destId="{01217DCD-E71A-4A4C-B3B4-3DEA3CBFD7D6}" srcOrd="14" destOrd="0" presId="urn:microsoft.com/office/officeart/2005/8/layout/list1"/>
    <dgm:cxn modelId="{F37A813C-583B-450C-9B75-043E7B8329D9}" type="presParOf" srcId="{58B738BB-7C11-4C06-9D28-A670272359F2}" destId="{E6C6ED1C-211D-4F0B-835E-A15082D6C929}" srcOrd="15" destOrd="0" presId="urn:microsoft.com/office/officeart/2005/8/layout/list1"/>
    <dgm:cxn modelId="{5B256149-21FF-4D46-952E-4ED0EE3CA51A}" type="presParOf" srcId="{58B738BB-7C11-4C06-9D28-A670272359F2}" destId="{73F196EC-24FE-42A1-AE97-EE41A9C3CFB5}" srcOrd="16" destOrd="0" presId="urn:microsoft.com/office/officeart/2005/8/layout/list1"/>
    <dgm:cxn modelId="{D21EB7F9-7F3A-4653-B5D2-1BF9A3025EC9}" type="presParOf" srcId="{73F196EC-24FE-42A1-AE97-EE41A9C3CFB5}" destId="{830EE326-FD17-46EA-A58D-EC7BA8FE99BB}" srcOrd="0" destOrd="0" presId="urn:microsoft.com/office/officeart/2005/8/layout/list1"/>
    <dgm:cxn modelId="{6862AE40-5ED0-43FA-85CF-8E6E9E5ECFDB}" type="presParOf" srcId="{73F196EC-24FE-42A1-AE97-EE41A9C3CFB5}" destId="{1A3C67F5-70C5-4087-B6FF-FC2AE7625B25}" srcOrd="1" destOrd="0" presId="urn:microsoft.com/office/officeart/2005/8/layout/list1"/>
    <dgm:cxn modelId="{52187907-3A7A-4319-98D1-61F55B54AFFC}" type="presParOf" srcId="{58B738BB-7C11-4C06-9D28-A670272359F2}" destId="{88B21265-9BF5-4E38-AC69-BB9F75F6F84F}" srcOrd="17" destOrd="0" presId="urn:microsoft.com/office/officeart/2005/8/layout/list1"/>
    <dgm:cxn modelId="{5C211A8A-2F8D-4CBA-9340-92A85F8D6231}" type="presParOf" srcId="{58B738BB-7C11-4C06-9D28-A670272359F2}" destId="{EC883AB3-8325-4FD9-BD55-2ACCF75B1767}" srcOrd="18" destOrd="0" presId="urn:microsoft.com/office/officeart/2005/8/layout/list1"/>
    <dgm:cxn modelId="{46B51658-34E3-4588-B59C-9F37155046CE}" type="presParOf" srcId="{58B738BB-7C11-4C06-9D28-A670272359F2}" destId="{9C51DAE5-FC26-478C-BA19-704C37B69EEF}" srcOrd="19" destOrd="0" presId="urn:microsoft.com/office/officeart/2005/8/layout/list1"/>
    <dgm:cxn modelId="{30D5E8F4-F5EE-4E80-B949-001F4CE6C234}" type="presParOf" srcId="{58B738BB-7C11-4C06-9D28-A670272359F2}" destId="{D231AC9D-FDE8-431F-A4C0-629BBC02E81E}" srcOrd="20" destOrd="0" presId="urn:microsoft.com/office/officeart/2005/8/layout/list1"/>
    <dgm:cxn modelId="{09463887-356D-43DA-85D7-B5272C23BAC1}" type="presParOf" srcId="{D231AC9D-FDE8-431F-A4C0-629BBC02E81E}" destId="{5AD38E07-6484-4210-AEA3-5C1A8B79F5BD}" srcOrd="0" destOrd="0" presId="urn:microsoft.com/office/officeart/2005/8/layout/list1"/>
    <dgm:cxn modelId="{8424CE0C-3C0C-4E8E-9FD4-406E8172FC97}" type="presParOf" srcId="{D231AC9D-FDE8-431F-A4C0-629BBC02E81E}" destId="{1F20E754-97A4-4129-BBBF-5DE25B52BF6B}" srcOrd="1" destOrd="0" presId="urn:microsoft.com/office/officeart/2005/8/layout/list1"/>
    <dgm:cxn modelId="{6D410EA4-EDEA-4573-8820-A9021B1EE191}" type="presParOf" srcId="{58B738BB-7C11-4C06-9D28-A670272359F2}" destId="{DD37921F-987C-40D3-80BE-1617FC65AEBD}" srcOrd="21" destOrd="0" presId="urn:microsoft.com/office/officeart/2005/8/layout/list1"/>
    <dgm:cxn modelId="{561A23F6-9547-420D-9176-ED901CFB49BE}" type="presParOf" srcId="{58B738BB-7C11-4C06-9D28-A670272359F2}" destId="{C02DC9A1-8481-4BDF-9D30-CB302ACF1325}" srcOrd="22" destOrd="0" presId="urn:microsoft.com/office/officeart/2005/8/layout/list1"/>
    <dgm:cxn modelId="{32099888-0A7B-48F3-ABD8-D3278047F20F}" type="presParOf" srcId="{58B738BB-7C11-4C06-9D28-A670272359F2}" destId="{FD082ADD-9D3C-4306-ACE9-BFF1CDCDE892}" srcOrd="23" destOrd="0" presId="urn:microsoft.com/office/officeart/2005/8/layout/list1"/>
    <dgm:cxn modelId="{139A0272-5D32-4474-B2E8-E3AC8F030458}" type="presParOf" srcId="{58B738BB-7C11-4C06-9D28-A670272359F2}" destId="{C97928A1-63F6-414E-AC59-84C684ABD941}" srcOrd="24" destOrd="0" presId="urn:microsoft.com/office/officeart/2005/8/layout/list1"/>
    <dgm:cxn modelId="{127BBBC9-375B-4498-9BDF-F43C4A1BBAF2}" type="presParOf" srcId="{C97928A1-63F6-414E-AC59-84C684ABD941}" destId="{28AD4880-F599-46A7-A959-0226797E2F47}" srcOrd="0" destOrd="0" presId="urn:microsoft.com/office/officeart/2005/8/layout/list1"/>
    <dgm:cxn modelId="{60ED4916-7415-479F-9394-EDECCC73530E}" type="presParOf" srcId="{C97928A1-63F6-414E-AC59-84C684ABD941}" destId="{B05B56FF-C787-4E66-B775-8871C0034FAA}" srcOrd="1" destOrd="0" presId="urn:microsoft.com/office/officeart/2005/8/layout/list1"/>
    <dgm:cxn modelId="{FED434D4-BE40-45A1-92B1-2721A59C0C79}" type="presParOf" srcId="{58B738BB-7C11-4C06-9D28-A670272359F2}" destId="{7D9A8527-6AAF-4AEB-82BE-2D679EC3E6CC}" srcOrd="25" destOrd="0" presId="urn:microsoft.com/office/officeart/2005/8/layout/list1"/>
    <dgm:cxn modelId="{65861AA7-ECE3-4EC6-9012-E6347ED5EBC0}" type="presParOf" srcId="{58B738BB-7C11-4C06-9D28-A670272359F2}" destId="{E1396603-B62C-4EA3-A086-598305B4ADB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D091474-C0BF-4502-9D75-1408BAF2E3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CCFB24-3E70-4012-B9D4-98C4C419C0CB}" type="asst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FFC000"/>
              </a:solidFill>
              <a:latin typeface="+mj-lt"/>
              <a:cs typeface="Times New Roman" pitchFamily="18" charset="0"/>
            </a:rPr>
            <a:t>Склад</a:t>
          </a:r>
          <a:endParaRPr lang="ru-RU" sz="4000" b="1" dirty="0">
            <a:solidFill>
              <a:srgbClr val="FFC000"/>
            </a:solidFill>
            <a:latin typeface="+mj-lt"/>
            <a:cs typeface="Times New Roman" pitchFamily="18" charset="0"/>
          </a:endParaRPr>
        </a:p>
      </dgm:t>
    </dgm:pt>
    <dgm:pt modelId="{F121B57C-D640-4554-A878-E77DBF5A4DBE}" type="parTrans" cxnId="{4F2ED813-8A87-4CA6-A02A-C668313AD733}">
      <dgm:prSet/>
      <dgm:spPr/>
      <dgm:t>
        <a:bodyPr/>
        <a:lstStyle/>
        <a:p>
          <a:endParaRPr lang="ru-RU"/>
        </a:p>
      </dgm:t>
    </dgm:pt>
    <dgm:pt modelId="{BB7643D5-A8F3-45B9-AB93-067684FF1AC0}" type="sibTrans" cxnId="{4F2ED813-8A87-4CA6-A02A-C668313AD733}">
      <dgm:prSet/>
      <dgm:spPr/>
      <dgm:t>
        <a:bodyPr/>
        <a:lstStyle/>
        <a:p>
          <a:endParaRPr lang="ru-RU"/>
        </a:p>
      </dgm:t>
    </dgm:pt>
    <dgm:pt modelId="{3253DBFC-8FC1-4BA4-A27A-15147782C031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4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Затверджується наказом керівника закладу</a:t>
          </a:r>
          <a:endParaRPr lang="uk-UA" sz="24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B3BC1311-CF32-48F7-AA44-BE79FA200146}" type="parTrans" cxnId="{B1ECDBE4-9F14-4F2E-9391-4B584B9D2D27}">
      <dgm:prSet/>
      <dgm:spPr/>
      <dgm:t>
        <a:bodyPr/>
        <a:lstStyle/>
        <a:p>
          <a:endParaRPr lang="ru-RU"/>
        </a:p>
      </dgm:t>
    </dgm:pt>
    <dgm:pt modelId="{44A69EC4-8DBE-4271-86DC-381A7865A51F}" type="sibTrans" cxnId="{B1ECDBE4-9F14-4F2E-9391-4B584B9D2D27}">
      <dgm:prSet/>
      <dgm:spPr/>
      <dgm:t>
        <a:bodyPr/>
        <a:lstStyle/>
        <a:p>
          <a:endParaRPr lang="ru-RU"/>
        </a:p>
      </dgm:t>
    </dgm:pt>
    <dgm:pt modelId="{87D4FD76-3DAC-4CAE-9CE7-8F167FC18AEF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20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Головою ради є заступник директора або завідувач методкабінетом</a:t>
          </a:r>
          <a:endParaRPr lang="uk-UA" sz="2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48906812-BFB3-4758-9A91-18B4EAAB0166}" type="parTrans" cxnId="{C88D5BE9-C219-4D24-BDCD-BEE274DF6EA2}">
      <dgm:prSet/>
      <dgm:spPr/>
      <dgm:t>
        <a:bodyPr/>
        <a:lstStyle/>
        <a:p>
          <a:endParaRPr lang="ru-RU"/>
        </a:p>
      </dgm:t>
    </dgm:pt>
    <dgm:pt modelId="{278AED5C-B478-4B84-8BCD-B0C8525904C5}" type="sibTrans" cxnId="{C88D5BE9-C219-4D24-BDCD-BEE274DF6EA2}">
      <dgm:prSet/>
      <dgm:spPr/>
      <dgm:t>
        <a:bodyPr/>
        <a:lstStyle/>
        <a:p>
          <a:endParaRPr lang="ru-RU"/>
        </a:p>
      </dgm:t>
    </dgm:pt>
    <dgm:pt modelId="{EC5A8468-A212-48D2-8CA2-4796AFB70D27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4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Секретар методичної ради</a:t>
          </a:r>
          <a:endParaRPr lang="uk-UA" sz="24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676FF0C9-3049-4157-9094-32DAF58D9E16}" type="parTrans" cxnId="{8B92A89E-F354-46CF-B292-D3D50A1995A7}">
      <dgm:prSet/>
      <dgm:spPr/>
      <dgm:t>
        <a:bodyPr/>
        <a:lstStyle/>
        <a:p>
          <a:endParaRPr lang="ru-RU"/>
        </a:p>
      </dgm:t>
    </dgm:pt>
    <dgm:pt modelId="{44683EA6-812E-4194-9E85-998D8968628B}" type="sibTrans" cxnId="{8B92A89E-F354-46CF-B292-D3D50A1995A7}">
      <dgm:prSet/>
      <dgm:spPr/>
      <dgm:t>
        <a:bodyPr/>
        <a:lstStyle/>
        <a:p>
          <a:endParaRPr lang="ru-RU"/>
        </a:p>
      </dgm:t>
    </dgm:pt>
    <dgm:pt modelId="{4D029334-63EA-4C80-B100-84093C6B0175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4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Голови методичних (циклових) комісій</a:t>
          </a:r>
          <a:endParaRPr lang="uk-UA" sz="24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46848F53-A07D-49BF-B72C-3FAE999CFAEE}" type="parTrans" cxnId="{2B23BA28-0150-445F-A40C-4FF067243F9D}">
      <dgm:prSet/>
      <dgm:spPr/>
      <dgm:t>
        <a:bodyPr/>
        <a:lstStyle/>
        <a:p>
          <a:endParaRPr lang="ru-RU"/>
        </a:p>
      </dgm:t>
    </dgm:pt>
    <dgm:pt modelId="{8BC51C23-8F60-440E-8A84-34CF3E111453}" type="sibTrans" cxnId="{2B23BA28-0150-445F-A40C-4FF067243F9D}">
      <dgm:prSet/>
      <dgm:spPr/>
      <dgm:t>
        <a:bodyPr/>
        <a:lstStyle/>
        <a:p>
          <a:endParaRPr lang="ru-RU"/>
        </a:p>
      </dgm:t>
    </dgm:pt>
    <dgm:pt modelId="{16FF3D3C-5FDC-41C8-9C95-CF3862632FEE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4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Заступники директора</a:t>
          </a:r>
          <a:endParaRPr lang="uk-UA" sz="24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D87ECFFA-AFB0-4A65-A4E0-B10B956766B3}" type="parTrans" cxnId="{2B2599F8-62F7-40BC-BD87-70F908A5A704}">
      <dgm:prSet/>
      <dgm:spPr/>
      <dgm:t>
        <a:bodyPr/>
        <a:lstStyle/>
        <a:p>
          <a:endParaRPr lang="ru-RU"/>
        </a:p>
      </dgm:t>
    </dgm:pt>
    <dgm:pt modelId="{A092A4D5-33B3-4D91-8A6C-E856A7297ECD}" type="sibTrans" cxnId="{2B2599F8-62F7-40BC-BD87-70F908A5A704}">
      <dgm:prSet/>
      <dgm:spPr/>
      <dgm:t>
        <a:bodyPr/>
        <a:lstStyle/>
        <a:p>
          <a:endParaRPr lang="ru-RU"/>
        </a:p>
      </dgm:t>
    </dgm:pt>
    <dgm:pt modelId="{8835F579-1E6B-4C87-A144-6F36F0079B4B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4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Досвідчені педагогічні працівники</a:t>
          </a:r>
          <a:endParaRPr lang="uk-UA" sz="24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E4475C62-270E-4237-A6F9-1CE9E2866120}" type="parTrans" cxnId="{5978B4B4-3CAB-442B-A8C8-0C0998372462}">
      <dgm:prSet/>
      <dgm:spPr/>
      <dgm:t>
        <a:bodyPr/>
        <a:lstStyle/>
        <a:p>
          <a:endParaRPr lang="ru-RU"/>
        </a:p>
      </dgm:t>
    </dgm:pt>
    <dgm:pt modelId="{2F81CE3D-C801-4306-8AB3-DD6201A9005C}" type="sibTrans" cxnId="{5978B4B4-3CAB-442B-A8C8-0C0998372462}">
      <dgm:prSet/>
      <dgm:spPr/>
      <dgm:t>
        <a:bodyPr/>
        <a:lstStyle/>
        <a:p>
          <a:endParaRPr lang="ru-RU"/>
        </a:p>
      </dgm:t>
    </dgm:pt>
    <dgm:pt modelId="{4E2AEF36-6EAD-4EAB-B54E-4CD535B1FD1F}">
      <dgm:prSet phldrT="[Текст]" custT="1"/>
      <dgm:spPr>
        <a:solidFill>
          <a:schemeClr val="accent2"/>
        </a:solidFill>
      </dgm:spPr>
      <dgm:t>
        <a:bodyPr vert="vert270"/>
        <a:lstStyle/>
        <a:p>
          <a:r>
            <a:rPr lang="uk-UA" sz="24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Науковці, </a:t>
          </a:r>
          <a:r>
            <a:rPr lang="uk-UA" sz="2400" b="0" i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що працюють спільно із закладом в інтересах його розвитку</a:t>
          </a:r>
          <a:endParaRPr lang="uk-UA" sz="24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C7E458F6-02AD-44D0-BBED-3A1BA5E54D43}" type="parTrans" cxnId="{744556AA-7ECE-4495-A1FE-81C05A6A572F}">
      <dgm:prSet/>
      <dgm:spPr/>
      <dgm:t>
        <a:bodyPr/>
        <a:lstStyle/>
        <a:p>
          <a:endParaRPr lang="ru-RU"/>
        </a:p>
      </dgm:t>
    </dgm:pt>
    <dgm:pt modelId="{3158B2BD-3968-4F12-B0D6-87F0BAB5A5EB}" type="sibTrans" cxnId="{744556AA-7ECE-4495-A1FE-81C05A6A572F}">
      <dgm:prSet/>
      <dgm:spPr/>
      <dgm:t>
        <a:bodyPr/>
        <a:lstStyle/>
        <a:p>
          <a:endParaRPr lang="ru-RU"/>
        </a:p>
      </dgm:t>
    </dgm:pt>
    <dgm:pt modelId="{C01F3D3E-6703-4999-B0DE-53752520E680}" type="pres">
      <dgm:prSet presAssocID="{1D091474-C0BF-4502-9D75-1408BAF2E3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81F26A-157B-452C-AD05-64CF3ACD671E}" type="pres">
      <dgm:prSet presAssocID="{58CCFB24-3E70-4012-B9D4-98C4C419C0CB}" presName="hierRoot1" presStyleCnt="0">
        <dgm:presLayoutVars>
          <dgm:hierBranch val="init"/>
        </dgm:presLayoutVars>
      </dgm:prSet>
      <dgm:spPr/>
    </dgm:pt>
    <dgm:pt modelId="{A157AE0D-2852-47E6-9351-08B3C0B31242}" type="pres">
      <dgm:prSet presAssocID="{58CCFB24-3E70-4012-B9D4-98C4C419C0CB}" presName="rootComposite1" presStyleCnt="0"/>
      <dgm:spPr/>
    </dgm:pt>
    <dgm:pt modelId="{01080D7E-9A40-4364-9F6A-F729B39C7264}" type="pres">
      <dgm:prSet presAssocID="{58CCFB24-3E70-4012-B9D4-98C4C419C0CB}" presName="rootText1" presStyleLbl="node0" presStyleIdx="0" presStyleCnt="1" custScaleX="267934" custScaleY="164564" custLinFactX="-37932" custLinFactNeighborX="-100000" custLinFactNeighborY="-31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0D3DBB-1E01-4509-88B1-FD596623D430}" type="pres">
      <dgm:prSet presAssocID="{58CCFB24-3E70-4012-B9D4-98C4C419C0CB}" presName="rootConnector1" presStyleLbl="asst0" presStyleIdx="0" presStyleCnt="0"/>
      <dgm:spPr/>
      <dgm:t>
        <a:bodyPr/>
        <a:lstStyle/>
        <a:p>
          <a:endParaRPr lang="ru-RU"/>
        </a:p>
      </dgm:t>
    </dgm:pt>
    <dgm:pt modelId="{F35CA0C3-7506-4285-9C7D-D79A1FC0D0F5}" type="pres">
      <dgm:prSet presAssocID="{58CCFB24-3E70-4012-B9D4-98C4C419C0CB}" presName="hierChild2" presStyleCnt="0"/>
      <dgm:spPr/>
    </dgm:pt>
    <dgm:pt modelId="{ECA2C057-2118-4B24-B022-E63662437321}" type="pres">
      <dgm:prSet presAssocID="{B3BC1311-CF32-48F7-AA44-BE79FA200146}" presName="Name37" presStyleLbl="parChTrans1D2" presStyleIdx="0" presStyleCnt="7"/>
      <dgm:spPr/>
      <dgm:t>
        <a:bodyPr/>
        <a:lstStyle/>
        <a:p>
          <a:endParaRPr lang="ru-RU"/>
        </a:p>
      </dgm:t>
    </dgm:pt>
    <dgm:pt modelId="{D0A788BF-300E-4165-894A-872ECDBE24F7}" type="pres">
      <dgm:prSet presAssocID="{3253DBFC-8FC1-4BA4-A27A-15147782C031}" presName="hierRoot2" presStyleCnt="0">
        <dgm:presLayoutVars>
          <dgm:hierBranch val="init"/>
        </dgm:presLayoutVars>
      </dgm:prSet>
      <dgm:spPr/>
    </dgm:pt>
    <dgm:pt modelId="{BC8D0039-D3AB-4B32-B4C4-2C1B98AE79F3}" type="pres">
      <dgm:prSet presAssocID="{3253DBFC-8FC1-4BA4-A27A-15147782C031}" presName="rootComposite" presStyleCnt="0"/>
      <dgm:spPr/>
    </dgm:pt>
    <dgm:pt modelId="{C59FCC4E-4650-4EE7-84D0-AF9225BBCB10}" type="pres">
      <dgm:prSet presAssocID="{3253DBFC-8FC1-4BA4-A27A-15147782C031}" presName="rootText" presStyleLbl="node2" presStyleIdx="0" presStyleCnt="7" custScaleY="1040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DD02-5E44-4775-922E-78BA73F73608}" type="pres">
      <dgm:prSet presAssocID="{3253DBFC-8FC1-4BA4-A27A-15147782C031}" presName="rootConnector" presStyleLbl="node2" presStyleIdx="0" presStyleCnt="7"/>
      <dgm:spPr/>
      <dgm:t>
        <a:bodyPr/>
        <a:lstStyle/>
        <a:p>
          <a:endParaRPr lang="ru-RU"/>
        </a:p>
      </dgm:t>
    </dgm:pt>
    <dgm:pt modelId="{AC590DAB-36D7-414C-B705-44122A2C7A32}" type="pres">
      <dgm:prSet presAssocID="{3253DBFC-8FC1-4BA4-A27A-15147782C031}" presName="hierChild4" presStyleCnt="0"/>
      <dgm:spPr/>
    </dgm:pt>
    <dgm:pt modelId="{5EA4CDE9-7B2D-452E-820B-1E2724B8D530}" type="pres">
      <dgm:prSet presAssocID="{3253DBFC-8FC1-4BA4-A27A-15147782C031}" presName="hierChild5" presStyleCnt="0"/>
      <dgm:spPr/>
    </dgm:pt>
    <dgm:pt modelId="{D915B0E1-B665-4F8E-8B59-FBD6F05651A9}" type="pres">
      <dgm:prSet presAssocID="{48906812-BFB3-4758-9A91-18B4EAAB0166}" presName="Name37" presStyleLbl="parChTrans1D2" presStyleIdx="1" presStyleCnt="7"/>
      <dgm:spPr/>
      <dgm:t>
        <a:bodyPr/>
        <a:lstStyle/>
        <a:p>
          <a:endParaRPr lang="ru-RU"/>
        </a:p>
      </dgm:t>
    </dgm:pt>
    <dgm:pt modelId="{B4D1AA62-5762-49CE-BB3C-1C0E946060BC}" type="pres">
      <dgm:prSet presAssocID="{87D4FD76-3DAC-4CAE-9CE7-8F167FC18AEF}" presName="hierRoot2" presStyleCnt="0">
        <dgm:presLayoutVars>
          <dgm:hierBranch val="init"/>
        </dgm:presLayoutVars>
      </dgm:prSet>
      <dgm:spPr/>
    </dgm:pt>
    <dgm:pt modelId="{67FA791C-ECD9-474C-BFB7-5880EF266D97}" type="pres">
      <dgm:prSet presAssocID="{87D4FD76-3DAC-4CAE-9CE7-8F167FC18AEF}" presName="rootComposite" presStyleCnt="0"/>
      <dgm:spPr/>
    </dgm:pt>
    <dgm:pt modelId="{FCEC3693-BDE1-46E0-B34A-FC09862D8B56}" type="pres">
      <dgm:prSet presAssocID="{87D4FD76-3DAC-4CAE-9CE7-8F167FC18AEF}" presName="rootText" presStyleLbl="node2" presStyleIdx="1" presStyleCnt="7" custScaleY="1062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DED2D1-33CE-403B-A156-CDEC2A468973}" type="pres">
      <dgm:prSet presAssocID="{87D4FD76-3DAC-4CAE-9CE7-8F167FC18AEF}" presName="rootConnector" presStyleLbl="node2" presStyleIdx="1" presStyleCnt="7"/>
      <dgm:spPr/>
      <dgm:t>
        <a:bodyPr/>
        <a:lstStyle/>
        <a:p>
          <a:endParaRPr lang="ru-RU"/>
        </a:p>
      </dgm:t>
    </dgm:pt>
    <dgm:pt modelId="{939E0845-8B12-4D60-82F5-83AAF042706A}" type="pres">
      <dgm:prSet presAssocID="{87D4FD76-3DAC-4CAE-9CE7-8F167FC18AEF}" presName="hierChild4" presStyleCnt="0"/>
      <dgm:spPr/>
    </dgm:pt>
    <dgm:pt modelId="{B0CC949B-238D-418D-8AD6-8ADF40B01665}" type="pres">
      <dgm:prSet presAssocID="{87D4FD76-3DAC-4CAE-9CE7-8F167FC18AEF}" presName="hierChild5" presStyleCnt="0"/>
      <dgm:spPr/>
    </dgm:pt>
    <dgm:pt modelId="{A912C1A1-D3DF-418A-82D2-3C2A913CDE12}" type="pres">
      <dgm:prSet presAssocID="{676FF0C9-3049-4157-9094-32DAF58D9E16}" presName="Name37" presStyleLbl="parChTrans1D2" presStyleIdx="2" presStyleCnt="7"/>
      <dgm:spPr/>
      <dgm:t>
        <a:bodyPr/>
        <a:lstStyle/>
        <a:p>
          <a:endParaRPr lang="ru-RU"/>
        </a:p>
      </dgm:t>
    </dgm:pt>
    <dgm:pt modelId="{A7C9CCA9-393C-4517-BEE7-2A2A8E7B4458}" type="pres">
      <dgm:prSet presAssocID="{EC5A8468-A212-48D2-8CA2-4796AFB70D27}" presName="hierRoot2" presStyleCnt="0">
        <dgm:presLayoutVars>
          <dgm:hierBranch val="init"/>
        </dgm:presLayoutVars>
      </dgm:prSet>
      <dgm:spPr/>
    </dgm:pt>
    <dgm:pt modelId="{0350C4A6-D5BF-4E79-96BE-55D28C7CD465}" type="pres">
      <dgm:prSet presAssocID="{EC5A8468-A212-48D2-8CA2-4796AFB70D27}" presName="rootComposite" presStyleCnt="0"/>
      <dgm:spPr/>
    </dgm:pt>
    <dgm:pt modelId="{D5F36070-9247-4141-9736-101332255C9D}" type="pres">
      <dgm:prSet presAssocID="{EC5A8468-A212-48D2-8CA2-4796AFB70D27}" presName="rootText" presStyleLbl="node2" presStyleIdx="2" presStyleCnt="7" custScaleY="1049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8C87DB-51DF-4297-ABB0-7F897EB7B63F}" type="pres">
      <dgm:prSet presAssocID="{EC5A8468-A212-48D2-8CA2-4796AFB70D27}" presName="rootConnector" presStyleLbl="node2" presStyleIdx="2" presStyleCnt="7"/>
      <dgm:spPr/>
      <dgm:t>
        <a:bodyPr/>
        <a:lstStyle/>
        <a:p>
          <a:endParaRPr lang="ru-RU"/>
        </a:p>
      </dgm:t>
    </dgm:pt>
    <dgm:pt modelId="{F3675430-5043-4ED0-921F-5F3421E2E685}" type="pres">
      <dgm:prSet presAssocID="{EC5A8468-A212-48D2-8CA2-4796AFB70D27}" presName="hierChild4" presStyleCnt="0"/>
      <dgm:spPr/>
    </dgm:pt>
    <dgm:pt modelId="{0A33478F-D250-4E94-B15F-BC38518D5E63}" type="pres">
      <dgm:prSet presAssocID="{EC5A8468-A212-48D2-8CA2-4796AFB70D27}" presName="hierChild5" presStyleCnt="0"/>
      <dgm:spPr/>
    </dgm:pt>
    <dgm:pt modelId="{8E24BA7C-76AF-4EC4-8008-B561AD9BD018}" type="pres">
      <dgm:prSet presAssocID="{46848F53-A07D-49BF-B72C-3FAE999CFAEE}" presName="Name37" presStyleLbl="parChTrans1D2" presStyleIdx="3" presStyleCnt="7"/>
      <dgm:spPr/>
      <dgm:t>
        <a:bodyPr/>
        <a:lstStyle/>
        <a:p>
          <a:endParaRPr lang="ru-RU"/>
        </a:p>
      </dgm:t>
    </dgm:pt>
    <dgm:pt modelId="{C1077548-0D0E-49BB-9C10-FF5E189A2599}" type="pres">
      <dgm:prSet presAssocID="{4D029334-63EA-4C80-B100-84093C6B0175}" presName="hierRoot2" presStyleCnt="0">
        <dgm:presLayoutVars>
          <dgm:hierBranch val="init"/>
        </dgm:presLayoutVars>
      </dgm:prSet>
      <dgm:spPr/>
    </dgm:pt>
    <dgm:pt modelId="{A32DC62D-90D7-4101-B45B-4358F18125ED}" type="pres">
      <dgm:prSet presAssocID="{4D029334-63EA-4C80-B100-84093C6B0175}" presName="rootComposite" presStyleCnt="0"/>
      <dgm:spPr/>
    </dgm:pt>
    <dgm:pt modelId="{4D6A8142-1ABE-4357-B102-F2A2959CDD00}" type="pres">
      <dgm:prSet presAssocID="{4D029334-63EA-4C80-B100-84093C6B0175}" presName="rootText" presStyleLbl="node2" presStyleIdx="3" presStyleCnt="7" custScaleY="1048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35426D-3B44-4DA6-B5B9-0AC69DE55B6C}" type="pres">
      <dgm:prSet presAssocID="{4D029334-63EA-4C80-B100-84093C6B0175}" presName="rootConnector" presStyleLbl="node2" presStyleIdx="3" presStyleCnt="7"/>
      <dgm:spPr/>
      <dgm:t>
        <a:bodyPr/>
        <a:lstStyle/>
        <a:p>
          <a:endParaRPr lang="ru-RU"/>
        </a:p>
      </dgm:t>
    </dgm:pt>
    <dgm:pt modelId="{87FBAF6D-1F10-4102-8D71-2763B404FA17}" type="pres">
      <dgm:prSet presAssocID="{4D029334-63EA-4C80-B100-84093C6B0175}" presName="hierChild4" presStyleCnt="0"/>
      <dgm:spPr/>
    </dgm:pt>
    <dgm:pt modelId="{37BCE79D-9855-48EC-989C-C8B20B12FDC0}" type="pres">
      <dgm:prSet presAssocID="{4D029334-63EA-4C80-B100-84093C6B0175}" presName="hierChild5" presStyleCnt="0"/>
      <dgm:spPr/>
    </dgm:pt>
    <dgm:pt modelId="{B7FF1485-719D-42A6-AD96-F35824B2B01A}" type="pres">
      <dgm:prSet presAssocID="{D87ECFFA-AFB0-4A65-A4E0-B10B956766B3}" presName="Name37" presStyleLbl="parChTrans1D2" presStyleIdx="4" presStyleCnt="7"/>
      <dgm:spPr/>
      <dgm:t>
        <a:bodyPr/>
        <a:lstStyle/>
        <a:p>
          <a:endParaRPr lang="ru-RU"/>
        </a:p>
      </dgm:t>
    </dgm:pt>
    <dgm:pt modelId="{5C3A78FB-BDA8-46E6-ADAD-10A0C7BA8FCD}" type="pres">
      <dgm:prSet presAssocID="{16FF3D3C-5FDC-41C8-9C95-CF3862632FEE}" presName="hierRoot2" presStyleCnt="0">
        <dgm:presLayoutVars>
          <dgm:hierBranch val="init"/>
        </dgm:presLayoutVars>
      </dgm:prSet>
      <dgm:spPr/>
    </dgm:pt>
    <dgm:pt modelId="{1F1CFA0A-E3F9-466D-866F-EE7BCD6FE384}" type="pres">
      <dgm:prSet presAssocID="{16FF3D3C-5FDC-41C8-9C95-CF3862632FEE}" presName="rootComposite" presStyleCnt="0"/>
      <dgm:spPr/>
    </dgm:pt>
    <dgm:pt modelId="{95C738CF-495E-4C99-9BED-02365D3FC643}" type="pres">
      <dgm:prSet presAssocID="{16FF3D3C-5FDC-41C8-9C95-CF3862632FEE}" presName="rootText" presStyleLbl="node2" presStyleIdx="4" presStyleCnt="7" custScaleY="1063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0FDA27-4CCA-4474-A47C-290C24276463}" type="pres">
      <dgm:prSet presAssocID="{16FF3D3C-5FDC-41C8-9C95-CF3862632FEE}" presName="rootConnector" presStyleLbl="node2" presStyleIdx="4" presStyleCnt="7"/>
      <dgm:spPr/>
      <dgm:t>
        <a:bodyPr/>
        <a:lstStyle/>
        <a:p>
          <a:endParaRPr lang="ru-RU"/>
        </a:p>
      </dgm:t>
    </dgm:pt>
    <dgm:pt modelId="{1D84C016-E68F-45C5-847E-74C523EA318B}" type="pres">
      <dgm:prSet presAssocID="{16FF3D3C-5FDC-41C8-9C95-CF3862632FEE}" presName="hierChild4" presStyleCnt="0"/>
      <dgm:spPr/>
    </dgm:pt>
    <dgm:pt modelId="{53C95D97-DD64-4982-B5C6-95B76205927D}" type="pres">
      <dgm:prSet presAssocID="{16FF3D3C-5FDC-41C8-9C95-CF3862632FEE}" presName="hierChild5" presStyleCnt="0"/>
      <dgm:spPr/>
    </dgm:pt>
    <dgm:pt modelId="{F6787D90-87E4-470E-9247-5B3F97F54339}" type="pres">
      <dgm:prSet presAssocID="{E4475C62-270E-4237-A6F9-1CE9E2866120}" presName="Name37" presStyleLbl="parChTrans1D2" presStyleIdx="5" presStyleCnt="7"/>
      <dgm:spPr/>
      <dgm:t>
        <a:bodyPr/>
        <a:lstStyle/>
        <a:p>
          <a:endParaRPr lang="ru-RU"/>
        </a:p>
      </dgm:t>
    </dgm:pt>
    <dgm:pt modelId="{50F7E4D7-27DE-472A-B0A3-EAF38655B1C4}" type="pres">
      <dgm:prSet presAssocID="{8835F579-1E6B-4C87-A144-6F36F0079B4B}" presName="hierRoot2" presStyleCnt="0">
        <dgm:presLayoutVars>
          <dgm:hierBranch val="init"/>
        </dgm:presLayoutVars>
      </dgm:prSet>
      <dgm:spPr/>
    </dgm:pt>
    <dgm:pt modelId="{C4F41533-063A-4397-8BE2-C416A2EB20F3}" type="pres">
      <dgm:prSet presAssocID="{8835F579-1E6B-4C87-A144-6F36F0079B4B}" presName="rootComposite" presStyleCnt="0"/>
      <dgm:spPr/>
    </dgm:pt>
    <dgm:pt modelId="{BF05345C-AD7F-4192-9E13-B8F453111B8C}" type="pres">
      <dgm:prSet presAssocID="{8835F579-1E6B-4C87-A144-6F36F0079B4B}" presName="rootText" presStyleLbl="node2" presStyleIdx="5" presStyleCnt="7" custScaleY="1054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DF80F7-0E23-4156-8288-C4617EF8F658}" type="pres">
      <dgm:prSet presAssocID="{8835F579-1E6B-4C87-A144-6F36F0079B4B}" presName="rootConnector" presStyleLbl="node2" presStyleIdx="5" presStyleCnt="7"/>
      <dgm:spPr/>
      <dgm:t>
        <a:bodyPr/>
        <a:lstStyle/>
        <a:p>
          <a:endParaRPr lang="ru-RU"/>
        </a:p>
      </dgm:t>
    </dgm:pt>
    <dgm:pt modelId="{BF8006B3-1E73-4FDF-9572-F6809D835B4B}" type="pres">
      <dgm:prSet presAssocID="{8835F579-1E6B-4C87-A144-6F36F0079B4B}" presName="hierChild4" presStyleCnt="0"/>
      <dgm:spPr/>
    </dgm:pt>
    <dgm:pt modelId="{690A5D24-4505-441E-90A9-D49CE1581E57}" type="pres">
      <dgm:prSet presAssocID="{8835F579-1E6B-4C87-A144-6F36F0079B4B}" presName="hierChild5" presStyleCnt="0"/>
      <dgm:spPr/>
    </dgm:pt>
    <dgm:pt modelId="{2C224F12-D0AD-4450-990E-BE9EE0FE665A}" type="pres">
      <dgm:prSet presAssocID="{C7E458F6-02AD-44D0-BBED-3A1BA5E54D43}" presName="Name37" presStyleLbl="parChTrans1D2" presStyleIdx="6" presStyleCnt="7"/>
      <dgm:spPr/>
      <dgm:t>
        <a:bodyPr/>
        <a:lstStyle/>
        <a:p>
          <a:endParaRPr lang="ru-RU"/>
        </a:p>
      </dgm:t>
    </dgm:pt>
    <dgm:pt modelId="{6F797A29-C5D4-4FE1-9FAA-260437AAF62A}" type="pres">
      <dgm:prSet presAssocID="{4E2AEF36-6EAD-4EAB-B54E-4CD535B1FD1F}" presName="hierRoot2" presStyleCnt="0">
        <dgm:presLayoutVars>
          <dgm:hierBranch val="init"/>
        </dgm:presLayoutVars>
      </dgm:prSet>
      <dgm:spPr/>
    </dgm:pt>
    <dgm:pt modelId="{D6BCEE08-697C-4A4B-B8D7-294ADFC83D2E}" type="pres">
      <dgm:prSet presAssocID="{4E2AEF36-6EAD-4EAB-B54E-4CD535B1FD1F}" presName="rootComposite" presStyleCnt="0"/>
      <dgm:spPr/>
    </dgm:pt>
    <dgm:pt modelId="{E993B74D-A9D4-4D4D-AE2B-C539E1858FDC}" type="pres">
      <dgm:prSet presAssocID="{4E2AEF36-6EAD-4EAB-B54E-4CD535B1FD1F}" presName="rootText" presStyleLbl="node2" presStyleIdx="6" presStyleCnt="7" custScaleY="1078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70CAF1-F6C0-4FF1-8BC7-B101E6419356}" type="pres">
      <dgm:prSet presAssocID="{4E2AEF36-6EAD-4EAB-B54E-4CD535B1FD1F}" presName="rootConnector" presStyleLbl="node2" presStyleIdx="6" presStyleCnt="7"/>
      <dgm:spPr/>
      <dgm:t>
        <a:bodyPr/>
        <a:lstStyle/>
        <a:p>
          <a:endParaRPr lang="ru-RU"/>
        </a:p>
      </dgm:t>
    </dgm:pt>
    <dgm:pt modelId="{D8ADB414-2197-4BAB-BB13-B2E60770964C}" type="pres">
      <dgm:prSet presAssocID="{4E2AEF36-6EAD-4EAB-B54E-4CD535B1FD1F}" presName="hierChild4" presStyleCnt="0"/>
      <dgm:spPr/>
    </dgm:pt>
    <dgm:pt modelId="{60352281-6145-4D99-BC4E-C7F20A100549}" type="pres">
      <dgm:prSet presAssocID="{4E2AEF36-6EAD-4EAB-B54E-4CD535B1FD1F}" presName="hierChild5" presStyleCnt="0"/>
      <dgm:spPr/>
    </dgm:pt>
    <dgm:pt modelId="{F125DD44-C6D1-4648-A87C-8D6572BAE33F}" type="pres">
      <dgm:prSet presAssocID="{58CCFB24-3E70-4012-B9D4-98C4C419C0CB}" presName="hierChild3" presStyleCnt="0"/>
      <dgm:spPr/>
    </dgm:pt>
  </dgm:ptLst>
  <dgm:cxnLst>
    <dgm:cxn modelId="{592BF0C1-1C8E-4A75-AD90-9AFBFE890D2C}" type="presOf" srcId="{B3BC1311-CF32-48F7-AA44-BE79FA200146}" destId="{ECA2C057-2118-4B24-B022-E63662437321}" srcOrd="0" destOrd="0" presId="urn:microsoft.com/office/officeart/2005/8/layout/orgChart1"/>
    <dgm:cxn modelId="{130FA4F3-39A7-4813-8EE7-13EB8E0161C3}" type="presOf" srcId="{C7E458F6-02AD-44D0-BBED-3A1BA5E54D43}" destId="{2C224F12-D0AD-4450-990E-BE9EE0FE665A}" srcOrd="0" destOrd="0" presId="urn:microsoft.com/office/officeart/2005/8/layout/orgChart1"/>
    <dgm:cxn modelId="{4E81C4DE-D55E-44F1-976B-9D1B33AD17FF}" type="presOf" srcId="{D87ECFFA-AFB0-4A65-A4E0-B10B956766B3}" destId="{B7FF1485-719D-42A6-AD96-F35824B2B01A}" srcOrd="0" destOrd="0" presId="urn:microsoft.com/office/officeart/2005/8/layout/orgChart1"/>
    <dgm:cxn modelId="{22A3138F-36CC-43F7-A904-196E1BF9F539}" type="presOf" srcId="{4D029334-63EA-4C80-B100-84093C6B0175}" destId="{8235426D-3B44-4DA6-B5B9-0AC69DE55B6C}" srcOrd="1" destOrd="0" presId="urn:microsoft.com/office/officeart/2005/8/layout/orgChart1"/>
    <dgm:cxn modelId="{CFEFBBB8-A9DC-46B8-80F6-4037C1AC938D}" type="presOf" srcId="{4E2AEF36-6EAD-4EAB-B54E-4CD535B1FD1F}" destId="{E993B74D-A9D4-4D4D-AE2B-C539E1858FDC}" srcOrd="0" destOrd="0" presId="urn:microsoft.com/office/officeart/2005/8/layout/orgChart1"/>
    <dgm:cxn modelId="{B33F82D0-6323-4564-AFCB-3A80C9147D37}" type="presOf" srcId="{3253DBFC-8FC1-4BA4-A27A-15147782C031}" destId="{C59FCC4E-4650-4EE7-84D0-AF9225BBCB10}" srcOrd="0" destOrd="0" presId="urn:microsoft.com/office/officeart/2005/8/layout/orgChart1"/>
    <dgm:cxn modelId="{5039FE5F-4992-4AF5-B6A0-69151AEDE60B}" type="presOf" srcId="{EC5A8468-A212-48D2-8CA2-4796AFB70D27}" destId="{AC8C87DB-51DF-4297-ABB0-7F897EB7B63F}" srcOrd="1" destOrd="0" presId="urn:microsoft.com/office/officeart/2005/8/layout/orgChart1"/>
    <dgm:cxn modelId="{E1BBDFD9-C34E-44D0-B5F3-9E332010F140}" type="presOf" srcId="{EC5A8468-A212-48D2-8CA2-4796AFB70D27}" destId="{D5F36070-9247-4141-9736-101332255C9D}" srcOrd="0" destOrd="0" presId="urn:microsoft.com/office/officeart/2005/8/layout/orgChart1"/>
    <dgm:cxn modelId="{2B23BA28-0150-445F-A40C-4FF067243F9D}" srcId="{58CCFB24-3E70-4012-B9D4-98C4C419C0CB}" destId="{4D029334-63EA-4C80-B100-84093C6B0175}" srcOrd="3" destOrd="0" parTransId="{46848F53-A07D-49BF-B72C-3FAE999CFAEE}" sibTransId="{8BC51C23-8F60-440E-8A84-34CF3E111453}"/>
    <dgm:cxn modelId="{8B92A89E-F354-46CF-B292-D3D50A1995A7}" srcId="{58CCFB24-3E70-4012-B9D4-98C4C419C0CB}" destId="{EC5A8468-A212-48D2-8CA2-4796AFB70D27}" srcOrd="2" destOrd="0" parTransId="{676FF0C9-3049-4157-9094-32DAF58D9E16}" sibTransId="{44683EA6-812E-4194-9E85-998D8968628B}"/>
    <dgm:cxn modelId="{D944A259-9271-41CD-9CEB-CDFAC8989222}" type="presOf" srcId="{87D4FD76-3DAC-4CAE-9CE7-8F167FC18AEF}" destId="{32DED2D1-33CE-403B-A156-CDEC2A468973}" srcOrd="1" destOrd="0" presId="urn:microsoft.com/office/officeart/2005/8/layout/orgChart1"/>
    <dgm:cxn modelId="{800F7F78-C1FB-4E3E-B4DC-84F89F64DA2E}" type="presOf" srcId="{58CCFB24-3E70-4012-B9D4-98C4C419C0CB}" destId="{01080D7E-9A40-4364-9F6A-F729B39C7264}" srcOrd="0" destOrd="0" presId="urn:microsoft.com/office/officeart/2005/8/layout/orgChart1"/>
    <dgm:cxn modelId="{C3611BBF-52D3-44D2-B4C2-1380752E73F0}" type="presOf" srcId="{16FF3D3C-5FDC-41C8-9C95-CF3862632FEE}" destId="{95C738CF-495E-4C99-9BED-02365D3FC643}" srcOrd="0" destOrd="0" presId="urn:microsoft.com/office/officeart/2005/8/layout/orgChart1"/>
    <dgm:cxn modelId="{744556AA-7ECE-4495-A1FE-81C05A6A572F}" srcId="{58CCFB24-3E70-4012-B9D4-98C4C419C0CB}" destId="{4E2AEF36-6EAD-4EAB-B54E-4CD535B1FD1F}" srcOrd="6" destOrd="0" parTransId="{C7E458F6-02AD-44D0-BBED-3A1BA5E54D43}" sibTransId="{3158B2BD-3968-4F12-B0D6-87F0BAB5A5EB}"/>
    <dgm:cxn modelId="{FFB12884-506D-4189-8E35-5487333A60F6}" type="presOf" srcId="{676FF0C9-3049-4157-9094-32DAF58D9E16}" destId="{A912C1A1-D3DF-418A-82D2-3C2A913CDE12}" srcOrd="0" destOrd="0" presId="urn:microsoft.com/office/officeart/2005/8/layout/orgChart1"/>
    <dgm:cxn modelId="{2B2599F8-62F7-40BC-BD87-70F908A5A704}" srcId="{58CCFB24-3E70-4012-B9D4-98C4C419C0CB}" destId="{16FF3D3C-5FDC-41C8-9C95-CF3862632FEE}" srcOrd="4" destOrd="0" parTransId="{D87ECFFA-AFB0-4A65-A4E0-B10B956766B3}" sibTransId="{A092A4D5-33B3-4D91-8A6C-E856A7297ECD}"/>
    <dgm:cxn modelId="{4F2ED813-8A87-4CA6-A02A-C668313AD733}" srcId="{1D091474-C0BF-4502-9D75-1408BAF2E3D8}" destId="{58CCFB24-3E70-4012-B9D4-98C4C419C0CB}" srcOrd="0" destOrd="0" parTransId="{F121B57C-D640-4554-A878-E77DBF5A4DBE}" sibTransId="{BB7643D5-A8F3-45B9-AB93-067684FF1AC0}"/>
    <dgm:cxn modelId="{0A0917CE-7221-4581-BC27-584DE14F6F2D}" type="presOf" srcId="{1D091474-C0BF-4502-9D75-1408BAF2E3D8}" destId="{C01F3D3E-6703-4999-B0DE-53752520E680}" srcOrd="0" destOrd="0" presId="urn:microsoft.com/office/officeart/2005/8/layout/orgChart1"/>
    <dgm:cxn modelId="{29714328-78AB-40AF-9F9F-D2D8FBEE4525}" type="presOf" srcId="{3253DBFC-8FC1-4BA4-A27A-15147782C031}" destId="{3A3EDD02-5E44-4775-922E-78BA73F73608}" srcOrd="1" destOrd="0" presId="urn:microsoft.com/office/officeart/2005/8/layout/orgChart1"/>
    <dgm:cxn modelId="{C88D5BE9-C219-4D24-BDCD-BEE274DF6EA2}" srcId="{58CCFB24-3E70-4012-B9D4-98C4C419C0CB}" destId="{87D4FD76-3DAC-4CAE-9CE7-8F167FC18AEF}" srcOrd="1" destOrd="0" parTransId="{48906812-BFB3-4758-9A91-18B4EAAB0166}" sibTransId="{278AED5C-B478-4B84-8BCD-B0C8525904C5}"/>
    <dgm:cxn modelId="{439A46B6-D1A2-4E57-BF9B-DFA1AEC35543}" type="presOf" srcId="{48906812-BFB3-4758-9A91-18B4EAAB0166}" destId="{D915B0E1-B665-4F8E-8B59-FBD6F05651A9}" srcOrd="0" destOrd="0" presId="urn:microsoft.com/office/officeart/2005/8/layout/orgChart1"/>
    <dgm:cxn modelId="{B1ECDBE4-9F14-4F2E-9391-4B584B9D2D27}" srcId="{58CCFB24-3E70-4012-B9D4-98C4C419C0CB}" destId="{3253DBFC-8FC1-4BA4-A27A-15147782C031}" srcOrd="0" destOrd="0" parTransId="{B3BC1311-CF32-48F7-AA44-BE79FA200146}" sibTransId="{44A69EC4-8DBE-4271-86DC-381A7865A51F}"/>
    <dgm:cxn modelId="{72EDD5B0-C056-49FA-8374-71E8A9FFFF06}" type="presOf" srcId="{87D4FD76-3DAC-4CAE-9CE7-8F167FC18AEF}" destId="{FCEC3693-BDE1-46E0-B34A-FC09862D8B56}" srcOrd="0" destOrd="0" presId="urn:microsoft.com/office/officeart/2005/8/layout/orgChart1"/>
    <dgm:cxn modelId="{4FF3998C-AB68-4945-8D1E-F6E8385EB35C}" type="presOf" srcId="{8835F579-1E6B-4C87-A144-6F36F0079B4B}" destId="{82DF80F7-0E23-4156-8288-C4617EF8F658}" srcOrd="1" destOrd="0" presId="urn:microsoft.com/office/officeart/2005/8/layout/orgChart1"/>
    <dgm:cxn modelId="{C334A6D8-E959-473C-B797-D3B003655820}" type="presOf" srcId="{4D029334-63EA-4C80-B100-84093C6B0175}" destId="{4D6A8142-1ABE-4357-B102-F2A2959CDD00}" srcOrd="0" destOrd="0" presId="urn:microsoft.com/office/officeart/2005/8/layout/orgChart1"/>
    <dgm:cxn modelId="{971EF9DB-F6CB-4916-9517-A172D51EDEC8}" type="presOf" srcId="{16FF3D3C-5FDC-41C8-9C95-CF3862632FEE}" destId="{F80FDA27-4CCA-4474-A47C-290C24276463}" srcOrd="1" destOrd="0" presId="urn:microsoft.com/office/officeart/2005/8/layout/orgChart1"/>
    <dgm:cxn modelId="{B370B93A-FAE4-4225-843D-BA8DC256E2A2}" type="presOf" srcId="{58CCFB24-3E70-4012-B9D4-98C4C419C0CB}" destId="{440D3DBB-1E01-4509-88B1-FD596623D430}" srcOrd="1" destOrd="0" presId="urn:microsoft.com/office/officeart/2005/8/layout/orgChart1"/>
    <dgm:cxn modelId="{98900387-0DC8-4E87-9F81-8D822C3F9016}" type="presOf" srcId="{4E2AEF36-6EAD-4EAB-B54E-4CD535B1FD1F}" destId="{7E70CAF1-F6C0-4FF1-8BC7-B101E6419356}" srcOrd="1" destOrd="0" presId="urn:microsoft.com/office/officeart/2005/8/layout/orgChart1"/>
    <dgm:cxn modelId="{AC728CE4-8553-439B-86AB-5E121AEBE474}" type="presOf" srcId="{E4475C62-270E-4237-A6F9-1CE9E2866120}" destId="{F6787D90-87E4-470E-9247-5B3F97F54339}" srcOrd="0" destOrd="0" presId="urn:microsoft.com/office/officeart/2005/8/layout/orgChart1"/>
    <dgm:cxn modelId="{AF9805DD-162E-4DA1-B3E8-3A2B67DE1E94}" type="presOf" srcId="{46848F53-A07D-49BF-B72C-3FAE999CFAEE}" destId="{8E24BA7C-76AF-4EC4-8008-B561AD9BD018}" srcOrd="0" destOrd="0" presId="urn:microsoft.com/office/officeart/2005/8/layout/orgChart1"/>
    <dgm:cxn modelId="{5978B4B4-3CAB-442B-A8C8-0C0998372462}" srcId="{58CCFB24-3E70-4012-B9D4-98C4C419C0CB}" destId="{8835F579-1E6B-4C87-A144-6F36F0079B4B}" srcOrd="5" destOrd="0" parTransId="{E4475C62-270E-4237-A6F9-1CE9E2866120}" sibTransId="{2F81CE3D-C801-4306-8AB3-DD6201A9005C}"/>
    <dgm:cxn modelId="{CF6A0027-4305-45AB-8842-AAE8BB603CF3}" type="presOf" srcId="{8835F579-1E6B-4C87-A144-6F36F0079B4B}" destId="{BF05345C-AD7F-4192-9E13-B8F453111B8C}" srcOrd="0" destOrd="0" presId="urn:microsoft.com/office/officeart/2005/8/layout/orgChart1"/>
    <dgm:cxn modelId="{B08BF998-39B4-4E4C-BAA6-88AF8BB286BE}" type="presParOf" srcId="{C01F3D3E-6703-4999-B0DE-53752520E680}" destId="{F481F26A-157B-452C-AD05-64CF3ACD671E}" srcOrd="0" destOrd="0" presId="urn:microsoft.com/office/officeart/2005/8/layout/orgChart1"/>
    <dgm:cxn modelId="{92AA2159-6CE2-45AC-96E7-B58652DF1226}" type="presParOf" srcId="{F481F26A-157B-452C-AD05-64CF3ACD671E}" destId="{A157AE0D-2852-47E6-9351-08B3C0B31242}" srcOrd="0" destOrd="0" presId="urn:microsoft.com/office/officeart/2005/8/layout/orgChart1"/>
    <dgm:cxn modelId="{58F985D3-5BFB-43EE-9E24-F630C9F1FEC3}" type="presParOf" srcId="{A157AE0D-2852-47E6-9351-08B3C0B31242}" destId="{01080D7E-9A40-4364-9F6A-F729B39C7264}" srcOrd="0" destOrd="0" presId="urn:microsoft.com/office/officeart/2005/8/layout/orgChart1"/>
    <dgm:cxn modelId="{9A64AB4F-E5E6-4A4E-9199-378C08A93824}" type="presParOf" srcId="{A157AE0D-2852-47E6-9351-08B3C0B31242}" destId="{440D3DBB-1E01-4509-88B1-FD596623D430}" srcOrd="1" destOrd="0" presId="urn:microsoft.com/office/officeart/2005/8/layout/orgChart1"/>
    <dgm:cxn modelId="{DA1436CD-0F49-4364-A0EB-D7E384BE9360}" type="presParOf" srcId="{F481F26A-157B-452C-AD05-64CF3ACD671E}" destId="{F35CA0C3-7506-4285-9C7D-D79A1FC0D0F5}" srcOrd="1" destOrd="0" presId="urn:microsoft.com/office/officeart/2005/8/layout/orgChart1"/>
    <dgm:cxn modelId="{19C1E9F0-AB39-4220-9B2D-F3BB6AD780E0}" type="presParOf" srcId="{F35CA0C3-7506-4285-9C7D-D79A1FC0D0F5}" destId="{ECA2C057-2118-4B24-B022-E63662437321}" srcOrd="0" destOrd="0" presId="urn:microsoft.com/office/officeart/2005/8/layout/orgChart1"/>
    <dgm:cxn modelId="{FCE1F93A-264B-4955-9866-F684DCC74DEF}" type="presParOf" srcId="{F35CA0C3-7506-4285-9C7D-D79A1FC0D0F5}" destId="{D0A788BF-300E-4165-894A-872ECDBE24F7}" srcOrd="1" destOrd="0" presId="urn:microsoft.com/office/officeart/2005/8/layout/orgChart1"/>
    <dgm:cxn modelId="{CB3B45B6-9902-4B36-8E76-C784FE035891}" type="presParOf" srcId="{D0A788BF-300E-4165-894A-872ECDBE24F7}" destId="{BC8D0039-D3AB-4B32-B4C4-2C1B98AE79F3}" srcOrd="0" destOrd="0" presId="urn:microsoft.com/office/officeart/2005/8/layout/orgChart1"/>
    <dgm:cxn modelId="{FA2BAE7C-6A5F-48A3-854D-593349558D7B}" type="presParOf" srcId="{BC8D0039-D3AB-4B32-B4C4-2C1B98AE79F3}" destId="{C59FCC4E-4650-4EE7-84D0-AF9225BBCB10}" srcOrd="0" destOrd="0" presId="urn:microsoft.com/office/officeart/2005/8/layout/orgChart1"/>
    <dgm:cxn modelId="{8AAC1F02-AF5B-42B8-809B-1FA8322ABDDE}" type="presParOf" srcId="{BC8D0039-D3AB-4B32-B4C4-2C1B98AE79F3}" destId="{3A3EDD02-5E44-4775-922E-78BA73F73608}" srcOrd="1" destOrd="0" presId="urn:microsoft.com/office/officeart/2005/8/layout/orgChart1"/>
    <dgm:cxn modelId="{A56F8FEB-DF71-4695-BB09-5EF48FC0FFF9}" type="presParOf" srcId="{D0A788BF-300E-4165-894A-872ECDBE24F7}" destId="{AC590DAB-36D7-414C-B705-44122A2C7A32}" srcOrd="1" destOrd="0" presId="urn:microsoft.com/office/officeart/2005/8/layout/orgChart1"/>
    <dgm:cxn modelId="{F83B3731-4BD0-4E4B-9FBA-20D4E3CC9493}" type="presParOf" srcId="{D0A788BF-300E-4165-894A-872ECDBE24F7}" destId="{5EA4CDE9-7B2D-452E-820B-1E2724B8D530}" srcOrd="2" destOrd="0" presId="urn:microsoft.com/office/officeart/2005/8/layout/orgChart1"/>
    <dgm:cxn modelId="{42FBCEA2-8FEF-4436-A28A-69B29EAAC604}" type="presParOf" srcId="{F35CA0C3-7506-4285-9C7D-D79A1FC0D0F5}" destId="{D915B0E1-B665-4F8E-8B59-FBD6F05651A9}" srcOrd="2" destOrd="0" presId="urn:microsoft.com/office/officeart/2005/8/layout/orgChart1"/>
    <dgm:cxn modelId="{0D75CDF2-1A1A-4C26-8469-4FFEC6284C65}" type="presParOf" srcId="{F35CA0C3-7506-4285-9C7D-D79A1FC0D0F5}" destId="{B4D1AA62-5762-49CE-BB3C-1C0E946060BC}" srcOrd="3" destOrd="0" presId="urn:microsoft.com/office/officeart/2005/8/layout/orgChart1"/>
    <dgm:cxn modelId="{E5BFA7B2-695B-4E2B-A4EB-3C729F1B020E}" type="presParOf" srcId="{B4D1AA62-5762-49CE-BB3C-1C0E946060BC}" destId="{67FA791C-ECD9-474C-BFB7-5880EF266D97}" srcOrd="0" destOrd="0" presId="urn:microsoft.com/office/officeart/2005/8/layout/orgChart1"/>
    <dgm:cxn modelId="{75F51201-9BC6-4E67-9D4B-2725B5AD8895}" type="presParOf" srcId="{67FA791C-ECD9-474C-BFB7-5880EF266D97}" destId="{FCEC3693-BDE1-46E0-B34A-FC09862D8B56}" srcOrd="0" destOrd="0" presId="urn:microsoft.com/office/officeart/2005/8/layout/orgChart1"/>
    <dgm:cxn modelId="{05748FF9-5612-4A72-9365-83C8296827A9}" type="presParOf" srcId="{67FA791C-ECD9-474C-BFB7-5880EF266D97}" destId="{32DED2D1-33CE-403B-A156-CDEC2A468973}" srcOrd="1" destOrd="0" presId="urn:microsoft.com/office/officeart/2005/8/layout/orgChart1"/>
    <dgm:cxn modelId="{FA1CB11B-6D86-4E0F-B91E-61969EE728B3}" type="presParOf" srcId="{B4D1AA62-5762-49CE-BB3C-1C0E946060BC}" destId="{939E0845-8B12-4D60-82F5-83AAF042706A}" srcOrd="1" destOrd="0" presId="urn:microsoft.com/office/officeart/2005/8/layout/orgChart1"/>
    <dgm:cxn modelId="{74D1DA6F-FB79-4231-85F8-E231D5DFE71C}" type="presParOf" srcId="{B4D1AA62-5762-49CE-BB3C-1C0E946060BC}" destId="{B0CC949B-238D-418D-8AD6-8ADF40B01665}" srcOrd="2" destOrd="0" presId="urn:microsoft.com/office/officeart/2005/8/layout/orgChart1"/>
    <dgm:cxn modelId="{B00FAE96-C07B-48DA-B133-8A6E1C7D32CD}" type="presParOf" srcId="{F35CA0C3-7506-4285-9C7D-D79A1FC0D0F5}" destId="{A912C1A1-D3DF-418A-82D2-3C2A913CDE12}" srcOrd="4" destOrd="0" presId="urn:microsoft.com/office/officeart/2005/8/layout/orgChart1"/>
    <dgm:cxn modelId="{DDC73827-F6CA-4D3B-9921-D979BDB0394F}" type="presParOf" srcId="{F35CA0C3-7506-4285-9C7D-D79A1FC0D0F5}" destId="{A7C9CCA9-393C-4517-BEE7-2A2A8E7B4458}" srcOrd="5" destOrd="0" presId="urn:microsoft.com/office/officeart/2005/8/layout/orgChart1"/>
    <dgm:cxn modelId="{CC6CD241-E99F-4A94-9BCD-F4EB73F7F72C}" type="presParOf" srcId="{A7C9CCA9-393C-4517-BEE7-2A2A8E7B4458}" destId="{0350C4A6-D5BF-4E79-96BE-55D28C7CD465}" srcOrd="0" destOrd="0" presId="urn:microsoft.com/office/officeart/2005/8/layout/orgChart1"/>
    <dgm:cxn modelId="{14EEFFFA-26E8-43D5-A02A-D7E241E40090}" type="presParOf" srcId="{0350C4A6-D5BF-4E79-96BE-55D28C7CD465}" destId="{D5F36070-9247-4141-9736-101332255C9D}" srcOrd="0" destOrd="0" presId="urn:microsoft.com/office/officeart/2005/8/layout/orgChart1"/>
    <dgm:cxn modelId="{D0A24901-FEF6-4B64-A4E4-A46B69A121A4}" type="presParOf" srcId="{0350C4A6-D5BF-4E79-96BE-55D28C7CD465}" destId="{AC8C87DB-51DF-4297-ABB0-7F897EB7B63F}" srcOrd="1" destOrd="0" presId="urn:microsoft.com/office/officeart/2005/8/layout/orgChart1"/>
    <dgm:cxn modelId="{5B320C18-4CDC-4D96-B28E-52B47A2951B4}" type="presParOf" srcId="{A7C9CCA9-393C-4517-BEE7-2A2A8E7B4458}" destId="{F3675430-5043-4ED0-921F-5F3421E2E685}" srcOrd="1" destOrd="0" presId="urn:microsoft.com/office/officeart/2005/8/layout/orgChart1"/>
    <dgm:cxn modelId="{60745333-E536-466F-8A88-4E44D72ED6F7}" type="presParOf" srcId="{A7C9CCA9-393C-4517-BEE7-2A2A8E7B4458}" destId="{0A33478F-D250-4E94-B15F-BC38518D5E63}" srcOrd="2" destOrd="0" presId="urn:microsoft.com/office/officeart/2005/8/layout/orgChart1"/>
    <dgm:cxn modelId="{6FFF4739-E8D0-4DD8-B2F3-8BE5517A65A8}" type="presParOf" srcId="{F35CA0C3-7506-4285-9C7D-D79A1FC0D0F5}" destId="{8E24BA7C-76AF-4EC4-8008-B561AD9BD018}" srcOrd="6" destOrd="0" presId="urn:microsoft.com/office/officeart/2005/8/layout/orgChart1"/>
    <dgm:cxn modelId="{62BD8761-7301-4414-A6E2-D101314E42CA}" type="presParOf" srcId="{F35CA0C3-7506-4285-9C7D-D79A1FC0D0F5}" destId="{C1077548-0D0E-49BB-9C10-FF5E189A2599}" srcOrd="7" destOrd="0" presId="urn:microsoft.com/office/officeart/2005/8/layout/orgChart1"/>
    <dgm:cxn modelId="{2A933DC1-554D-4558-A0CE-8A27E6D2A3D8}" type="presParOf" srcId="{C1077548-0D0E-49BB-9C10-FF5E189A2599}" destId="{A32DC62D-90D7-4101-B45B-4358F18125ED}" srcOrd="0" destOrd="0" presId="urn:microsoft.com/office/officeart/2005/8/layout/orgChart1"/>
    <dgm:cxn modelId="{007B618F-B361-4A46-99A7-18AD3F7CC53B}" type="presParOf" srcId="{A32DC62D-90D7-4101-B45B-4358F18125ED}" destId="{4D6A8142-1ABE-4357-B102-F2A2959CDD00}" srcOrd="0" destOrd="0" presId="urn:microsoft.com/office/officeart/2005/8/layout/orgChart1"/>
    <dgm:cxn modelId="{CA9FA8A0-CD13-41FC-8569-DBBBF143C9B7}" type="presParOf" srcId="{A32DC62D-90D7-4101-B45B-4358F18125ED}" destId="{8235426D-3B44-4DA6-B5B9-0AC69DE55B6C}" srcOrd="1" destOrd="0" presId="urn:microsoft.com/office/officeart/2005/8/layout/orgChart1"/>
    <dgm:cxn modelId="{12E78E08-D35F-434D-BD95-D9E5F1E244AA}" type="presParOf" srcId="{C1077548-0D0E-49BB-9C10-FF5E189A2599}" destId="{87FBAF6D-1F10-4102-8D71-2763B404FA17}" srcOrd="1" destOrd="0" presId="urn:microsoft.com/office/officeart/2005/8/layout/orgChart1"/>
    <dgm:cxn modelId="{211D1B37-5386-4A15-9833-38450A75E0B2}" type="presParOf" srcId="{C1077548-0D0E-49BB-9C10-FF5E189A2599}" destId="{37BCE79D-9855-48EC-989C-C8B20B12FDC0}" srcOrd="2" destOrd="0" presId="urn:microsoft.com/office/officeart/2005/8/layout/orgChart1"/>
    <dgm:cxn modelId="{086E265D-9BEC-4299-93B1-A41818011870}" type="presParOf" srcId="{F35CA0C3-7506-4285-9C7D-D79A1FC0D0F5}" destId="{B7FF1485-719D-42A6-AD96-F35824B2B01A}" srcOrd="8" destOrd="0" presId="urn:microsoft.com/office/officeart/2005/8/layout/orgChart1"/>
    <dgm:cxn modelId="{D82A3DE0-6D1D-420D-A6A9-EAA3BF858A36}" type="presParOf" srcId="{F35CA0C3-7506-4285-9C7D-D79A1FC0D0F5}" destId="{5C3A78FB-BDA8-46E6-ADAD-10A0C7BA8FCD}" srcOrd="9" destOrd="0" presId="urn:microsoft.com/office/officeart/2005/8/layout/orgChart1"/>
    <dgm:cxn modelId="{24BC84C4-4FE6-49B8-97D9-B47D96E7600E}" type="presParOf" srcId="{5C3A78FB-BDA8-46E6-ADAD-10A0C7BA8FCD}" destId="{1F1CFA0A-E3F9-466D-866F-EE7BCD6FE384}" srcOrd="0" destOrd="0" presId="urn:microsoft.com/office/officeart/2005/8/layout/orgChart1"/>
    <dgm:cxn modelId="{93095802-D6B8-4A6B-A248-2DF1D167EF90}" type="presParOf" srcId="{1F1CFA0A-E3F9-466D-866F-EE7BCD6FE384}" destId="{95C738CF-495E-4C99-9BED-02365D3FC643}" srcOrd="0" destOrd="0" presId="urn:microsoft.com/office/officeart/2005/8/layout/orgChart1"/>
    <dgm:cxn modelId="{96916AAD-488E-4FDD-9B39-89475C0FF65F}" type="presParOf" srcId="{1F1CFA0A-E3F9-466D-866F-EE7BCD6FE384}" destId="{F80FDA27-4CCA-4474-A47C-290C24276463}" srcOrd="1" destOrd="0" presId="urn:microsoft.com/office/officeart/2005/8/layout/orgChart1"/>
    <dgm:cxn modelId="{64CE9363-BBA4-42D7-881C-C432A6535A4B}" type="presParOf" srcId="{5C3A78FB-BDA8-46E6-ADAD-10A0C7BA8FCD}" destId="{1D84C016-E68F-45C5-847E-74C523EA318B}" srcOrd="1" destOrd="0" presId="urn:microsoft.com/office/officeart/2005/8/layout/orgChart1"/>
    <dgm:cxn modelId="{3A8173E7-6858-4CD4-9657-B07CC5E3D6A7}" type="presParOf" srcId="{5C3A78FB-BDA8-46E6-ADAD-10A0C7BA8FCD}" destId="{53C95D97-DD64-4982-B5C6-95B76205927D}" srcOrd="2" destOrd="0" presId="urn:microsoft.com/office/officeart/2005/8/layout/orgChart1"/>
    <dgm:cxn modelId="{169CE458-145B-469A-91C2-596707F7E35C}" type="presParOf" srcId="{F35CA0C3-7506-4285-9C7D-D79A1FC0D0F5}" destId="{F6787D90-87E4-470E-9247-5B3F97F54339}" srcOrd="10" destOrd="0" presId="urn:microsoft.com/office/officeart/2005/8/layout/orgChart1"/>
    <dgm:cxn modelId="{E7CD27FD-5348-4487-AB07-6EF8184C1F1D}" type="presParOf" srcId="{F35CA0C3-7506-4285-9C7D-D79A1FC0D0F5}" destId="{50F7E4D7-27DE-472A-B0A3-EAF38655B1C4}" srcOrd="11" destOrd="0" presId="urn:microsoft.com/office/officeart/2005/8/layout/orgChart1"/>
    <dgm:cxn modelId="{123B0DD4-6EDA-40A1-BC57-A5D1B17E1B44}" type="presParOf" srcId="{50F7E4D7-27DE-472A-B0A3-EAF38655B1C4}" destId="{C4F41533-063A-4397-8BE2-C416A2EB20F3}" srcOrd="0" destOrd="0" presId="urn:microsoft.com/office/officeart/2005/8/layout/orgChart1"/>
    <dgm:cxn modelId="{055E70BB-DB6E-4ED6-8FF6-991BEEA25F18}" type="presParOf" srcId="{C4F41533-063A-4397-8BE2-C416A2EB20F3}" destId="{BF05345C-AD7F-4192-9E13-B8F453111B8C}" srcOrd="0" destOrd="0" presId="urn:microsoft.com/office/officeart/2005/8/layout/orgChart1"/>
    <dgm:cxn modelId="{1568EAEC-CDCD-4A6A-9DAB-3F69B1A3AE65}" type="presParOf" srcId="{C4F41533-063A-4397-8BE2-C416A2EB20F3}" destId="{82DF80F7-0E23-4156-8288-C4617EF8F658}" srcOrd="1" destOrd="0" presId="urn:microsoft.com/office/officeart/2005/8/layout/orgChart1"/>
    <dgm:cxn modelId="{51B7B745-A641-42F7-8EAC-FE0FECF91CFE}" type="presParOf" srcId="{50F7E4D7-27DE-472A-B0A3-EAF38655B1C4}" destId="{BF8006B3-1E73-4FDF-9572-F6809D835B4B}" srcOrd="1" destOrd="0" presId="urn:microsoft.com/office/officeart/2005/8/layout/orgChart1"/>
    <dgm:cxn modelId="{BBC15C85-7A0A-446B-989E-3D156927D7F1}" type="presParOf" srcId="{50F7E4D7-27DE-472A-B0A3-EAF38655B1C4}" destId="{690A5D24-4505-441E-90A9-D49CE1581E57}" srcOrd="2" destOrd="0" presId="urn:microsoft.com/office/officeart/2005/8/layout/orgChart1"/>
    <dgm:cxn modelId="{CBDA6338-E887-4DE3-920A-50BD0DC4DD7A}" type="presParOf" srcId="{F35CA0C3-7506-4285-9C7D-D79A1FC0D0F5}" destId="{2C224F12-D0AD-4450-990E-BE9EE0FE665A}" srcOrd="12" destOrd="0" presId="urn:microsoft.com/office/officeart/2005/8/layout/orgChart1"/>
    <dgm:cxn modelId="{45624A81-A5FF-4044-B0EE-400A4D190A7D}" type="presParOf" srcId="{F35CA0C3-7506-4285-9C7D-D79A1FC0D0F5}" destId="{6F797A29-C5D4-4FE1-9FAA-260437AAF62A}" srcOrd="13" destOrd="0" presId="urn:microsoft.com/office/officeart/2005/8/layout/orgChart1"/>
    <dgm:cxn modelId="{3E5108AF-79C2-4F11-9302-D2BE279F6314}" type="presParOf" srcId="{6F797A29-C5D4-4FE1-9FAA-260437AAF62A}" destId="{D6BCEE08-697C-4A4B-B8D7-294ADFC83D2E}" srcOrd="0" destOrd="0" presId="urn:microsoft.com/office/officeart/2005/8/layout/orgChart1"/>
    <dgm:cxn modelId="{88174C3F-4D83-4FBA-87DE-56C0804B98CF}" type="presParOf" srcId="{D6BCEE08-697C-4A4B-B8D7-294ADFC83D2E}" destId="{E993B74D-A9D4-4D4D-AE2B-C539E1858FDC}" srcOrd="0" destOrd="0" presId="urn:microsoft.com/office/officeart/2005/8/layout/orgChart1"/>
    <dgm:cxn modelId="{D13B5EFB-E441-4BD4-9527-3B77E338D88A}" type="presParOf" srcId="{D6BCEE08-697C-4A4B-B8D7-294ADFC83D2E}" destId="{7E70CAF1-F6C0-4FF1-8BC7-B101E6419356}" srcOrd="1" destOrd="0" presId="urn:microsoft.com/office/officeart/2005/8/layout/orgChart1"/>
    <dgm:cxn modelId="{A42E46F1-90CB-4EA9-8AAE-C44C3041361B}" type="presParOf" srcId="{6F797A29-C5D4-4FE1-9FAA-260437AAF62A}" destId="{D8ADB414-2197-4BAB-BB13-B2E60770964C}" srcOrd="1" destOrd="0" presId="urn:microsoft.com/office/officeart/2005/8/layout/orgChart1"/>
    <dgm:cxn modelId="{E34E6843-F024-4A4B-81F4-DD28064D54BB}" type="presParOf" srcId="{6F797A29-C5D4-4FE1-9FAA-260437AAF62A}" destId="{60352281-6145-4D99-BC4E-C7F20A100549}" srcOrd="2" destOrd="0" presId="urn:microsoft.com/office/officeart/2005/8/layout/orgChart1"/>
    <dgm:cxn modelId="{3C550C06-1E54-4D2B-A4A8-6AB76C0FC1E2}" type="presParOf" srcId="{F481F26A-157B-452C-AD05-64CF3ACD671E}" destId="{F125DD44-C6D1-4648-A87C-8D6572BAE3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8F136A3-2BCD-43CD-A991-57736C83ED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E84B4-7DB8-4045-8FAB-67DE3ACF21F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Періодичність засідань ради – 4 рази на рік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C8ED75FC-B67D-4F6C-BD5D-27749AC89DBD}" type="sibTrans" cxnId="{B038DDC5-1629-41BF-AE82-7074178513C8}">
      <dgm:prSet/>
      <dgm:spPr/>
      <dgm:t>
        <a:bodyPr/>
        <a:lstStyle/>
        <a:p>
          <a:endParaRPr lang="ru-RU"/>
        </a:p>
      </dgm:t>
    </dgm:pt>
    <dgm:pt modelId="{EDF9BA7E-8D06-4AA9-B31D-5D601CA76E75}" type="parTrans" cxnId="{B038DDC5-1629-41BF-AE82-7074178513C8}">
      <dgm:prSet/>
      <dgm:spPr/>
      <dgm:t>
        <a:bodyPr/>
        <a:lstStyle/>
        <a:p>
          <a:endParaRPr lang="ru-RU"/>
        </a:p>
      </dgm:t>
    </dgm:pt>
    <dgm:pt modelId="{ECFDEB52-69CC-4B29-8184-36A12381C99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Про час і місце проведення засідання голова методичної ради (секретар) зобов’язаний попередити членів ради не пізніше ніж за тиждень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70A8F4C9-FEC9-4949-BB6B-B31F84388C29}" type="sibTrans" cxnId="{827B97FA-5DE6-454F-B352-EA37C34C58CC}">
      <dgm:prSet/>
      <dgm:spPr/>
      <dgm:t>
        <a:bodyPr/>
        <a:lstStyle/>
        <a:p>
          <a:endParaRPr lang="ru-RU"/>
        </a:p>
      </dgm:t>
    </dgm:pt>
    <dgm:pt modelId="{0001676F-CD50-4242-9C2A-E8F143AA898B}" type="parTrans" cxnId="{827B97FA-5DE6-454F-B352-EA37C34C58CC}">
      <dgm:prSet/>
      <dgm:spPr/>
      <dgm:t>
        <a:bodyPr/>
        <a:lstStyle/>
        <a:p>
          <a:endParaRPr lang="ru-RU"/>
        </a:p>
      </dgm:t>
    </dgm:pt>
    <dgm:pt modelId="{9CD20288-605F-4035-A3A5-184818C0FB0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тощо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7D2715A1-B815-406C-B99F-0F13463F0785}" type="parTrans" cxnId="{62D75F52-44AF-48BE-AC3D-47CADA19A040}">
      <dgm:prSet/>
      <dgm:spPr/>
      <dgm:t>
        <a:bodyPr/>
        <a:lstStyle/>
        <a:p>
          <a:endParaRPr lang="ru-RU"/>
        </a:p>
      </dgm:t>
    </dgm:pt>
    <dgm:pt modelId="{9A29323D-D61C-453A-9575-573503F55316}" type="sibTrans" cxnId="{62D75F52-44AF-48BE-AC3D-47CADA19A040}">
      <dgm:prSet/>
      <dgm:spPr/>
      <dgm:t>
        <a:bodyPr/>
        <a:lstStyle/>
        <a:p>
          <a:endParaRPr lang="ru-RU"/>
        </a:p>
      </dgm:t>
    </dgm:pt>
    <dgm:pt modelId="{9E366086-62CC-4ED4-921F-07B41E3E4F25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За кожним обговорюваним на засіданні питанням ухвалюються рекомендації, які фіксуються в протоколі. Протокол засідання методичної ради підписуються головою методичної ради й секретарем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EC66F58A-8A54-4292-A3CE-B1F0B918E1DF}" type="parTrans" cxnId="{A0CA0037-60D0-496E-BD5B-9E8CF76DB0BD}">
      <dgm:prSet/>
      <dgm:spPr/>
      <dgm:t>
        <a:bodyPr/>
        <a:lstStyle/>
        <a:p>
          <a:endParaRPr lang="ru-RU"/>
        </a:p>
      </dgm:t>
    </dgm:pt>
    <dgm:pt modelId="{1E5C64E5-F9FE-4C34-A5BF-5C99CE156C91}" type="sibTrans" cxnId="{A0CA0037-60D0-496E-BD5B-9E8CF76DB0BD}">
      <dgm:prSet/>
      <dgm:spPr/>
      <dgm:t>
        <a:bodyPr/>
        <a:lstStyle/>
        <a:p>
          <a:endParaRPr lang="ru-RU"/>
        </a:p>
      </dgm:t>
    </dgm:pt>
    <dgm:pt modelId="{3FF913EC-32BC-4A5B-9FED-D9F87219C504}">
      <dgm:prSet phldrT="[Текст]" custT="1"/>
      <dgm:spPr>
        <a:solidFill>
          <a:schemeClr val="accent2"/>
        </a:solidFill>
      </dgm:spPr>
      <dgm:t>
        <a:bodyPr/>
        <a:lstStyle/>
        <a:p>
          <a:pPr>
            <a:spcAft>
              <a:spcPts val="0"/>
            </a:spcAft>
          </a:pPr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Робота ради здійснюється на основі річного плану. </a:t>
          </a:r>
        </a:p>
        <a:p>
          <a:pPr>
            <a:spcAft>
              <a:spcPts val="0"/>
            </a:spcAft>
          </a:pPr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План складається головою методичної ради, розглядається на засіданні методичної ради, узгоджується з директором й схвалюється на засіданні педагогічної ради закладу. </a:t>
          </a:r>
        </a:p>
        <a:p>
          <a:pPr>
            <a:spcAft>
              <a:spcPts val="0"/>
            </a:spcAft>
          </a:pPr>
          <a:r>
            <a:rPr lang="uk-UA" sz="16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План методичної ради – є складовою річного плану закладу, розділу </a:t>
          </a:r>
          <a:r>
            <a:rPr lang="uk-UA" sz="160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«Методична робота»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F2F7E076-67F4-45E9-B867-7D4BA1FA9877}" type="parTrans" cxnId="{B9E12317-4AB7-49EE-8271-31F77AF6D77C}">
      <dgm:prSet/>
      <dgm:spPr/>
      <dgm:t>
        <a:bodyPr/>
        <a:lstStyle/>
        <a:p>
          <a:endParaRPr lang="ru-RU"/>
        </a:p>
      </dgm:t>
    </dgm:pt>
    <dgm:pt modelId="{A23899B3-2E22-485A-9CF4-EE002E9A40FC}" type="sibTrans" cxnId="{B9E12317-4AB7-49EE-8271-31F77AF6D77C}">
      <dgm:prSet/>
      <dgm:spPr/>
      <dgm:t>
        <a:bodyPr/>
        <a:lstStyle/>
        <a:p>
          <a:endParaRPr lang="ru-RU"/>
        </a:p>
      </dgm:t>
    </dgm:pt>
    <dgm:pt modelId="{D92E0CA6-C80E-4407-9F76-4EFA25BCBD75}">
      <dgm:prSet phldrT="[Текст]" custT="1"/>
      <dgm:spPr>
        <a:solidFill>
          <a:schemeClr val="accent2"/>
        </a:solidFill>
      </dgm:spPr>
      <dgm:t>
        <a:bodyPr/>
        <a:lstStyle/>
        <a:p>
          <a:pPr>
            <a:spcAft>
              <a:spcPts val="0"/>
            </a:spcAft>
          </a:pPr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У своїй діяльності методична рада підзвітна педагогічному колективу закладу, несе відповідальність за прийняті рішення та забезпечення їх реалізації. </a:t>
          </a:r>
        </a:p>
        <a:p>
          <a:pPr>
            <a:spcAft>
              <a:spcPts val="0"/>
            </a:spcAft>
          </a:pPr>
          <a:r>
            <a:rPr lang="uk-UA" sz="1600" b="0" i="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Результати роботи методичної ради висвітлюються у звіті про виконання плану методичної роботи </a:t>
          </a:r>
          <a:endParaRPr lang="uk-UA" sz="16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gm:t>
    </dgm:pt>
    <dgm:pt modelId="{5CC2E839-51DA-479E-8CFC-D0A50EDE3FB1}" type="parTrans" cxnId="{52171FB9-65B2-495C-86F3-E645C0F381C9}">
      <dgm:prSet/>
      <dgm:spPr/>
      <dgm:t>
        <a:bodyPr/>
        <a:lstStyle/>
        <a:p>
          <a:endParaRPr lang="ru-RU"/>
        </a:p>
      </dgm:t>
    </dgm:pt>
    <dgm:pt modelId="{83EBAE07-794A-4668-9927-B64D82835B03}" type="sibTrans" cxnId="{52171FB9-65B2-495C-86F3-E645C0F381C9}">
      <dgm:prSet/>
      <dgm:spPr/>
      <dgm:t>
        <a:bodyPr/>
        <a:lstStyle/>
        <a:p>
          <a:endParaRPr lang="ru-RU"/>
        </a:p>
      </dgm:t>
    </dgm:pt>
    <dgm:pt modelId="{58B738BB-7C11-4C06-9D28-A670272359F2}" type="pres">
      <dgm:prSet presAssocID="{08F136A3-2BCD-43CD-A991-57736C83ED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9F3BD-63AA-44BE-87C0-C8E7BA939338}" type="pres">
      <dgm:prSet presAssocID="{304E84B4-7DB8-4045-8FAB-67DE3ACF21F0}" presName="parentLin" presStyleCnt="0"/>
      <dgm:spPr/>
    </dgm:pt>
    <dgm:pt modelId="{76F086C6-A1D8-4C67-B114-D9EE0FED708D}" type="pres">
      <dgm:prSet presAssocID="{304E84B4-7DB8-4045-8FAB-67DE3ACF21F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737928E-8C87-4690-95B9-1C8C31ADE3B0}" type="pres">
      <dgm:prSet presAssocID="{304E84B4-7DB8-4045-8FAB-67DE3ACF21F0}" presName="parentText" presStyleLbl="node1" presStyleIdx="0" presStyleCnt="6" custScaleX="142857" custScaleY="126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70ABF-42FD-4FCE-99BF-D0DDB36FFC50}" type="pres">
      <dgm:prSet presAssocID="{304E84B4-7DB8-4045-8FAB-67DE3ACF21F0}" presName="negativeSpace" presStyleCnt="0"/>
      <dgm:spPr/>
    </dgm:pt>
    <dgm:pt modelId="{85657E55-707A-4F32-8A51-2FA23556A268}" type="pres">
      <dgm:prSet presAssocID="{304E84B4-7DB8-4045-8FAB-67DE3ACF21F0}" presName="childText" presStyleLbl="conFgAcc1" presStyleIdx="0" presStyleCnt="6">
        <dgm:presLayoutVars>
          <dgm:bulletEnabled val="1"/>
        </dgm:presLayoutVars>
      </dgm:prSet>
      <dgm:spPr/>
    </dgm:pt>
    <dgm:pt modelId="{EA31F6FD-58E6-47AC-A01C-54E7C0B33044}" type="pres">
      <dgm:prSet presAssocID="{C8ED75FC-B67D-4F6C-BD5D-27749AC89DBD}" presName="spaceBetweenRectangles" presStyleCnt="0"/>
      <dgm:spPr/>
    </dgm:pt>
    <dgm:pt modelId="{A896EA00-0D3C-4E81-A68A-16D29C87629A}" type="pres">
      <dgm:prSet presAssocID="{ECFDEB52-69CC-4B29-8184-36A12381C997}" presName="parentLin" presStyleCnt="0"/>
      <dgm:spPr/>
    </dgm:pt>
    <dgm:pt modelId="{F5BBA9BE-2099-4738-B1CC-42254EBEE5B2}" type="pres">
      <dgm:prSet presAssocID="{ECFDEB52-69CC-4B29-8184-36A12381C99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1048496-8B2A-4954-81C2-C1AE02F2021D}" type="pres">
      <dgm:prSet presAssocID="{ECFDEB52-69CC-4B29-8184-36A12381C997}" presName="parentText" presStyleLbl="node1" presStyleIdx="1" presStyleCnt="6" custScaleX="142857" custScaleY="148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2300C-FFB9-43B5-87F7-A79DB1668D24}" type="pres">
      <dgm:prSet presAssocID="{ECFDEB52-69CC-4B29-8184-36A12381C997}" presName="negativeSpace" presStyleCnt="0"/>
      <dgm:spPr/>
    </dgm:pt>
    <dgm:pt modelId="{49C696D7-AEFF-4852-8966-2A8EB5526EF9}" type="pres">
      <dgm:prSet presAssocID="{ECFDEB52-69CC-4B29-8184-36A12381C997}" presName="childText" presStyleLbl="conFgAcc1" presStyleIdx="1" presStyleCnt="6">
        <dgm:presLayoutVars>
          <dgm:bulletEnabled val="1"/>
        </dgm:presLayoutVars>
      </dgm:prSet>
      <dgm:spPr/>
    </dgm:pt>
    <dgm:pt modelId="{ED079262-5579-4257-BE51-365AC9A66234}" type="pres">
      <dgm:prSet presAssocID="{70A8F4C9-FEC9-4949-BB6B-B31F84388C29}" presName="spaceBetweenRectangles" presStyleCnt="0"/>
      <dgm:spPr/>
    </dgm:pt>
    <dgm:pt modelId="{428808EB-2482-4675-B3B5-CECE82199B63}" type="pres">
      <dgm:prSet presAssocID="{9E366086-62CC-4ED4-921F-07B41E3E4F25}" presName="parentLin" presStyleCnt="0"/>
      <dgm:spPr/>
    </dgm:pt>
    <dgm:pt modelId="{C6EE9B83-FD89-4ABD-968E-A2BBBA012505}" type="pres">
      <dgm:prSet presAssocID="{9E366086-62CC-4ED4-921F-07B41E3E4F25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F851304-F195-42A8-AA15-6075FF65EE03}" type="pres">
      <dgm:prSet presAssocID="{9E366086-62CC-4ED4-921F-07B41E3E4F25}" presName="parentText" presStyleLbl="node1" presStyleIdx="2" presStyleCnt="6" custScaleX="142857" custScaleY="142573" custLinFactNeighborX="515" custLinFactNeighborY="50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B3B5F-3B38-4DF1-A7B1-B2B2CF5F99AD}" type="pres">
      <dgm:prSet presAssocID="{9E366086-62CC-4ED4-921F-07B41E3E4F25}" presName="negativeSpace" presStyleCnt="0"/>
      <dgm:spPr/>
    </dgm:pt>
    <dgm:pt modelId="{01217DCD-E71A-4A4C-B3B4-3DEA3CBFD7D6}" type="pres">
      <dgm:prSet presAssocID="{9E366086-62CC-4ED4-921F-07B41E3E4F25}" presName="childText" presStyleLbl="conFgAcc1" presStyleIdx="2" presStyleCnt="6">
        <dgm:presLayoutVars>
          <dgm:bulletEnabled val="1"/>
        </dgm:presLayoutVars>
      </dgm:prSet>
      <dgm:spPr/>
    </dgm:pt>
    <dgm:pt modelId="{E6C6ED1C-211D-4F0B-835E-A15082D6C929}" type="pres">
      <dgm:prSet presAssocID="{1E5C64E5-F9FE-4C34-A5BF-5C99CE156C91}" presName="spaceBetweenRectangles" presStyleCnt="0"/>
      <dgm:spPr/>
    </dgm:pt>
    <dgm:pt modelId="{73F196EC-24FE-42A1-AE97-EE41A9C3CFB5}" type="pres">
      <dgm:prSet presAssocID="{3FF913EC-32BC-4A5B-9FED-D9F87219C504}" presName="parentLin" presStyleCnt="0"/>
      <dgm:spPr/>
    </dgm:pt>
    <dgm:pt modelId="{830EE326-FD17-46EA-A58D-EC7BA8FE99BB}" type="pres">
      <dgm:prSet presAssocID="{3FF913EC-32BC-4A5B-9FED-D9F87219C50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A3C67F5-70C5-4087-B6FF-FC2AE7625B25}" type="pres">
      <dgm:prSet presAssocID="{3FF913EC-32BC-4A5B-9FED-D9F87219C504}" presName="parentText" presStyleLbl="node1" presStyleIdx="3" presStyleCnt="6" custScaleX="142857" custScaleY="218357" custLinFactNeighborX="515" custLinFactNeighborY="4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21265-9BF5-4E38-AC69-BB9F75F6F84F}" type="pres">
      <dgm:prSet presAssocID="{3FF913EC-32BC-4A5B-9FED-D9F87219C504}" presName="negativeSpace" presStyleCnt="0"/>
      <dgm:spPr/>
    </dgm:pt>
    <dgm:pt modelId="{EC883AB3-8325-4FD9-BD55-2ACCF75B1767}" type="pres">
      <dgm:prSet presAssocID="{3FF913EC-32BC-4A5B-9FED-D9F87219C504}" presName="childText" presStyleLbl="conFgAcc1" presStyleIdx="3" presStyleCnt="6">
        <dgm:presLayoutVars>
          <dgm:bulletEnabled val="1"/>
        </dgm:presLayoutVars>
      </dgm:prSet>
      <dgm:spPr/>
    </dgm:pt>
    <dgm:pt modelId="{9C51DAE5-FC26-478C-BA19-704C37B69EEF}" type="pres">
      <dgm:prSet presAssocID="{A23899B3-2E22-485A-9CF4-EE002E9A40FC}" presName="spaceBetweenRectangles" presStyleCnt="0"/>
      <dgm:spPr/>
    </dgm:pt>
    <dgm:pt modelId="{D454681F-023F-4EC9-B8C4-756E077A916D}" type="pres">
      <dgm:prSet presAssocID="{D92E0CA6-C80E-4407-9F76-4EFA25BCBD75}" presName="parentLin" presStyleCnt="0"/>
      <dgm:spPr/>
    </dgm:pt>
    <dgm:pt modelId="{ABB8552B-C700-4DD0-BFBB-64EF0D6B9E3E}" type="pres">
      <dgm:prSet presAssocID="{D92E0CA6-C80E-4407-9F76-4EFA25BCBD7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0DEE05E-DCD0-4577-AA28-FD971BF3D891}" type="pres">
      <dgm:prSet presAssocID="{D92E0CA6-C80E-4407-9F76-4EFA25BCBD75}" presName="parentText" presStyleLbl="node1" presStyleIdx="4" presStyleCnt="6" custScaleX="142857" custScaleY="204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3F600-52A7-4004-9DA4-1535CD9DA062}" type="pres">
      <dgm:prSet presAssocID="{D92E0CA6-C80E-4407-9F76-4EFA25BCBD75}" presName="negativeSpace" presStyleCnt="0"/>
      <dgm:spPr/>
    </dgm:pt>
    <dgm:pt modelId="{240E4D5F-AE17-4679-B8D2-FB332AC48A47}" type="pres">
      <dgm:prSet presAssocID="{D92E0CA6-C80E-4407-9F76-4EFA25BCBD75}" presName="childText" presStyleLbl="conFgAcc1" presStyleIdx="4" presStyleCnt="6">
        <dgm:presLayoutVars>
          <dgm:bulletEnabled val="1"/>
        </dgm:presLayoutVars>
      </dgm:prSet>
      <dgm:spPr/>
    </dgm:pt>
    <dgm:pt modelId="{1C02E6EE-A878-4D61-AAD5-1B2F5F76E40C}" type="pres">
      <dgm:prSet presAssocID="{83EBAE07-794A-4668-9927-B64D82835B03}" presName="spaceBetweenRectangles" presStyleCnt="0"/>
      <dgm:spPr/>
    </dgm:pt>
    <dgm:pt modelId="{C97928A1-63F6-414E-AC59-84C684ABD941}" type="pres">
      <dgm:prSet presAssocID="{9CD20288-605F-4035-A3A5-184818C0FB03}" presName="parentLin" presStyleCnt="0"/>
      <dgm:spPr/>
    </dgm:pt>
    <dgm:pt modelId="{28AD4880-F599-46A7-A959-0226797E2F47}" type="pres">
      <dgm:prSet presAssocID="{9CD20288-605F-4035-A3A5-184818C0FB03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05B56FF-C787-4E66-B775-8871C0034FAA}" type="pres">
      <dgm:prSet presAssocID="{9CD20288-605F-4035-A3A5-184818C0FB03}" presName="parentText" presStyleLbl="node1" presStyleIdx="5" presStyleCnt="6" custScaleX="142857" custLinFactNeighborX="-3226" custLinFactNeighborY="9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A8527-6AAF-4AEB-82BE-2D679EC3E6CC}" type="pres">
      <dgm:prSet presAssocID="{9CD20288-605F-4035-A3A5-184818C0FB03}" presName="negativeSpace" presStyleCnt="0"/>
      <dgm:spPr/>
    </dgm:pt>
    <dgm:pt modelId="{E1396603-B62C-4EA3-A086-598305B4ADB2}" type="pres">
      <dgm:prSet presAssocID="{9CD20288-605F-4035-A3A5-184818C0FB0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5868A70-85C5-4B7A-A006-0A103B43B89D}" type="presOf" srcId="{9E366086-62CC-4ED4-921F-07B41E3E4F25}" destId="{0F851304-F195-42A8-AA15-6075FF65EE03}" srcOrd="1" destOrd="0" presId="urn:microsoft.com/office/officeart/2005/8/layout/list1"/>
    <dgm:cxn modelId="{8ED71A16-8DE9-4D08-A537-0AB22AA1CD04}" type="presOf" srcId="{D92E0CA6-C80E-4407-9F76-4EFA25BCBD75}" destId="{ABB8552B-C700-4DD0-BFBB-64EF0D6B9E3E}" srcOrd="0" destOrd="0" presId="urn:microsoft.com/office/officeart/2005/8/layout/list1"/>
    <dgm:cxn modelId="{0C088FC1-8331-4C4B-AA92-9B6391B62918}" type="presOf" srcId="{304E84B4-7DB8-4045-8FAB-67DE3ACF21F0}" destId="{76F086C6-A1D8-4C67-B114-D9EE0FED708D}" srcOrd="0" destOrd="0" presId="urn:microsoft.com/office/officeart/2005/8/layout/list1"/>
    <dgm:cxn modelId="{52171FB9-65B2-495C-86F3-E645C0F381C9}" srcId="{08F136A3-2BCD-43CD-A991-57736C83ED47}" destId="{D92E0CA6-C80E-4407-9F76-4EFA25BCBD75}" srcOrd="4" destOrd="0" parTransId="{5CC2E839-51DA-479E-8CFC-D0A50EDE3FB1}" sibTransId="{83EBAE07-794A-4668-9927-B64D82835B03}"/>
    <dgm:cxn modelId="{B038DDC5-1629-41BF-AE82-7074178513C8}" srcId="{08F136A3-2BCD-43CD-A991-57736C83ED47}" destId="{304E84B4-7DB8-4045-8FAB-67DE3ACF21F0}" srcOrd="0" destOrd="0" parTransId="{EDF9BA7E-8D06-4AA9-B31D-5D601CA76E75}" sibTransId="{C8ED75FC-B67D-4F6C-BD5D-27749AC89DBD}"/>
    <dgm:cxn modelId="{A0CA0037-60D0-496E-BD5B-9E8CF76DB0BD}" srcId="{08F136A3-2BCD-43CD-A991-57736C83ED47}" destId="{9E366086-62CC-4ED4-921F-07B41E3E4F25}" srcOrd="2" destOrd="0" parTransId="{EC66F58A-8A54-4292-A3CE-B1F0B918E1DF}" sibTransId="{1E5C64E5-F9FE-4C34-A5BF-5C99CE156C91}"/>
    <dgm:cxn modelId="{62D75F52-44AF-48BE-AC3D-47CADA19A040}" srcId="{08F136A3-2BCD-43CD-A991-57736C83ED47}" destId="{9CD20288-605F-4035-A3A5-184818C0FB03}" srcOrd="5" destOrd="0" parTransId="{7D2715A1-B815-406C-B99F-0F13463F0785}" sibTransId="{9A29323D-D61C-453A-9575-573503F55316}"/>
    <dgm:cxn modelId="{B9E12317-4AB7-49EE-8271-31F77AF6D77C}" srcId="{08F136A3-2BCD-43CD-A991-57736C83ED47}" destId="{3FF913EC-32BC-4A5B-9FED-D9F87219C504}" srcOrd="3" destOrd="0" parTransId="{F2F7E076-67F4-45E9-B867-7D4BA1FA9877}" sibTransId="{A23899B3-2E22-485A-9CF4-EE002E9A40FC}"/>
    <dgm:cxn modelId="{827B97FA-5DE6-454F-B352-EA37C34C58CC}" srcId="{08F136A3-2BCD-43CD-A991-57736C83ED47}" destId="{ECFDEB52-69CC-4B29-8184-36A12381C997}" srcOrd="1" destOrd="0" parTransId="{0001676F-CD50-4242-9C2A-E8F143AA898B}" sibTransId="{70A8F4C9-FEC9-4949-BB6B-B31F84388C29}"/>
    <dgm:cxn modelId="{28B634F8-90CA-4BE6-9B47-06F72374AF7B}" type="presOf" srcId="{D92E0CA6-C80E-4407-9F76-4EFA25BCBD75}" destId="{D0DEE05E-DCD0-4577-AA28-FD971BF3D891}" srcOrd="1" destOrd="0" presId="urn:microsoft.com/office/officeart/2005/8/layout/list1"/>
    <dgm:cxn modelId="{684C2116-A6FC-4E2E-B711-E55A36118C0B}" type="presOf" srcId="{304E84B4-7DB8-4045-8FAB-67DE3ACF21F0}" destId="{2737928E-8C87-4690-95B9-1C8C31ADE3B0}" srcOrd="1" destOrd="0" presId="urn:microsoft.com/office/officeart/2005/8/layout/list1"/>
    <dgm:cxn modelId="{41BC13B4-ACDA-48B4-B297-3383A8FF50C1}" type="presOf" srcId="{3FF913EC-32BC-4A5B-9FED-D9F87219C504}" destId="{1A3C67F5-70C5-4087-B6FF-FC2AE7625B25}" srcOrd="1" destOrd="0" presId="urn:microsoft.com/office/officeart/2005/8/layout/list1"/>
    <dgm:cxn modelId="{9777372F-DA73-46E1-9962-71D59E8071C7}" type="presOf" srcId="{3FF913EC-32BC-4A5B-9FED-D9F87219C504}" destId="{830EE326-FD17-46EA-A58D-EC7BA8FE99BB}" srcOrd="0" destOrd="0" presId="urn:microsoft.com/office/officeart/2005/8/layout/list1"/>
    <dgm:cxn modelId="{0D578CE6-E3AD-42D1-8EEE-376ED7A9A8D3}" type="presOf" srcId="{9CD20288-605F-4035-A3A5-184818C0FB03}" destId="{28AD4880-F599-46A7-A959-0226797E2F47}" srcOrd="0" destOrd="0" presId="urn:microsoft.com/office/officeart/2005/8/layout/list1"/>
    <dgm:cxn modelId="{BD6F57A4-B6EE-42BC-9F04-FFABBD511F6E}" type="presOf" srcId="{08F136A3-2BCD-43CD-A991-57736C83ED47}" destId="{58B738BB-7C11-4C06-9D28-A670272359F2}" srcOrd="0" destOrd="0" presId="urn:microsoft.com/office/officeart/2005/8/layout/list1"/>
    <dgm:cxn modelId="{82E6BCDF-358C-49AB-9BD4-D5151700CAB0}" type="presOf" srcId="{ECFDEB52-69CC-4B29-8184-36A12381C997}" destId="{F5BBA9BE-2099-4738-B1CC-42254EBEE5B2}" srcOrd="0" destOrd="0" presId="urn:microsoft.com/office/officeart/2005/8/layout/list1"/>
    <dgm:cxn modelId="{689A9A3A-3554-4388-9111-B82FA22A45AE}" type="presOf" srcId="{9E366086-62CC-4ED4-921F-07B41E3E4F25}" destId="{C6EE9B83-FD89-4ABD-968E-A2BBBA012505}" srcOrd="0" destOrd="0" presId="urn:microsoft.com/office/officeart/2005/8/layout/list1"/>
    <dgm:cxn modelId="{65B6BEDD-1A58-4CF8-BDF1-F715C37F4150}" type="presOf" srcId="{ECFDEB52-69CC-4B29-8184-36A12381C997}" destId="{21048496-8B2A-4954-81C2-C1AE02F2021D}" srcOrd="1" destOrd="0" presId="urn:microsoft.com/office/officeart/2005/8/layout/list1"/>
    <dgm:cxn modelId="{68C570A1-C39B-445C-94D5-CB0DAB62CA54}" type="presOf" srcId="{9CD20288-605F-4035-A3A5-184818C0FB03}" destId="{B05B56FF-C787-4E66-B775-8871C0034FAA}" srcOrd="1" destOrd="0" presId="urn:microsoft.com/office/officeart/2005/8/layout/list1"/>
    <dgm:cxn modelId="{A3165FE3-F6D7-4D84-AF14-B2000E4D0FC9}" type="presParOf" srcId="{58B738BB-7C11-4C06-9D28-A670272359F2}" destId="{F5F9F3BD-63AA-44BE-87C0-C8E7BA939338}" srcOrd="0" destOrd="0" presId="urn:microsoft.com/office/officeart/2005/8/layout/list1"/>
    <dgm:cxn modelId="{9ADC6918-7EE4-486C-BC7B-DEA8DA064B33}" type="presParOf" srcId="{F5F9F3BD-63AA-44BE-87C0-C8E7BA939338}" destId="{76F086C6-A1D8-4C67-B114-D9EE0FED708D}" srcOrd="0" destOrd="0" presId="urn:microsoft.com/office/officeart/2005/8/layout/list1"/>
    <dgm:cxn modelId="{421FB068-854B-48DD-811B-DA1C684FC331}" type="presParOf" srcId="{F5F9F3BD-63AA-44BE-87C0-C8E7BA939338}" destId="{2737928E-8C87-4690-95B9-1C8C31ADE3B0}" srcOrd="1" destOrd="0" presId="urn:microsoft.com/office/officeart/2005/8/layout/list1"/>
    <dgm:cxn modelId="{3FB31558-E566-4E57-B068-63DFDAE1E65E}" type="presParOf" srcId="{58B738BB-7C11-4C06-9D28-A670272359F2}" destId="{88170ABF-42FD-4FCE-99BF-D0DDB36FFC50}" srcOrd="1" destOrd="0" presId="urn:microsoft.com/office/officeart/2005/8/layout/list1"/>
    <dgm:cxn modelId="{A05A7B3B-CE00-4AE9-B8C3-3F601C28AEF8}" type="presParOf" srcId="{58B738BB-7C11-4C06-9D28-A670272359F2}" destId="{85657E55-707A-4F32-8A51-2FA23556A268}" srcOrd="2" destOrd="0" presId="urn:microsoft.com/office/officeart/2005/8/layout/list1"/>
    <dgm:cxn modelId="{60B4C690-C590-4DA3-89FF-9F0710195032}" type="presParOf" srcId="{58B738BB-7C11-4C06-9D28-A670272359F2}" destId="{EA31F6FD-58E6-47AC-A01C-54E7C0B33044}" srcOrd="3" destOrd="0" presId="urn:microsoft.com/office/officeart/2005/8/layout/list1"/>
    <dgm:cxn modelId="{195A4057-085A-43A7-9AEA-50E962894A95}" type="presParOf" srcId="{58B738BB-7C11-4C06-9D28-A670272359F2}" destId="{A896EA00-0D3C-4E81-A68A-16D29C87629A}" srcOrd="4" destOrd="0" presId="urn:microsoft.com/office/officeart/2005/8/layout/list1"/>
    <dgm:cxn modelId="{0B2B23B6-BFC9-4E7C-B785-74B59517D333}" type="presParOf" srcId="{A896EA00-0D3C-4E81-A68A-16D29C87629A}" destId="{F5BBA9BE-2099-4738-B1CC-42254EBEE5B2}" srcOrd="0" destOrd="0" presId="urn:microsoft.com/office/officeart/2005/8/layout/list1"/>
    <dgm:cxn modelId="{07CC4DD6-788F-4813-8874-6AEF4E8D0830}" type="presParOf" srcId="{A896EA00-0D3C-4E81-A68A-16D29C87629A}" destId="{21048496-8B2A-4954-81C2-C1AE02F2021D}" srcOrd="1" destOrd="0" presId="urn:microsoft.com/office/officeart/2005/8/layout/list1"/>
    <dgm:cxn modelId="{030C8F6A-623D-4AAB-9220-869317CE1F86}" type="presParOf" srcId="{58B738BB-7C11-4C06-9D28-A670272359F2}" destId="{60B2300C-FFB9-43B5-87F7-A79DB1668D24}" srcOrd="5" destOrd="0" presId="urn:microsoft.com/office/officeart/2005/8/layout/list1"/>
    <dgm:cxn modelId="{8403E673-E8BD-4412-9FF3-8D15E0C4DD3F}" type="presParOf" srcId="{58B738BB-7C11-4C06-9D28-A670272359F2}" destId="{49C696D7-AEFF-4852-8966-2A8EB5526EF9}" srcOrd="6" destOrd="0" presId="urn:microsoft.com/office/officeart/2005/8/layout/list1"/>
    <dgm:cxn modelId="{2EB242C0-985E-4257-B0DB-A7D7855667CF}" type="presParOf" srcId="{58B738BB-7C11-4C06-9D28-A670272359F2}" destId="{ED079262-5579-4257-BE51-365AC9A66234}" srcOrd="7" destOrd="0" presId="urn:microsoft.com/office/officeart/2005/8/layout/list1"/>
    <dgm:cxn modelId="{FA152135-78D3-41BC-BDF2-BBEA186B47AD}" type="presParOf" srcId="{58B738BB-7C11-4C06-9D28-A670272359F2}" destId="{428808EB-2482-4675-B3B5-CECE82199B63}" srcOrd="8" destOrd="0" presId="urn:microsoft.com/office/officeart/2005/8/layout/list1"/>
    <dgm:cxn modelId="{BDF105FD-5E84-43F2-88BD-B304B9D4F0FA}" type="presParOf" srcId="{428808EB-2482-4675-B3B5-CECE82199B63}" destId="{C6EE9B83-FD89-4ABD-968E-A2BBBA012505}" srcOrd="0" destOrd="0" presId="urn:microsoft.com/office/officeart/2005/8/layout/list1"/>
    <dgm:cxn modelId="{1641260A-BCC3-4651-9308-771EB085C737}" type="presParOf" srcId="{428808EB-2482-4675-B3B5-CECE82199B63}" destId="{0F851304-F195-42A8-AA15-6075FF65EE03}" srcOrd="1" destOrd="0" presId="urn:microsoft.com/office/officeart/2005/8/layout/list1"/>
    <dgm:cxn modelId="{90E161C3-1F38-4B72-A5F1-8C252AF42177}" type="presParOf" srcId="{58B738BB-7C11-4C06-9D28-A670272359F2}" destId="{983B3B5F-3B38-4DF1-A7B1-B2B2CF5F99AD}" srcOrd="9" destOrd="0" presId="urn:microsoft.com/office/officeart/2005/8/layout/list1"/>
    <dgm:cxn modelId="{16BF96F9-0579-4432-99F6-F77B48BE921F}" type="presParOf" srcId="{58B738BB-7C11-4C06-9D28-A670272359F2}" destId="{01217DCD-E71A-4A4C-B3B4-3DEA3CBFD7D6}" srcOrd="10" destOrd="0" presId="urn:microsoft.com/office/officeart/2005/8/layout/list1"/>
    <dgm:cxn modelId="{5D2310DB-1F00-4F4C-8A75-F8643A9EDBFF}" type="presParOf" srcId="{58B738BB-7C11-4C06-9D28-A670272359F2}" destId="{E6C6ED1C-211D-4F0B-835E-A15082D6C929}" srcOrd="11" destOrd="0" presId="urn:microsoft.com/office/officeart/2005/8/layout/list1"/>
    <dgm:cxn modelId="{3BEAF952-5ACE-4F21-8581-000A344A9468}" type="presParOf" srcId="{58B738BB-7C11-4C06-9D28-A670272359F2}" destId="{73F196EC-24FE-42A1-AE97-EE41A9C3CFB5}" srcOrd="12" destOrd="0" presId="urn:microsoft.com/office/officeart/2005/8/layout/list1"/>
    <dgm:cxn modelId="{DE62A40F-0BDF-4083-80FB-6D070CA573C2}" type="presParOf" srcId="{73F196EC-24FE-42A1-AE97-EE41A9C3CFB5}" destId="{830EE326-FD17-46EA-A58D-EC7BA8FE99BB}" srcOrd="0" destOrd="0" presId="urn:microsoft.com/office/officeart/2005/8/layout/list1"/>
    <dgm:cxn modelId="{F5C65BDA-909F-4F79-A09A-A2DF57515C06}" type="presParOf" srcId="{73F196EC-24FE-42A1-AE97-EE41A9C3CFB5}" destId="{1A3C67F5-70C5-4087-B6FF-FC2AE7625B25}" srcOrd="1" destOrd="0" presId="urn:microsoft.com/office/officeart/2005/8/layout/list1"/>
    <dgm:cxn modelId="{61ACDF98-EBE5-4552-A180-104A9E4F55DB}" type="presParOf" srcId="{58B738BB-7C11-4C06-9D28-A670272359F2}" destId="{88B21265-9BF5-4E38-AC69-BB9F75F6F84F}" srcOrd="13" destOrd="0" presId="urn:microsoft.com/office/officeart/2005/8/layout/list1"/>
    <dgm:cxn modelId="{A23CA55E-8FC5-4CF3-8B11-910D61313C13}" type="presParOf" srcId="{58B738BB-7C11-4C06-9D28-A670272359F2}" destId="{EC883AB3-8325-4FD9-BD55-2ACCF75B1767}" srcOrd="14" destOrd="0" presId="urn:microsoft.com/office/officeart/2005/8/layout/list1"/>
    <dgm:cxn modelId="{577A2FC3-4451-4C47-A90D-5C192859D397}" type="presParOf" srcId="{58B738BB-7C11-4C06-9D28-A670272359F2}" destId="{9C51DAE5-FC26-478C-BA19-704C37B69EEF}" srcOrd="15" destOrd="0" presId="urn:microsoft.com/office/officeart/2005/8/layout/list1"/>
    <dgm:cxn modelId="{C7E39457-E822-401E-A304-0BF3B813BC49}" type="presParOf" srcId="{58B738BB-7C11-4C06-9D28-A670272359F2}" destId="{D454681F-023F-4EC9-B8C4-756E077A916D}" srcOrd="16" destOrd="0" presId="urn:microsoft.com/office/officeart/2005/8/layout/list1"/>
    <dgm:cxn modelId="{69597003-C98B-41D0-951A-4DFE1D3073A1}" type="presParOf" srcId="{D454681F-023F-4EC9-B8C4-756E077A916D}" destId="{ABB8552B-C700-4DD0-BFBB-64EF0D6B9E3E}" srcOrd="0" destOrd="0" presId="urn:microsoft.com/office/officeart/2005/8/layout/list1"/>
    <dgm:cxn modelId="{C8AABC85-CA9B-4F41-AEFB-624C84ECCC7E}" type="presParOf" srcId="{D454681F-023F-4EC9-B8C4-756E077A916D}" destId="{D0DEE05E-DCD0-4577-AA28-FD971BF3D891}" srcOrd="1" destOrd="0" presId="urn:microsoft.com/office/officeart/2005/8/layout/list1"/>
    <dgm:cxn modelId="{9C0E2375-B5B6-492E-8692-E3A88B4D2CA2}" type="presParOf" srcId="{58B738BB-7C11-4C06-9D28-A670272359F2}" destId="{D833F600-52A7-4004-9DA4-1535CD9DA062}" srcOrd="17" destOrd="0" presId="urn:microsoft.com/office/officeart/2005/8/layout/list1"/>
    <dgm:cxn modelId="{FC325E37-057F-4DB5-9F65-C2364A13593E}" type="presParOf" srcId="{58B738BB-7C11-4C06-9D28-A670272359F2}" destId="{240E4D5F-AE17-4679-B8D2-FB332AC48A47}" srcOrd="18" destOrd="0" presId="urn:microsoft.com/office/officeart/2005/8/layout/list1"/>
    <dgm:cxn modelId="{A820E160-555C-4D74-9101-AEF92321EAE7}" type="presParOf" srcId="{58B738BB-7C11-4C06-9D28-A670272359F2}" destId="{1C02E6EE-A878-4D61-AAD5-1B2F5F76E40C}" srcOrd="19" destOrd="0" presId="urn:microsoft.com/office/officeart/2005/8/layout/list1"/>
    <dgm:cxn modelId="{20BFA08F-463B-4013-968C-7ECABCE9ACF9}" type="presParOf" srcId="{58B738BB-7C11-4C06-9D28-A670272359F2}" destId="{C97928A1-63F6-414E-AC59-84C684ABD941}" srcOrd="20" destOrd="0" presId="urn:microsoft.com/office/officeart/2005/8/layout/list1"/>
    <dgm:cxn modelId="{AF0C99B7-DCD6-49E2-A013-98EFA1DC6930}" type="presParOf" srcId="{C97928A1-63F6-414E-AC59-84C684ABD941}" destId="{28AD4880-F599-46A7-A959-0226797E2F47}" srcOrd="0" destOrd="0" presId="urn:microsoft.com/office/officeart/2005/8/layout/list1"/>
    <dgm:cxn modelId="{94D5B2E0-48B4-4A4A-BA6E-689366536D2F}" type="presParOf" srcId="{C97928A1-63F6-414E-AC59-84C684ABD941}" destId="{B05B56FF-C787-4E66-B775-8871C0034FAA}" srcOrd="1" destOrd="0" presId="urn:microsoft.com/office/officeart/2005/8/layout/list1"/>
    <dgm:cxn modelId="{C168A0E4-3B8E-4E00-8E5C-CFA26B640791}" type="presParOf" srcId="{58B738BB-7C11-4C06-9D28-A670272359F2}" destId="{7D9A8527-6AAF-4AEB-82BE-2D679EC3E6CC}" srcOrd="21" destOrd="0" presId="urn:microsoft.com/office/officeart/2005/8/layout/list1"/>
    <dgm:cxn modelId="{A6967B53-D8C1-47C1-B6BF-FF7F2E57030C}" type="presParOf" srcId="{58B738BB-7C11-4C06-9D28-A670272359F2}" destId="{E1396603-B62C-4EA3-A086-598305B4ADB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A7C06F63-EC7E-4490-905D-62BE89444D39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C99138D-14DB-4F4C-BFC8-291EBC5CD742}">
      <dgm:prSet phldrT="[Текст]"/>
      <dgm:spPr/>
      <dgm:t>
        <a:bodyPr/>
        <a:lstStyle/>
        <a:p>
          <a:pPr algn="ctr"/>
          <a:r>
            <a:rPr lang="uk-UA" dirty="0" smtClean="0">
              <a:latin typeface="+mj-lt"/>
              <a:cs typeface="Times New Roman" pitchFamily="18" charset="0"/>
            </a:rPr>
            <a:t>Наказ про організацію роботи</a:t>
          </a:r>
          <a:endParaRPr lang="ru-RU" dirty="0">
            <a:latin typeface="+mj-lt"/>
          </a:endParaRPr>
        </a:p>
      </dgm:t>
    </dgm:pt>
    <dgm:pt modelId="{2C13C3BF-D64C-410C-9587-90F08C15E2E6}" type="parTrans" cxnId="{6A6E2AB1-96A8-4546-BE5C-AD90A307D0CC}">
      <dgm:prSet/>
      <dgm:spPr/>
      <dgm:t>
        <a:bodyPr/>
        <a:lstStyle/>
        <a:p>
          <a:pPr algn="ctr"/>
          <a:endParaRPr lang="ru-RU"/>
        </a:p>
      </dgm:t>
    </dgm:pt>
    <dgm:pt modelId="{1FA8EEDA-E97F-479D-95CB-8A6AF4C3A4B7}" type="sibTrans" cxnId="{6A6E2AB1-96A8-4546-BE5C-AD90A307D0CC}">
      <dgm:prSet/>
      <dgm:spPr/>
      <dgm:t>
        <a:bodyPr/>
        <a:lstStyle/>
        <a:p>
          <a:pPr algn="ctr"/>
          <a:endParaRPr lang="ru-RU"/>
        </a:p>
      </dgm:t>
    </dgm:pt>
    <dgm:pt modelId="{149FEF30-01C6-4115-BD3A-985F8E9C0BE5}">
      <dgm:prSet phldrT="[Текст]"/>
      <dgm:spPr/>
      <dgm:t>
        <a:bodyPr/>
        <a:lstStyle/>
        <a:p>
          <a:pPr algn="ctr"/>
          <a:r>
            <a:rPr lang="uk-UA" dirty="0" smtClean="0">
              <a:latin typeface="+mj-lt"/>
              <a:cs typeface="Times New Roman" pitchFamily="18" charset="0"/>
            </a:rPr>
            <a:t>Протоколи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280F8C78-ADA2-49E3-A364-DD0AC18EC69D}" type="parTrans" cxnId="{2CC4FFD9-F128-4D2C-914D-6E488A686C70}">
      <dgm:prSet/>
      <dgm:spPr/>
      <dgm:t>
        <a:bodyPr/>
        <a:lstStyle/>
        <a:p>
          <a:pPr algn="ctr"/>
          <a:endParaRPr lang="ru-RU"/>
        </a:p>
      </dgm:t>
    </dgm:pt>
    <dgm:pt modelId="{0A8C4AFF-AFAF-4F76-B9F5-359FBBD4B574}" type="sibTrans" cxnId="{2CC4FFD9-F128-4D2C-914D-6E488A686C70}">
      <dgm:prSet/>
      <dgm:spPr/>
      <dgm:t>
        <a:bodyPr/>
        <a:lstStyle/>
        <a:p>
          <a:pPr algn="ctr"/>
          <a:endParaRPr lang="ru-RU"/>
        </a:p>
      </dgm:t>
    </dgm:pt>
    <dgm:pt modelId="{953BC7C3-4FCC-4365-841F-E60AA3DB8F59}">
      <dgm:prSet phldrT="[Текст]"/>
      <dgm:spPr/>
      <dgm:t>
        <a:bodyPr/>
        <a:lstStyle/>
        <a:p>
          <a:pPr algn="ctr"/>
          <a:r>
            <a:rPr lang="uk-UA" dirty="0" smtClean="0">
              <a:latin typeface="+mj-lt"/>
              <a:cs typeface="Times New Roman" pitchFamily="18" charset="0"/>
            </a:rPr>
            <a:t>Результат роботи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08C46E45-4FB2-449E-A933-C9E8F1DACFAB}" type="parTrans" cxnId="{433171E1-C4DB-4A90-9728-ED5DF54EE557}">
      <dgm:prSet/>
      <dgm:spPr/>
      <dgm:t>
        <a:bodyPr/>
        <a:lstStyle/>
        <a:p>
          <a:pPr algn="ctr"/>
          <a:endParaRPr lang="ru-RU"/>
        </a:p>
      </dgm:t>
    </dgm:pt>
    <dgm:pt modelId="{5E4B4F95-3CA6-4D91-B989-85628B395459}" type="sibTrans" cxnId="{433171E1-C4DB-4A90-9728-ED5DF54EE557}">
      <dgm:prSet/>
      <dgm:spPr/>
      <dgm:t>
        <a:bodyPr/>
        <a:lstStyle/>
        <a:p>
          <a:pPr algn="ctr"/>
          <a:endParaRPr lang="ru-RU"/>
        </a:p>
      </dgm:t>
    </dgm:pt>
    <dgm:pt modelId="{6C93E9EE-C03F-42A0-80DF-EE1062B4F48D}">
      <dgm:prSet phldrT="[Текст]"/>
      <dgm:spPr/>
      <dgm:t>
        <a:bodyPr/>
        <a:lstStyle/>
        <a:p>
          <a:pPr algn="ctr"/>
          <a:r>
            <a:rPr lang="uk-UA" dirty="0" smtClean="0">
              <a:latin typeface="+mj-lt"/>
              <a:ea typeface="Times New Roman"/>
            </a:rPr>
            <a:t>Положення про методичну </a:t>
          </a:r>
          <a:r>
            <a:rPr lang="uk-UA" dirty="0" smtClean="0">
              <a:latin typeface="+mj-lt"/>
              <a:ea typeface="Times New Roman"/>
              <a:cs typeface="Times New Roman" pitchFamily="18" charset="0"/>
            </a:rPr>
            <a:t>раду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66E950C6-62F5-42A1-BB85-E18A54F107A8}" type="parTrans" cxnId="{7123A628-8EF0-4F5B-AF35-19F2769CAF24}">
      <dgm:prSet/>
      <dgm:spPr/>
      <dgm:t>
        <a:bodyPr/>
        <a:lstStyle/>
        <a:p>
          <a:pPr algn="ctr"/>
          <a:endParaRPr lang="ru-RU"/>
        </a:p>
      </dgm:t>
    </dgm:pt>
    <dgm:pt modelId="{5CD6CBA4-8A5A-4C03-80FA-592D49A8D65F}" type="sibTrans" cxnId="{7123A628-8EF0-4F5B-AF35-19F2769CAF24}">
      <dgm:prSet/>
      <dgm:spPr/>
      <dgm:t>
        <a:bodyPr/>
        <a:lstStyle/>
        <a:p>
          <a:pPr algn="ctr"/>
          <a:endParaRPr lang="ru-RU"/>
        </a:p>
      </dgm:t>
    </dgm:pt>
    <dgm:pt modelId="{62F12EB0-F249-4CC7-916A-5822F15CE41D}">
      <dgm:prSet phldrT="[Текст]"/>
      <dgm:spPr/>
      <dgm:t>
        <a:bodyPr/>
        <a:lstStyle/>
        <a:p>
          <a:pPr algn="ctr"/>
          <a:r>
            <a:rPr lang="uk-UA" dirty="0" smtClean="0">
              <a:latin typeface="+mj-lt"/>
              <a:ea typeface="Times New Roman"/>
              <a:cs typeface="Times New Roman" pitchFamily="18" charset="0"/>
            </a:rPr>
            <a:t>План роботи 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9836AF94-313F-4185-BF0B-73C4DDE7DFD0}" type="parTrans" cxnId="{8D27A245-00CD-44EC-8C61-2656AA7F5AE4}">
      <dgm:prSet/>
      <dgm:spPr/>
      <dgm:t>
        <a:bodyPr/>
        <a:lstStyle/>
        <a:p>
          <a:pPr algn="ctr"/>
          <a:endParaRPr lang="ru-RU"/>
        </a:p>
      </dgm:t>
    </dgm:pt>
    <dgm:pt modelId="{D27D29E9-4E75-4B4B-8E07-2E893654447F}" type="sibTrans" cxnId="{8D27A245-00CD-44EC-8C61-2656AA7F5AE4}">
      <dgm:prSet/>
      <dgm:spPr/>
      <dgm:t>
        <a:bodyPr/>
        <a:lstStyle/>
        <a:p>
          <a:pPr algn="ctr"/>
          <a:endParaRPr lang="ru-RU"/>
        </a:p>
      </dgm:t>
    </dgm:pt>
    <dgm:pt modelId="{25971D35-DF83-4A01-9B70-189658223AB2}" type="pres">
      <dgm:prSet presAssocID="{A7C06F63-EC7E-4490-905D-62BE89444D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D136A1-BF81-438A-9A76-15C3292F5353}" type="pres">
      <dgm:prSet presAssocID="{FC99138D-14DB-4F4C-BFC8-291EBC5CD7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0DB0B-67E1-4B7E-A505-54E96858F5D5}" type="pres">
      <dgm:prSet presAssocID="{1FA8EEDA-E97F-479D-95CB-8A6AF4C3A4B7}" presName="sibTrans" presStyleCnt="0"/>
      <dgm:spPr/>
      <dgm:t>
        <a:bodyPr/>
        <a:lstStyle/>
        <a:p>
          <a:endParaRPr lang="ru-RU"/>
        </a:p>
      </dgm:t>
    </dgm:pt>
    <dgm:pt modelId="{88919E1F-EA4E-4E02-A698-6F8732C82647}" type="pres">
      <dgm:prSet presAssocID="{6C93E9EE-C03F-42A0-80DF-EE1062B4F4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F9CCB-2504-4219-8666-C1F71679C559}" type="pres">
      <dgm:prSet presAssocID="{5CD6CBA4-8A5A-4C03-80FA-592D49A8D65F}" presName="sibTrans" presStyleCnt="0"/>
      <dgm:spPr/>
      <dgm:t>
        <a:bodyPr/>
        <a:lstStyle/>
        <a:p>
          <a:endParaRPr lang="ru-RU"/>
        </a:p>
      </dgm:t>
    </dgm:pt>
    <dgm:pt modelId="{4F96B6EA-338A-41B1-A0FF-DB728FB31155}" type="pres">
      <dgm:prSet presAssocID="{62F12EB0-F249-4CC7-916A-5822F15CE4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D36F0-062B-43A2-AFCF-AB02FCC359E2}" type="pres">
      <dgm:prSet presAssocID="{D27D29E9-4E75-4B4B-8E07-2E893654447F}" presName="sibTrans" presStyleCnt="0"/>
      <dgm:spPr/>
      <dgm:t>
        <a:bodyPr/>
        <a:lstStyle/>
        <a:p>
          <a:endParaRPr lang="ru-RU"/>
        </a:p>
      </dgm:t>
    </dgm:pt>
    <dgm:pt modelId="{821B39D9-AE78-4A5A-B8D9-C04E99BF393B}" type="pres">
      <dgm:prSet presAssocID="{149FEF30-01C6-4115-BD3A-985F8E9C0B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D7608-1C09-4BA4-8EAB-43C8C6E26CA1}" type="pres">
      <dgm:prSet presAssocID="{0A8C4AFF-AFAF-4F76-B9F5-359FBBD4B574}" presName="sibTrans" presStyleCnt="0"/>
      <dgm:spPr/>
      <dgm:t>
        <a:bodyPr/>
        <a:lstStyle/>
        <a:p>
          <a:endParaRPr lang="ru-RU"/>
        </a:p>
      </dgm:t>
    </dgm:pt>
    <dgm:pt modelId="{C2636BD5-074B-49E6-851F-C9707E3AD074}" type="pres">
      <dgm:prSet presAssocID="{953BC7C3-4FCC-4365-841F-E60AA3DB8F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C4FFD9-F128-4D2C-914D-6E488A686C70}" srcId="{A7C06F63-EC7E-4490-905D-62BE89444D39}" destId="{149FEF30-01C6-4115-BD3A-985F8E9C0BE5}" srcOrd="3" destOrd="0" parTransId="{280F8C78-ADA2-49E3-A364-DD0AC18EC69D}" sibTransId="{0A8C4AFF-AFAF-4F76-B9F5-359FBBD4B574}"/>
    <dgm:cxn modelId="{C2CDD3AE-B929-4A5E-9028-E9612C2E93A0}" type="presOf" srcId="{953BC7C3-4FCC-4365-841F-E60AA3DB8F59}" destId="{C2636BD5-074B-49E6-851F-C9707E3AD074}" srcOrd="0" destOrd="0" presId="urn:microsoft.com/office/officeart/2005/8/layout/default"/>
    <dgm:cxn modelId="{92B9F118-1953-4CC0-A817-56982013E404}" type="presOf" srcId="{A7C06F63-EC7E-4490-905D-62BE89444D39}" destId="{25971D35-DF83-4A01-9B70-189658223AB2}" srcOrd="0" destOrd="0" presId="urn:microsoft.com/office/officeart/2005/8/layout/default"/>
    <dgm:cxn modelId="{433171E1-C4DB-4A90-9728-ED5DF54EE557}" srcId="{A7C06F63-EC7E-4490-905D-62BE89444D39}" destId="{953BC7C3-4FCC-4365-841F-E60AA3DB8F59}" srcOrd="4" destOrd="0" parTransId="{08C46E45-4FB2-449E-A933-C9E8F1DACFAB}" sibTransId="{5E4B4F95-3CA6-4D91-B989-85628B395459}"/>
    <dgm:cxn modelId="{BA4AD0CF-0AF6-45D0-A95A-3C53F873D822}" type="presOf" srcId="{62F12EB0-F249-4CC7-916A-5822F15CE41D}" destId="{4F96B6EA-338A-41B1-A0FF-DB728FB31155}" srcOrd="0" destOrd="0" presId="urn:microsoft.com/office/officeart/2005/8/layout/default"/>
    <dgm:cxn modelId="{E574C651-8004-40E6-BFEF-ED71365CA310}" type="presOf" srcId="{149FEF30-01C6-4115-BD3A-985F8E9C0BE5}" destId="{821B39D9-AE78-4A5A-B8D9-C04E99BF393B}" srcOrd="0" destOrd="0" presId="urn:microsoft.com/office/officeart/2005/8/layout/default"/>
    <dgm:cxn modelId="{545191C1-6809-4CE5-A77A-65759D378711}" type="presOf" srcId="{6C93E9EE-C03F-42A0-80DF-EE1062B4F48D}" destId="{88919E1F-EA4E-4E02-A698-6F8732C82647}" srcOrd="0" destOrd="0" presId="urn:microsoft.com/office/officeart/2005/8/layout/default"/>
    <dgm:cxn modelId="{6A6E2AB1-96A8-4546-BE5C-AD90A307D0CC}" srcId="{A7C06F63-EC7E-4490-905D-62BE89444D39}" destId="{FC99138D-14DB-4F4C-BFC8-291EBC5CD742}" srcOrd="0" destOrd="0" parTransId="{2C13C3BF-D64C-410C-9587-90F08C15E2E6}" sibTransId="{1FA8EEDA-E97F-479D-95CB-8A6AF4C3A4B7}"/>
    <dgm:cxn modelId="{7123A628-8EF0-4F5B-AF35-19F2769CAF24}" srcId="{A7C06F63-EC7E-4490-905D-62BE89444D39}" destId="{6C93E9EE-C03F-42A0-80DF-EE1062B4F48D}" srcOrd="1" destOrd="0" parTransId="{66E950C6-62F5-42A1-BB85-E18A54F107A8}" sibTransId="{5CD6CBA4-8A5A-4C03-80FA-592D49A8D65F}"/>
    <dgm:cxn modelId="{1924426E-5059-4998-9C4D-3F1780318FA4}" type="presOf" srcId="{FC99138D-14DB-4F4C-BFC8-291EBC5CD742}" destId="{D2D136A1-BF81-438A-9A76-15C3292F5353}" srcOrd="0" destOrd="0" presId="urn:microsoft.com/office/officeart/2005/8/layout/default"/>
    <dgm:cxn modelId="{8D27A245-00CD-44EC-8C61-2656AA7F5AE4}" srcId="{A7C06F63-EC7E-4490-905D-62BE89444D39}" destId="{62F12EB0-F249-4CC7-916A-5822F15CE41D}" srcOrd="2" destOrd="0" parTransId="{9836AF94-313F-4185-BF0B-73C4DDE7DFD0}" sibTransId="{D27D29E9-4E75-4B4B-8E07-2E893654447F}"/>
    <dgm:cxn modelId="{5EBC016C-989F-498E-8956-6C44AE1F560F}" type="presParOf" srcId="{25971D35-DF83-4A01-9B70-189658223AB2}" destId="{D2D136A1-BF81-438A-9A76-15C3292F5353}" srcOrd="0" destOrd="0" presId="urn:microsoft.com/office/officeart/2005/8/layout/default"/>
    <dgm:cxn modelId="{4B34523D-4917-42F0-B1C7-46A8F4FD6C6D}" type="presParOf" srcId="{25971D35-DF83-4A01-9B70-189658223AB2}" destId="{7850DB0B-67E1-4B7E-A505-54E96858F5D5}" srcOrd="1" destOrd="0" presId="urn:microsoft.com/office/officeart/2005/8/layout/default"/>
    <dgm:cxn modelId="{16543260-7FB0-4D1C-B740-AEC986882C92}" type="presParOf" srcId="{25971D35-DF83-4A01-9B70-189658223AB2}" destId="{88919E1F-EA4E-4E02-A698-6F8732C82647}" srcOrd="2" destOrd="0" presId="urn:microsoft.com/office/officeart/2005/8/layout/default"/>
    <dgm:cxn modelId="{DD3B1A9A-3165-4B8B-B93B-0C73939BBBD4}" type="presParOf" srcId="{25971D35-DF83-4A01-9B70-189658223AB2}" destId="{245F9CCB-2504-4219-8666-C1F71679C559}" srcOrd="3" destOrd="0" presId="urn:microsoft.com/office/officeart/2005/8/layout/default"/>
    <dgm:cxn modelId="{95152FB6-9219-423F-ADBB-BD323E509F98}" type="presParOf" srcId="{25971D35-DF83-4A01-9B70-189658223AB2}" destId="{4F96B6EA-338A-41B1-A0FF-DB728FB31155}" srcOrd="4" destOrd="0" presId="urn:microsoft.com/office/officeart/2005/8/layout/default"/>
    <dgm:cxn modelId="{BD0BC350-B64B-446B-819F-DFC064CEF263}" type="presParOf" srcId="{25971D35-DF83-4A01-9B70-189658223AB2}" destId="{CBBD36F0-062B-43A2-AFCF-AB02FCC359E2}" srcOrd="5" destOrd="0" presId="urn:microsoft.com/office/officeart/2005/8/layout/default"/>
    <dgm:cxn modelId="{3F2E28C7-0C3E-40C8-980E-0905DB2502B6}" type="presParOf" srcId="{25971D35-DF83-4A01-9B70-189658223AB2}" destId="{821B39D9-AE78-4A5A-B8D9-C04E99BF393B}" srcOrd="6" destOrd="0" presId="urn:microsoft.com/office/officeart/2005/8/layout/default"/>
    <dgm:cxn modelId="{7CE8E141-03FF-497E-B340-B3B75AA255CE}" type="presParOf" srcId="{25971D35-DF83-4A01-9B70-189658223AB2}" destId="{3BDD7608-1C09-4BA4-8EAB-43C8C6E26CA1}" srcOrd="7" destOrd="0" presId="urn:microsoft.com/office/officeart/2005/8/layout/default"/>
    <dgm:cxn modelId="{D1902637-40B3-4716-B109-26B142DFCF83}" type="presParOf" srcId="{25971D35-DF83-4A01-9B70-189658223AB2}" destId="{C2636BD5-074B-49E6-851F-C9707E3AD0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EE1181B9-3910-4C6A-A443-5231031785B7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F38DF00-4E5E-4CD8-8C0E-229CF49122E8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  <a:cs typeface="Times New Roman" pitchFamily="18" charset="0"/>
            </a:rPr>
            <a:t>І. Загальні положення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105128DE-2181-44C1-B0AD-E6485D0F238F}" type="parTrans" cxnId="{4B8DB365-3629-4E1E-9BBA-18A2C56ED89F}">
      <dgm:prSet/>
      <dgm:spPr/>
      <dgm:t>
        <a:bodyPr/>
        <a:lstStyle/>
        <a:p>
          <a:endParaRPr lang="ru-RU"/>
        </a:p>
      </dgm:t>
    </dgm:pt>
    <dgm:pt modelId="{61E7AC9D-3780-422F-AC5C-B4A0FFA1F240}" type="sibTrans" cxnId="{4B8DB365-3629-4E1E-9BBA-18A2C56ED89F}">
      <dgm:prSet/>
      <dgm:spPr/>
      <dgm:t>
        <a:bodyPr/>
        <a:lstStyle/>
        <a:p>
          <a:endParaRPr lang="ru-RU"/>
        </a:p>
      </dgm:t>
    </dgm:pt>
    <dgm:pt modelId="{487783E9-3530-4138-A8F8-38ACEF207BAA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  <a:cs typeface="Times New Roman" pitchFamily="18" charset="0"/>
            </a:rPr>
            <a:t>ІІ. Мета, принципи, функції, з</a:t>
          </a:r>
          <a:r>
            <a:rPr lang="uk-UA" sz="2400" b="1" i="0" dirty="0" smtClean="0">
              <a:latin typeface="+mj-lt"/>
              <a:cs typeface="Times New Roman" pitchFamily="18" charset="0"/>
            </a:rPr>
            <a:t>авдання й основні напрямки діяльності</a:t>
          </a:r>
          <a:r>
            <a:rPr lang="uk-UA" sz="2400" b="1" dirty="0" smtClean="0">
              <a:latin typeface="+mj-lt"/>
              <a:cs typeface="Times New Roman" pitchFamily="18" charset="0"/>
            </a:rPr>
            <a:t> методичної ради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DF7DF4E5-9567-4C91-99AC-6ED497669903}" type="parTrans" cxnId="{6796E5AE-4E9C-473E-9D6D-52353AF718D6}">
      <dgm:prSet/>
      <dgm:spPr/>
      <dgm:t>
        <a:bodyPr/>
        <a:lstStyle/>
        <a:p>
          <a:endParaRPr lang="ru-RU"/>
        </a:p>
      </dgm:t>
    </dgm:pt>
    <dgm:pt modelId="{B28EB486-CC70-471B-8DC6-CF8D52625DFC}" type="sibTrans" cxnId="{6796E5AE-4E9C-473E-9D6D-52353AF718D6}">
      <dgm:prSet/>
      <dgm:spPr/>
      <dgm:t>
        <a:bodyPr/>
        <a:lstStyle/>
        <a:p>
          <a:endParaRPr lang="ru-RU"/>
        </a:p>
      </dgm:t>
    </dgm:pt>
    <dgm:pt modelId="{5E806B34-62AE-4BCC-A620-42900AA87E1C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  <a:cs typeface="Times New Roman" pitchFamily="18" charset="0"/>
            </a:rPr>
            <a:t>ІІІ. Повноваження </a:t>
          </a:r>
          <a:r>
            <a:rPr lang="uk-UA" sz="2400" b="1" i="0" dirty="0" smtClean="0">
              <a:latin typeface="+mj-lt"/>
              <a:cs typeface="Times New Roman" pitchFamily="18" charset="0"/>
            </a:rPr>
            <a:t>методичної ради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C87DEC48-4509-4456-8249-E30F89FECF4B}" type="parTrans" cxnId="{5B4C991F-E8F5-489F-954F-DCA8F1172E23}">
      <dgm:prSet/>
      <dgm:spPr/>
      <dgm:t>
        <a:bodyPr/>
        <a:lstStyle/>
        <a:p>
          <a:endParaRPr lang="ru-RU"/>
        </a:p>
      </dgm:t>
    </dgm:pt>
    <dgm:pt modelId="{B5681407-2163-4811-9092-9F616E14B57D}" type="sibTrans" cxnId="{5B4C991F-E8F5-489F-954F-DCA8F1172E23}">
      <dgm:prSet/>
      <dgm:spPr/>
      <dgm:t>
        <a:bodyPr/>
        <a:lstStyle/>
        <a:p>
          <a:endParaRPr lang="ru-RU"/>
        </a:p>
      </dgm:t>
    </dgm:pt>
    <dgm:pt modelId="{68FC11B7-FB16-44D4-8283-BDA24384FEBA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  <a:cs typeface="Times New Roman" pitchFamily="18" charset="0"/>
            </a:rPr>
            <a:t>ІV. Склад методичної ради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3E9CB94A-535B-42C7-9517-CA6FB5A28493}" type="parTrans" cxnId="{C7D9BF51-D80D-417D-AD0C-D391FBAFCD40}">
      <dgm:prSet/>
      <dgm:spPr/>
      <dgm:t>
        <a:bodyPr/>
        <a:lstStyle/>
        <a:p>
          <a:endParaRPr lang="ru-RU"/>
        </a:p>
      </dgm:t>
    </dgm:pt>
    <dgm:pt modelId="{257F7239-16A3-44E9-AC9E-E02D09757B0A}" type="sibTrans" cxnId="{C7D9BF51-D80D-417D-AD0C-D391FBAFCD40}">
      <dgm:prSet/>
      <dgm:spPr/>
      <dgm:t>
        <a:bodyPr/>
        <a:lstStyle/>
        <a:p>
          <a:endParaRPr lang="ru-RU"/>
        </a:p>
      </dgm:t>
    </dgm:pt>
    <dgm:pt modelId="{448A3DD4-8FE8-4407-9CC4-FF5CF54C7A6E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  <a:cs typeface="Times New Roman" pitchFamily="18" charset="0"/>
            </a:rPr>
            <a:t>V. </a:t>
          </a:r>
          <a:r>
            <a:rPr lang="uk-UA" sz="2400" b="1" dirty="0" smtClean="0">
              <a:latin typeface="+mj-lt"/>
            </a:rPr>
            <a:t> </a:t>
          </a:r>
          <a:r>
            <a:rPr lang="uk-UA" sz="2400" b="1" dirty="0" smtClean="0">
              <a:latin typeface="+mj-lt"/>
              <a:cs typeface="Times New Roman" pitchFamily="18" charset="0"/>
            </a:rPr>
            <a:t>Організація роботи методичної ради</a:t>
          </a:r>
          <a:endParaRPr lang="ru-RU" sz="2400" dirty="0">
            <a:latin typeface="+mj-lt"/>
            <a:cs typeface="Times New Roman" pitchFamily="18" charset="0"/>
          </a:endParaRPr>
        </a:p>
      </dgm:t>
    </dgm:pt>
    <dgm:pt modelId="{9618D4B6-9B1F-4EA3-AE8F-66B4D5863C49}" type="parTrans" cxnId="{AD0D7C4D-30B7-474C-B7EE-E238EC4BE0F3}">
      <dgm:prSet/>
      <dgm:spPr/>
      <dgm:t>
        <a:bodyPr/>
        <a:lstStyle/>
        <a:p>
          <a:endParaRPr lang="ru-RU"/>
        </a:p>
      </dgm:t>
    </dgm:pt>
    <dgm:pt modelId="{61CD0834-56A7-4971-9DD0-85D1A756F39B}" type="sibTrans" cxnId="{AD0D7C4D-30B7-474C-B7EE-E238EC4BE0F3}">
      <dgm:prSet/>
      <dgm:spPr/>
      <dgm:t>
        <a:bodyPr/>
        <a:lstStyle/>
        <a:p>
          <a:endParaRPr lang="ru-RU"/>
        </a:p>
      </dgm:t>
    </dgm:pt>
    <dgm:pt modelId="{022590BF-05F9-4CA4-BAD0-D74F328FE981}" type="pres">
      <dgm:prSet presAssocID="{EE1181B9-3910-4C6A-A443-5231031785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35EBD-71D9-4CB1-B252-D2502844EA79}" type="pres">
      <dgm:prSet presAssocID="{EF38DF00-4E5E-4CD8-8C0E-229CF49122E8}" presName="parentLin" presStyleCnt="0"/>
      <dgm:spPr/>
      <dgm:t>
        <a:bodyPr/>
        <a:lstStyle/>
        <a:p>
          <a:endParaRPr lang="ru-RU"/>
        </a:p>
      </dgm:t>
    </dgm:pt>
    <dgm:pt modelId="{8355311E-E4F1-44B1-90ED-A657795FF6C1}" type="pres">
      <dgm:prSet presAssocID="{EF38DF00-4E5E-4CD8-8C0E-229CF49122E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4B28A88-C26D-4CE1-A6BA-51DE36249ADE}" type="pres">
      <dgm:prSet presAssocID="{EF38DF00-4E5E-4CD8-8C0E-229CF49122E8}" presName="parentText" presStyleLbl="node1" presStyleIdx="0" presStyleCnt="5" custScaleX="140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9B90F-61A3-44AA-9937-4310019167B7}" type="pres">
      <dgm:prSet presAssocID="{EF38DF00-4E5E-4CD8-8C0E-229CF49122E8}" presName="negativeSpace" presStyleCnt="0"/>
      <dgm:spPr/>
      <dgm:t>
        <a:bodyPr/>
        <a:lstStyle/>
        <a:p>
          <a:endParaRPr lang="ru-RU"/>
        </a:p>
      </dgm:t>
    </dgm:pt>
    <dgm:pt modelId="{3090C598-6205-4EFB-AF15-994C3784A2B2}" type="pres">
      <dgm:prSet presAssocID="{EF38DF00-4E5E-4CD8-8C0E-229CF49122E8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B46C0-2A1D-4981-BF26-B63132A9BDE5}" type="pres">
      <dgm:prSet presAssocID="{61E7AC9D-3780-422F-AC5C-B4A0FFA1F240}" presName="spaceBetweenRectangles" presStyleCnt="0"/>
      <dgm:spPr/>
      <dgm:t>
        <a:bodyPr/>
        <a:lstStyle/>
        <a:p>
          <a:endParaRPr lang="ru-RU"/>
        </a:p>
      </dgm:t>
    </dgm:pt>
    <dgm:pt modelId="{3EF1E528-D2F7-4267-9C80-3DBD015D588E}" type="pres">
      <dgm:prSet presAssocID="{487783E9-3530-4138-A8F8-38ACEF207BAA}" presName="parentLin" presStyleCnt="0"/>
      <dgm:spPr/>
      <dgm:t>
        <a:bodyPr/>
        <a:lstStyle/>
        <a:p>
          <a:endParaRPr lang="ru-RU"/>
        </a:p>
      </dgm:t>
    </dgm:pt>
    <dgm:pt modelId="{36899AFA-D1D0-491F-AC67-75AAED8563D4}" type="pres">
      <dgm:prSet presAssocID="{487783E9-3530-4138-A8F8-38ACEF207BA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D7361AB-BA30-4A62-8AC5-7E67BB997E3F}" type="pres">
      <dgm:prSet presAssocID="{487783E9-3530-4138-A8F8-38ACEF207BAA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BF4C8-620E-4095-A0BB-766211381681}" type="pres">
      <dgm:prSet presAssocID="{487783E9-3530-4138-A8F8-38ACEF207BAA}" presName="negativeSpace" presStyleCnt="0"/>
      <dgm:spPr/>
      <dgm:t>
        <a:bodyPr/>
        <a:lstStyle/>
        <a:p>
          <a:endParaRPr lang="ru-RU"/>
        </a:p>
      </dgm:t>
    </dgm:pt>
    <dgm:pt modelId="{C69B0B9D-6CC5-4EB9-BC32-43C119D3E4DD}" type="pres">
      <dgm:prSet presAssocID="{487783E9-3530-4138-A8F8-38ACEF207BA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6D27A-0414-4F98-A51C-3C182B16B99B}" type="pres">
      <dgm:prSet presAssocID="{B28EB486-CC70-471B-8DC6-CF8D52625DFC}" presName="spaceBetweenRectangles" presStyleCnt="0"/>
      <dgm:spPr/>
      <dgm:t>
        <a:bodyPr/>
        <a:lstStyle/>
        <a:p>
          <a:endParaRPr lang="ru-RU"/>
        </a:p>
      </dgm:t>
    </dgm:pt>
    <dgm:pt modelId="{299D9D98-C0B0-4EC5-AB25-8381CBC472B4}" type="pres">
      <dgm:prSet presAssocID="{5E806B34-62AE-4BCC-A620-42900AA87E1C}" presName="parentLin" presStyleCnt="0"/>
      <dgm:spPr/>
      <dgm:t>
        <a:bodyPr/>
        <a:lstStyle/>
        <a:p>
          <a:endParaRPr lang="ru-RU"/>
        </a:p>
      </dgm:t>
    </dgm:pt>
    <dgm:pt modelId="{36C59AAC-35DE-48FC-A238-3330AB3F2758}" type="pres">
      <dgm:prSet presAssocID="{5E806B34-62AE-4BCC-A620-42900AA87E1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A415DB4-17F4-46E7-8FD8-44842B896E97}" type="pres">
      <dgm:prSet presAssocID="{5E806B34-62AE-4BCC-A620-42900AA87E1C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8A190-29C6-4B47-BCD4-6C9D46A87979}" type="pres">
      <dgm:prSet presAssocID="{5E806B34-62AE-4BCC-A620-42900AA87E1C}" presName="negativeSpace" presStyleCnt="0"/>
      <dgm:spPr/>
      <dgm:t>
        <a:bodyPr/>
        <a:lstStyle/>
        <a:p>
          <a:endParaRPr lang="ru-RU"/>
        </a:p>
      </dgm:t>
    </dgm:pt>
    <dgm:pt modelId="{B3C4AB27-FE1F-4746-8CB9-D0D345DA0F16}" type="pres">
      <dgm:prSet presAssocID="{5E806B34-62AE-4BCC-A620-42900AA87E1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B1D11-0E33-46A7-BC53-7F89627620D6}" type="pres">
      <dgm:prSet presAssocID="{B5681407-2163-4811-9092-9F616E14B57D}" presName="spaceBetweenRectangles" presStyleCnt="0"/>
      <dgm:spPr/>
      <dgm:t>
        <a:bodyPr/>
        <a:lstStyle/>
        <a:p>
          <a:endParaRPr lang="ru-RU"/>
        </a:p>
      </dgm:t>
    </dgm:pt>
    <dgm:pt modelId="{227744E9-2346-4184-BFCE-364905EC6158}" type="pres">
      <dgm:prSet presAssocID="{68FC11B7-FB16-44D4-8283-BDA24384FEBA}" presName="parentLin" presStyleCnt="0"/>
      <dgm:spPr/>
      <dgm:t>
        <a:bodyPr/>
        <a:lstStyle/>
        <a:p>
          <a:endParaRPr lang="ru-RU"/>
        </a:p>
      </dgm:t>
    </dgm:pt>
    <dgm:pt modelId="{A73F6EB8-4D90-43A1-ADE4-6F3C33EB36C5}" type="pres">
      <dgm:prSet presAssocID="{68FC11B7-FB16-44D4-8283-BDA24384FEB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3891B6E-6AA3-4582-9C75-5B1AFC938808}" type="pres">
      <dgm:prSet presAssocID="{68FC11B7-FB16-44D4-8283-BDA24384FEBA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D8D06-2505-4935-9B7C-CDAD512CB812}" type="pres">
      <dgm:prSet presAssocID="{68FC11B7-FB16-44D4-8283-BDA24384FEBA}" presName="negativeSpace" presStyleCnt="0"/>
      <dgm:spPr/>
      <dgm:t>
        <a:bodyPr/>
        <a:lstStyle/>
        <a:p>
          <a:endParaRPr lang="ru-RU"/>
        </a:p>
      </dgm:t>
    </dgm:pt>
    <dgm:pt modelId="{6E89CF8B-A943-4046-9B3F-C11ECDF5293F}" type="pres">
      <dgm:prSet presAssocID="{68FC11B7-FB16-44D4-8283-BDA24384FEB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1B19B-DFDE-4630-AA41-E44C77244E85}" type="pres">
      <dgm:prSet presAssocID="{257F7239-16A3-44E9-AC9E-E02D09757B0A}" presName="spaceBetweenRectangles" presStyleCnt="0"/>
      <dgm:spPr/>
      <dgm:t>
        <a:bodyPr/>
        <a:lstStyle/>
        <a:p>
          <a:endParaRPr lang="ru-RU"/>
        </a:p>
      </dgm:t>
    </dgm:pt>
    <dgm:pt modelId="{90BE707A-6AD0-4059-BB79-C311586F794F}" type="pres">
      <dgm:prSet presAssocID="{448A3DD4-8FE8-4407-9CC4-FF5CF54C7A6E}" presName="parentLin" presStyleCnt="0"/>
      <dgm:spPr/>
      <dgm:t>
        <a:bodyPr/>
        <a:lstStyle/>
        <a:p>
          <a:endParaRPr lang="ru-RU"/>
        </a:p>
      </dgm:t>
    </dgm:pt>
    <dgm:pt modelId="{432DB21A-00EA-45C3-A698-C8A2DF411F52}" type="pres">
      <dgm:prSet presAssocID="{448A3DD4-8FE8-4407-9CC4-FF5CF54C7A6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82E05F7-180F-497D-A058-5652FBF38391}" type="pres">
      <dgm:prSet presAssocID="{448A3DD4-8FE8-4407-9CC4-FF5CF54C7A6E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F6041-02D7-4CDB-9E7C-F06B6D44C0D9}" type="pres">
      <dgm:prSet presAssocID="{448A3DD4-8FE8-4407-9CC4-FF5CF54C7A6E}" presName="negativeSpace" presStyleCnt="0"/>
      <dgm:spPr/>
      <dgm:t>
        <a:bodyPr/>
        <a:lstStyle/>
        <a:p>
          <a:endParaRPr lang="ru-RU"/>
        </a:p>
      </dgm:t>
    </dgm:pt>
    <dgm:pt modelId="{E50BBB46-6F56-4849-A54A-37B5BF3A2126}" type="pres">
      <dgm:prSet presAssocID="{448A3DD4-8FE8-4407-9CC4-FF5CF54C7A6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F2ED4-4136-4F6F-A3A5-4B67DE4BF591}" type="presOf" srcId="{EE1181B9-3910-4C6A-A443-5231031785B7}" destId="{022590BF-05F9-4CA4-BAD0-D74F328FE981}" srcOrd="0" destOrd="0" presId="urn:microsoft.com/office/officeart/2005/8/layout/list1"/>
    <dgm:cxn modelId="{6796E5AE-4E9C-473E-9D6D-52353AF718D6}" srcId="{EE1181B9-3910-4C6A-A443-5231031785B7}" destId="{487783E9-3530-4138-A8F8-38ACEF207BAA}" srcOrd="1" destOrd="0" parTransId="{DF7DF4E5-9567-4C91-99AC-6ED497669903}" sibTransId="{B28EB486-CC70-471B-8DC6-CF8D52625DFC}"/>
    <dgm:cxn modelId="{864DC768-EF78-4820-8B7D-531EB6464E90}" type="presOf" srcId="{448A3DD4-8FE8-4407-9CC4-FF5CF54C7A6E}" destId="{432DB21A-00EA-45C3-A698-C8A2DF411F52}" srcOrd="0" destOrd="0" presId="urn:microsoft.com/office/officeart/2005/8/layout/list1"/>
    <dgm:cxn modelId="{BDC82FAE-4F76-4EA7-8F14-7C07EF9DDAAC}" type="presOf" srcId="{EF38DF00-4E5E-4CD8-8C0E-229CF49122E8}" destId="{8355311E-E4F1-44B1-90ED-A657795FF6C1}" srcOrd="0" destOrd="0" presId="urn:microsoft.com/office/officeart/2005/8/layout/list1"/>
    <dgm:cxn modelId="{4B8DB365-3629-4E1E-9BBA-18A2C56ED89F}" srcId="{EE1181B9-3910-4C6A-A443-5231031785B7}" destId="{EF38DF00-4E5E-4CD8-8C0E-229CF49122E8}" srcOrd="0" destOrd="0" parTransId="{105128DE-2181-44C1-B0AD-E6485D0F238F}" sibTransId="{61E7AC9D-3780-422F-AC5C-B4A0FFA1F240}"/>
    <dgm:cxn modelId="{AD0D7C4D-30B7-474C-B7EE-E238EC4BE0F3}" srcId="{EE1181B9-3910-4C6A-A443-5231031785B7}" destId="{448A3DD4-8FE8-4407-9CC4-FF5CF54C7A6E}" srcOrd="4" destOrd="0" parTransId="{9618D4B6-9B1F-4EA3-AE8F-66B4D5863C49}" sibTransId="{61CD0834-56A7-4971-9DD0-85D1A756F39B}"/>
    <dgm:cxn modelId="{549FFD56-7215-44C3-9CF4-C0620B72739A}" type="presOf" srcId="{EF38DF00-4E5E-4CD8-8C0E-229CF49122E8}" destId="{94B28A88-C26D-4CE1-A6BA-51DE36249ADE}" srcOrd="1" destOrd="0" presId="urn:microsoft.com/office/officeart/2005/8/layout/list1"/>
    <dgm:cxn modelId="{C7D9BF51-D80D-417D-AD0C-D391FBAFCD40}" srcId="{EE1181B9-3910-4C6A-A443-5231031785B7}" destId="{68FC11B7-FB16-44D4-8283-BDA24384FEBA}" srcOrd="3" destOrd="0" parTransId="{3E9CB94A-535B-42C7-9517-CA6FB5A28493}" sibTransId="{257F7239-16A3-44E9-AC9E-E02D09757B0A}"/>
    <dgm:cxn modelId="{D74CCC67-6FD9-4EC5-AF99-27EAB7FB9BA2}" type="presOf" srcId="{68FC11B7-FB16-44D4-8283-BDA24384FEBA}" destId="{A73F6EB8-4D90-43A1-ADE4-6F3C33EB36C5}" srcOrd="0" destOrd="0" presId="urn:microsoft.com/office/officeart/2005/8/layout/list1"/>
    <dgm:cxn modelId="{8EA94EA0-39B3-4A72-82C9-50340225EFC1}" type="presOf" srcId="{448A3DD4-8FE8-4407-9CC4-FF5CF54C7A6E}" destId="{B82E05F7-180F-497D-A058-5652FBF38391}" srcOrd="1" destOrd="0" presId="urn:microsoft.com/office/officeart/2005/8/layout/list1"/>
    <dgm:cxn modelId="{EBD15B77-F2CD-427F-B3DD-4BC16128928A}" type="presOf" srcId="{5E806B34-62AE-4BCC-A620-42900AA87E1C}" destId="{36C59AAC-35DE-48FC-A238-3330AB3F2758}" srcOrd="0" destOrd="0" presId="urn:microsoft.com/office/officeart/2005/8/layout/list1"/>
    <dgm:cxn modelId="{A67DDDFA-F21D-4860-8AFF-3FC371370978}" type="presOf" srcId="{5E806B34-62AE-4BCC-A620-42900AA87E1C}" destId="{3A415DB4-17F4-46E7-8FD8-44842B896E97}" srcOrd="1" destOrd="0" presId="urn:microsoft.com/office/officeart/2005/8/layout/list1"/>
    <dgm:cxn modelId="{E2E4CD11-5529-422E-9472-EC0BA888F4B5}" type="presOf" srcId="{487783E9-3530-4138-A8F8-38ACEF207BAA}" destId="{36899AFA-D1D0-491F-AC67-75AAED8563D4}" srcOrd="0" destOrd="0" presId="urn:microsoft.com/office/officeart/2005/8/layout/list1"/>
    <dgm:cxn modelId="{B2595E63-3BA4-4122-80DF-A5EC2CD6667B}" type="presOf" srcId="{487783E9-3530-4138-A8F8-38ACEF207BAA}" destId="{BD7361AB-BA30-4A62-8AC5-7E67BB997E3F}" srcOrd="1" destOrd="0" presId="urn:microsoft.com/office/officeart/2005/8/layout/list1"/>
    <dgm:cxn modelId="{65E14339-1CBE-4FC7-8AC8-7371DE82FFA9}" type="presOf" srcId="{68FC11B7-FB16-44D4-8283-BDA24384FEBA}" destId="{F3891B6E-6AA3-4582-9C75-5B1AFC938808}" srcOrd="1" destOrd="0" presId="urn:microsoft.com/office/officeart/2005/8/layout/list1"/>
    <dgm:cxn modelId="{5B4C991F-E8F5-489F-954F-DCA8F1172E23}" srcId="{EE1181B9-3910-4C6A-A443-5231031785B7}" destId="{5E806B34-62AE-4BCC-A620-42900AA87E1C}" srcOrd="2" destOrd="0" parTransId="{C87DEC48-4509-4456-8249-E30F89FECF4B}" sibTransId="{B5681407-2163-4811-9092-9F616E14B57D}"/>
    <dgm:cxn modelId="{18210D92-90F7-480B-9AA3-B52A99922E3A}" type="presParOf" srcId="{022590BF-05F9-4CA4-BAD0-D74F328FE981}" destId="{D2C35EBD-71D9-4CB1-B252-D2502844EA79}" srcOrd="0" destOrd="0" presId="urn:microsoft.com/office/officeart/2005/8/layout/list1"/>
    <dgm:cxn modelId="{12AD6E86-0936-45C8-AF12-FDF8D04FFCCF}" type="presParOf" srcId="{D2C35EBD-71D9-4CB1-B252-D2502844EA79}" destId="{8355311E-E4F1-44B1-90ED-A657795FF6C1}" srcOrd="0" destOrd="0" presId="urn:microsoft.com/office/officeart/2005/8/layout/list1"/>
    <dgm:cxn modelId="{8DD59440-0A7B-493E-A073-EF1BF906C3BF}" type="presParOf" srcId="{D2C35EBD-71D9-4CB1-B252-D2502844EA79}" destId="{94B28A88-C26D-4CE1-A6BA-51DE36249ADE}" srcOrd="1" destOrd="0" presId="urn:microsoft.com/office/officeart/2005/8/layout/list1"/>
    <dgm:cxn modelId="{CE26B0B9-20F0-4470-8229-D73DACA6626F}" type="presParOf" srcId="{022590BF-05F9-4CA4-BAD0-D74F328FE981}" destId="{E8A9B90F-61A3-44AA-9937-4310019167B7}" srcOrd="1" destOrd="0" presId="urn:microsoft.com/office/officeart/2005/8/layout/list1"/>
    <dgm:cxn modelId="{CAB60BEA-53A4-4056-BF1C-1F77C88ACCF0}" type="presParOf" srcId="{022590BF-05F9-4CA4-BAD0-D74F328FE981}" destId="{3090C598-6205-4EFB-AF15-994C3784A2B2}" srcOrd="2" destOrd="0" presId="urn:microsoft.com/office/officeart/2005/8/layout/list1"/>
    <dgm:cxn modelId="{9E96039E-37EE-4F0F-93A8-21D95A23BB06}" type="presParOf" srcId="{022590BF-05F9-4CA4-BAD0-D74F328FE981}" destId="{F88B46C0-2A1D-4981-BF26-B63132A9BDE5}" srcOrd="3" destOrd="0" presId="urn:microsoft.com/office/officeart/2005/8/layout/list1"/>
    <dgm:cxn modelId="{AADE9C78-56A7-4250-95DE-DCB0C13233CE}" type="presParOf" srcId="{022590BF-05F9-4CA4-BAD0-D74F328FE981}" destId="{3EF1E528-D2F7-4267-9C80-3DBD015D588E}" srcOrd="4" destOrd="0" presId="urn:microsoft.com/office/officeart/2005/8/layout/list1"/>
    <dgm:cxn modelId="{A6AF372F-B84F-439F-B78C-ADF18D116BD9}" type="presParOf" srcId="{3EF1E528-D2F7-4267-9C80-3DBD015D588E}" destId="{36899AFA-D1D0-491F-AC67-75AAED8563D4}" srcOrd="0" destOrd="0" presId="urn:microsoft.com/office/officeart/2005/8/layout/list1"/>
    <dgm:cxn modelId="{6160F452-236D-43EC-9F60-AE784D417002}" type="presParOf" srcId="{3EF1E528-D2F7-4267-9C80-3DBD015D588E}" destId="{BD7361AB-BA30-4A62-8AC5-7E67BB997E3F}" srcOrd="1" destOrd="0" presId="urn:microsoft.com/office/officeart/2005/8/layout/list1"/>
    <dgm:cxn modelId="{C2453968-88C8-4E86-B82B-67AC4C52F524}" type="presParOf" srcId="{022590BF-05F9-4CA4-BAD0-D74F328FE981}" destId="{324BF4C8-620E-4095-A0BB-766211381681}" srcOrd="5" destOrd="0" presId="urn:microsoft.com/office/officeart/2005/8/layout/list1"/>
    <dgm:cxn modelId="{3AE56CA1-904F-4C38-BD4E-DAC49D47D51F}" type="presParOf" srcId="{022590BF-05F9-4CA4-BAD0-D74F328FE981}" destId="{C69B0B9D-6CC5-4EB9-BC32-43C119D3E4DD}" srcOrd="6" destOrd="0" presId="urn:microsoft.com/office/officeart/2005/8/layout/list1"/>
    <dgm:cxn modelId="{54557C43-DB0B-4C9A-A6C7-AB45D8041F88}" type="presParOf" srcId="{022590BF-05F9-4CA4-BAD0-D74F328FE981}" destId="{2BE6D27A-0414-4F98-A51C-3C182B16B99B}" srcOrd="7" destOrd="0" presId="urn:microsoft.com/office/officeart/2005/8/layout/list1"/>
    <dgm:cxn modelId="{A957E4AF-ABBF-4AD4-95D4-2B2E547E8FFF}" type="presParOf" srcId="{022590BF-05F9-4CA4-BAD0-D74F328FE981}" destId="{299D9D98-C0B0-4EC5-AB25-8381CBC472B4}" srcOrd="8" destOrd="0" presId="urn:microsoft.com/office/officeart/2005/8/layout/list1"/>
    <dgm:cxn modelId="{68692E83-ACCA-4717-8AD6-D969B9B02BC9}" type="presParOf" srcId="{299D9D98-C0B0-4EC5-AB25-8381CBC472B4}" destId="{36C59AAC-35DE-48FC-A238-3330AB3F2758}" srcOrd="0" destOrd="0" presId="urn:microsoft.com/office/officeart/2005/8/layout/list1"/>
    <dgm:cxn modelId="{69CE45F5-8E3A-4476-A662-71AC2A54C84F}" type="presParOf" srcId="{299D9D98-C0B0-4EC5-AB25-8381CBC472B4}" destId="{3A415DB4-17F4-46E7-8FD8-44842B896E97}" srcOrd="1" destOrd="0" presId="urn:microsoft.com/office/officeart/2005/8/layout/list1"/>
    <dgm:cxn modelId="{8033F10A-6D9E-470B-8239-BDA035849F01}" type="presParOf" srcId="{022590BF-05F9-4CA4-BAD0-D74F328FE981}" destId="{6278A190-29C6-4B47-BCD4-6C9D46A87979}" srcOrd="9" destOrd="0" presId="urn:microsoft.com/office/officeart/2005/8/layout/list1"/>
    <dgm:cxn modelId="{8B94C85F-D0BB-4EC8-AF47-9DA6F473BDF7}" type="presParOf" srcId="{022590BF-05F9-4CA4-BAD0-D74F328FE981}" destId="{B3C4AB27-FE1F-4746-8CB9-D0D345DA0F16}" srcOrd="10" destOrd="0" presId="urn:microsoft.com/office/officeart/2005/8/layout/list1"/>
    <dgm:cxn modelId="{38B6DC5C-19E8-4AFA-83B3-8E5406A067FD}" type="presParOf" srcId="{022590BF-05F9-4CA4-BAD0-D74F328FE981}" destId="{8ADB1D11-0E33-46A7-BC53-7F89627620D6}" srcOrd="11" destOrd="0" presId="urn:microsoft.com/office/officeart/2005/8/layout/list1"/>
    <dgm:cxn modelId="{B34D31BA-3082-46BF-BF73-60B3A92E5D20}" type="presParOf" srcId="{022590BF-05F9-4CA4-BAD0-D74F328FE981}" destId="{227744E9-2346-4184-BFCE-364905EC6158}" srcOrd="12" destOrd="0" presId="urn:microsoft.com/office/officeart/2005/8/layout/list1"/>
    <dgm:cxn modelId="{85F2D556-0A97-4647-B469-B094C3DB0AF8}" type="presParOf" srcId="{227744E9-2346-4184-BFCE-364905EC6158}" destId="{A73F6EB8-4D90-43A1-ADE4-6F3C33EB36C5}" srcOrd="0" destOrd="0" presId="urn:microsoft.com/office/officeart/2005/8/layout/list1"/>
    <dgm:cxn modelId="{9AF9A7C9-7EF6-4EB5-AB65-FC3D6BAD13EE}" type="presParOf" srcId="{227744E9-2346-4184-BFCE-364905EC6158}" destId="{F3891B6E-6AA3-4582-9C75-5B1AFC938808}" srcOrd="1" destOrd="0" presId="urn:microsoft.com/office/officeart/2005/8/layout/list1"/>
    <dgm:cxn modelId="{F41C3008-9493-4CB8-9595-E7C44EC0656A}" type="presParOf" srcId="{022590BF-05F9-4CA4-BAD0-D74F328FE981}" destId="{A74D8D06-2505-4935-9B7C-CDAD512CB812}" srcOrd="13" destOrd="0" presId="urn:microsoft.com/office/officeart/2005/8/layout/list1"/>
    <dgm:cxn modelId="{4686F45D-7BB8-46D6-8457-5BC5EBB2BD53}" type="presParOf" srcId="{022590BF-05F9-4CA4-BAD0-D74F328FE981}" destId="{6E89CF8B-A943-4046-9B3F-C11ECDF5293F}" srcOrd="14" destOrd="0" presId="urn:microsoft.com/office/officeart/2005/8/layout/list1"/>
    <dgm:cxn modelId="{60FDE84A-6881-40C8-94C4-4F747010FB15}" type="presParOf" srcId="{022590BF-05F9-4CA4-BAD0-D74F328FE981}" destId="{0E31B19B-DFDE-4630-AA41-E44C77244E85}" srcOrd="15" destOrd="0" presId="urn:microsoft.com/office/officeart/2005/8/layout/list1"/>
    <dgm:cxn modelId="{EEA6E1A7-C0E5-4BD0-81F0-8D02A1B73F12}" type="presParOf" srcId="{022590BF-05F9-4CA4-BAD0-D74F328FE981}" destId="{90BE707A-6AD0-4059-BB79-C311586F794F}" srcOrd="16" destOrd="0" presId="urn:microsoft.com/office/officeart/2005/8/layout/list1"/>
    <dgm:cxn modelId="{30486CCC-57FD-421A-871B-C044F2C5AD83}" type="presParOf" srcId="{90BE707A-6AD0-4059-BB79-C311586F794F}" destId="{432DB21A-00EA-45C3-A698-C8A2DF411F52}" srcOrd="0" destOrd="0" presId="urn:microsoft.com/office/officeart/2005/8/layout/list1"/>
    <dgm:cxn modelId="{DA28CFB3-8C18-4428-80CE-56028EA27087}" type="presParOf" srcId="{90BE707A-6AD0-4059-BB79-C311586F794F}" destId="{B82E05F7-180F-497D-A058-5652FBF38391}" srcOrd="1" destOrd="0" presId="urn:microsoft.com/office/officeart/2005/8/layout/list1"/>
    <dgm:cxn modelId="{EEA06C84-8C8A-4E0C-A65F-46D89C3A3DEA}" type="presParOf" srcId="{022590BF-05F9-4CA4-BAD0-D74F328FE981}" destId="{B7FF6041-02D7-4CDB-9E7C-F06B6D44C0D9}" srcOrd="17" destOrd="0" presId="urn:microsoft.com/office/officeart/2005/8/layout/list1"/>
    <dgm:cxn modelId="{62710147-69C0-48AD-BA56-63195160137D}" type="presParOf" srcId="{022590BF-05F9-4CA4-BAD0-D74F328FE981}" destId="{E50BBB46-6F56-4849-A54A-37B5BF3A21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A77AB227-B186-4849-95FB-870F5B1A995D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219B3C8-828B-43A5-A88A-BD64CDE7ADD1}">
      <dgm:prSet phldrT="[Текст]" custT="1"/>
      <dgm:spPr/>
      <dgm:t>
        <a:bodyPr/>
        <a:lstStyle/>
        <a:p>
          <a:r>
            <a:rPr lang="uk-UA" sz="1800" b="1" dirty="0" smtClean="0">
              <a:latin typeface="+mj-lt"/>
              <a:cs typeface="Times New Roman" pitchFamily="18" charset="0"/>
            </a:rPr>
            <a:t>Методична робота </a:t>
          </a:r>
          <a:endParaRPr lang="uk-UA" sz="1800" b="1" dirty="0">
            <a:latin typeface="+mj-lt"/>
            <a:cs typeface="Times New Roman" pitchFamily="18" charset="0"/>
          </a:endParaRPr>
        </a:p>
      </dgm:t>
    </dgm:pt>
    <dgm:pt modelId="{EDFE3D37-96F6-4152-BF91-6A2D5677B4B8}" type="parTrans" cxnId="{0CEEDA87-1CD0-4962-884B-E93B0A069BA8}">
      <dgm:prSet/>
      <dgm:spPr/>
      <dgm:t>
        <a:bodyPr/>
        <a:lstStyle/>
        <a:p>
          <a:endParaRPr lang="ru-RU"/>
        </a:p>
      </dgm:t>
    </dgm:pt>
    <dgm:pt modelId="{C9AA76DE-1184-4047-92CE-94A2132CB8A8}" type="sibTrans" cxnId="{0CEEDA87-1CD0-4962-884B-E93B0A069BA8}">
      <dgm:prSet/>
      <dgm:spPr/>
      <dgm:t>
        <a:bodyPr/>
        <a:lstStyle/>
        <a:p>
          <a:endParaRPr lang="ru-RU"/>
        </a:p>
      </dgm:t>
    </dgm:pt>
    <dgm:pt modelId="{851EC6A7-53B2-48C1-8627-AF3D12641EC7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Педагогічна рада</a:t>
          </a:r>
          <a:endParaRPr lang="uk-UA" sz="1600" dirty="0">
            <a:latin typeface="+mj-lt"/>
            <a:cs typeface="Times New Roman" pitchFamily="18" charset="0"/>
          </a:endParaRPr>
        </a:p>
      </dgm:t>
    </dgm:pt>
    <dgm:pt modelId="{F1CF49AA-AE3F-46DC-AD6C-B90162926C79}" type="parTrans" cxnId="{0D55009E-6426-4249-8C3B-25CE7FA5E2B1}">
      <dgm:prSet/>
      <dgm:spPr/>
      <dgm:t>
        <a:bodyPr/>
        <a:lstStyle/>
        <a:p>
          <a:endParaRPr lang="ru-RU"/>
        </a:p>
      </dgm:t>
    </dgm:pt>
    <dgm:pt modelId="{E824D1A9-7128-469E-8F8F-DCA085D91951}" type="sibTrans" cxnId="{0D55009E-6426-4249-8C3B-25CE7FA5E2B1}">
      <dgm:prSet/>
      <dgm:spPr/>
      <dgm:t>
        <a:bodyPr/>
        <a:lstStyle/>
        <a:p>
          <a:endParaRPr lang="ru-RU"/>
        </a:p>
      </dgm:t>
    </dgm:pt>
    <dgm:pt modelId="{FD1A0D13-36F3-405A-82AF-F8737FE9D327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Методичні (циклові) комісії</a:t>
          </a:r>
          <a:endParaRPr lang="uk-UA" sz="1600" dirty="0">
            <a:latin typeface="+mj-lt"/>
            <a:cs typeface="Times New Roman" pitchFamily="18" charset="0"/>
          </a:endParaRPr>
        </a:p>
      </dgm:t>
    </dgm:pt>
    <dgm:pt modelId="{5287759C-8B09-424D-927F-2FFBAE63FD76}" type="parTrans" cxnId="{6D4C82F9-E602-4088-86C2-A3C55EE1F225}">
      <dgm:prSet/>
      <dgm:spPr/>
      <dgm:t>
        <a:bodyPr/>
        <a:lstStyle/>
        <a:p>
          <a:endParaRPr lang="ru-RU"/>
        </a:p>
      </dgm:t>
    </dgm:pt>
    <dgm:pt modelId="{E9952444-386F-4783-B082-1148FABDA9B9}" type="sibTrans" cxnId="{6D4C82F9-E602-4088-86C2-A3C55EE1F225}">
      <dgm:prSet/>
      <dgm:spPr/>
      <dgm:t>
        <a:bodyPr/>
        <a:lstStyle/>
        <a:p>
          <a:endParaRPr lang="ru-RU"/>
        </a:p>
      </dgm:t>
    </dgm:pt>
    <dgm:pt modelId="{1031E1AF-5B41-4608-81CE-2B445C1CB948}">
      <dgm:prSet phldrT="[Текст]" custT="1"/>
      <dgm:spPr/>
      <dgm:t>
        <a:bodyPr/>
        <a:lstStyle/>
        <a:p>
          <a:r>
            <a:rPr lang="uk-UA" sz="1600" noProof="0" dirty="0" smtClean="0">
              <a:latin typeface="+mj-lt"/>
              <a:cs typeface="Times New Roman" pitchFamily="18" charset="0"/>
            </a:rPr>
            <a:t>Інструктивно-методичні наради</a:t>
          </a:r>
          <a:endParaRPr lang="uk-UA" sz="1600" noProof="0" dirty="0">
            <a:latin typeface="+mj-lt"/>
            <a:cs typeface="Times New Roman" pitchFamily="18" charset="0"/>
          </a:endParaRPr>
        </a:p>
      </dgm:t>
    </dgm:pt>
    <dgm:pt modelId="{837D24D7-BBA8-4C3B-8180-66EE3B0E4FFB}" type="parTrans" cxnId="{73CD0B11-60BF-4497-B6E9-2FAD31935DE0}">
      <dgm:prSet/>
      <dgm:spPr/>
      <dgm:t>
        <a:bodyPr/>
        <a:lstStyle/>
        <a:p>
          <a:endParaRPr lang="ru-RU"/>
        </a:p>
      </dgm:t>
    </dgm:pt>
    <dgm:pt modelId="{0390CD57-CFA2-4591-B7BF-1F422BFC689A}" type="sibTrans" cxnId="{73CD0B11-60BF-4497-B6E9-2FAD31935DE0}">
      <dgm:prSet/>
      <dgm:spPr/>
      <dgm:t>
        <a:bodyPr/>
        <a:lstStyle/>
        <a:p>
          <a:endParaRPr lang="ru-RU"/>
        </a:p>
      </dgm:t>
    </dgm:pt>
    <dgm:pt modelId="{2765E3B1-A0AB-4DBA-A91E-F7E02A3F7353}">
      <dgm:prSet phldrT="[Текст]" custT="1"/>
      <dgm:spPr/>
      <dgm:t>
        <a:bodyPr/>
        <a:lstStyle/>
        <a:p>
          <a:r>
            <a:rPr lang="uk-UA" sz="1600" noProof="0" dirty="0" smtClean="0">
              <a:latin typeface="+mj-lt"/>
              <a:cs typeface="Times New Roman" pitchFamily="18" charset="0"/>
            </a:rPr>
            <a:t>Індивідуальні </a:t>
          </a:r>
          <a:r>
            <a:rPr lang="uk-UA" sz="1600" noProof="0" dirty="0" err="1" smtClean="0">
              <a:latin typeface="+mj-lt"/>
              <a:cs typeface="Times New Roman" pitchFamily="18" charset="0"/>
            </a:rPr>
            <a:t>фо</a:t>
          </a:r>
          <a:r>
            <a:rPr lang="uk-UA" sz="1600" dirty="0" err="1" smtClean="0">
              <a:latin typeface="+mj-lt"/>
              <a:cs typeface="Times New Roman" pitchFamily="18" charset="0"/>
            </a:rPr>
            <a:t>рми</a:t>
          </a:r>
          <a:r>
            <a:rPr lang="uk-UA" sz="1600" dirty="0" smtClean="0">
              <a:latin typeface="+mj-lt"/>
              <a:cs typeface="Times New Roman" pitchFamily="18" charset="0"/>
            </a:rPr>
            <a:t>  роботи</a:t>
          </a:r>
          <a:endParaRPr lang="uk-UA" sz="1600" dirty="0">
            <a:latin typeface="+mj-lt"/>
            <a:cs typeface="Times New Roman" pitchFamily="18" charset="0"/>
          </a:endParaRPr>
        </a:p>
      </dgm:t>
    </dgm:pt>
    <dgm:pt modelId="{C6A73C3F-AEC2-4818-B5BC-527D7725059E}" type="parTrans" cxnId="{AC86FDB9-B794-430C-B59B-EBE7CDCCC27A}">
      <dgm:prSet/>
      <dgm:spPr/>
      <dgm:t>
        <a:bodyPr/>
        <a:lstStyle/>
        <a:p>
          <a:endParaRPr lang="ru-RU"/>
        </a:p>
      </dgm:t>
    </dgm:pt>
    <dgm:pt modelId="{03538376-0299-493D-B509-9A2D060F3961}" type="sibTrans" cxnId="{AC86FDB9-B794-430C-B59B-EBE7CDCCC27A}">
      <dgm:prSet/>
      <dgm:spPr/>
      <dgm:t>
        <a:bodyPr/>
        <a:lstStyle/>
        <a:p>
          <a:endParaRPr lang="ru-RU"/>
        </a:p>
      </dgm:t>
    </dgm:pt>
    <dgm:pt modelId="{6752E7D4-F4F9-4885-B0FC-A50CAC2C0961}">
      <dgm:prSet phldrT="[Текст]" custT="1"/>
      <dgm:spPr/>
      <dgm:t>
        <a:bodyPr/>
        <a:lstStyle/>
        <a:p>
          <a:r>
            <a:rPr lang="uk-UA" sz="1600" noProof="0" dirty="0" smtClean="0">
              <a:latin typeface="+mj-lt"/>
              <a:cs typeface="Times New Roman" pitchFamily="18" charset="0"/>
            </a:rPr>
            <a:t>Методична рада</a:t>
          </a:r>
          <a:endParaRPr lang="uk-UA" sz="1600" noProof="0" dirty="0">
            <a:latin typeface="+mj-lt"/>
            <a:cs typeface="Times New Roman" pitchFamily="18" charset="0"/>
          </a:endParaRPr>
        </a:p>
      </dgm:t>
    </dgm:pt>
    <dgm:pt modelId="{CF608B28-E898-47FB-8C7C-3401AD835D3C}" type="parTrans" cxnId="{1C1EC6F7-CF22-4D1E-96BF-D46CFE1EA728}">
      <dgm:prSet/>
      <dgm:spPr/>
      <dgm:t>
        <a:bodyPr/>
        <a:lstStyle/>
        <a:p>
          <a:endParaRPr lang="ru-RU"/>
        </a:p>
      </dgm:t>
    </dgm:pt>
    <dgm:pt modelId="{7C72261E-19D3-43AF-B3EA-006A193CD345}" type="sibTrans" cxnId="{1C1EC6F7-CF22-4D1E-96BF-D46CFE1EA728}">
      <dgm:prSet/>
      <dgm:spPr/>
      <dgm:t>
        <a:bodyPr/>
        <a:lstStyle/>
        <a:p>
          <a:endParaRPr lang="ru-RU"/>
        </a:p>
      </dgm:t>
    </dgm:pt>
    <dgm:pt modelId="{65F13DB7-793A-41EF-B822-698217EC7E70}">
      <dgm:prSet phldrT="[Текст]" custT="1"/>
      <dgm:spPr/>
      <dgm:t>
        <a:bodyPr/>
        <a:lstStyle/>
        <a:p>
          <a:r>
            <a:rPr lang="uk-UA" sz="1600" noProof="0" dirty="0" smtClean="0">
              <a:latin typeface="+mj-lt"/>
              <a:cs typeface="Times New Roman" pitchFamily="18" charset="0"/>
            </a:rPr>
            <a:t>Робота над єдиною науко-методичною проблемою</a:t>
          </a:r>
          <a:endParaRPr lang="uk-UA" sz="1600" noProof="0" dirty="0">
            <a:latin typeface="+mj-lt"/>
            <a:cs typeface="Times New Roman" pitchFamily="18" charset="0"/>
          </a:endParaRPr>
        </a:p>
      </dgm:t>
    </dgm:pt>
    <dgm:pt modelId="{A68F03E7-2953-43CA-B2EF-8DCD619290F1}" type="parTrans" cxnId="{A622FB5C-3CC8-451F-AE8C-E76C6A8E3C4A}">
      <dgm:prSet/>
      <dgm:spPr/>
      <dgm:t>
        <a:bodyPr/>
        <a:lstStyle/>
        <a:p>
          <a:endParaRPr lang="ru-RU"/>
        </a:p>
      </dgm:t>
    </dgm:pt>
    <dgm:pt modelId="{9EFE6A99-F95C-4090-B4CE-8B2BD3031C75}" type="sibTrans" cxnId="{A622FB5C-3CC8-451F-AE8C-E76C6A8E3C4A}">
      <dgm:prSet/>
      <dgm:spPr/>
      <dgm:t>
        <a:bodyPr/>
        <a:lstStyle/>
        <a:p>
          <a:endParaRPr lang="ru-RU"/>
        </a:p>
      </dgm:t>
    </dgm:pt>
    <dgm:pt modelId="{FCB1E635-6E3A-4D3F-9125-5CE6FF687144}">
      <dgm:prSet phldrT="[Текст]" custT="1"/>
      <dgm:spPr/>
      <dgm:t>
        <a:bodyPr/>
        <a:lstStyle/>
        <a:p>
          <a:r>
            <a:rPr lang="uk-UA" sz="1600" noProof="0" dirty="0" smtClean="0">
              <a:latin typeface="+mj-lt"/>
              <a:cs typeface="Times New Roman" pitchFamily="18" charset="0"/>
            </a:rPr>
            <a:t>Школа молодого педагога</a:t>
          </a:r>
          <a:endParaRPr lang="uk-UA" sz="1600" noProof="0" dirty="0">
            <a:latin typeface="+mj-lt"/>
            <a:cs typeface="Times New Roman" pitchFamily="18" charset="0"/>
          </a:endParaRPr>
        </a:p>
      </dgm:t>
    </dgm:pt>
    <dgm:pt modelId="{12A6BA5B-15A3-41D7-A029-CF0B6B862EF6}" type="parTrans" cxnId="{B3912C9A-9674-4671-A4F0-93F17A3A8F9D}">
      <dgm:prSet/>
      <dgm:spPr/>
      <dgm:t>
        <a:bodyPr/>
        <a:lstStyle/>
        <a:p>
          <a:endParaRPr lang="ru-RU"/>
        </a:p>
      </dgm:t>
    </dgm:pt>
    <dgm:pt modelId="{9BE43D32-FE6E-44D8-A42C-5496FC83F5D2}" type="sibTrans" cxnId="{B3912C9A-9674-4671-A4F0-93F17A3A8F9D}">
      <dgm:prSet/>
      <dgm:spPr/>
      <dgm:t>
        <a:bodyPr/>
        <a:lstStyle/>
        <a:p>
          <a:endParaRPr lang="ru-RU"/>
        </a:p>
      </dgm:t>
    </dgm:pt>
    <dgm:pt modelId="{3076361E-9F23-425C-AE12-288F2684D941}">
      <dgm:prSet phldrT="[Текст]" custT="1"/>
      <dgm:spPr/>
      <dgm:t>
        <a:bodyPr/>
        <a:lstStyle/>
        <a:p>
          <a:r>
            <a:rPr lang="uk-UA" sz="1600" noProof="0" dirty="0" smtClean="0">
              <a:latin typeface="+mj-lt"/>
              <a:cs typeface="Times New Roman" pitchFamily="18" charset="0"/>
            </a:rPr>
            <a:t>Вивчення досвіду</a:t>
          </a:r>
          <a:endParaRPr lang="uk-UA" sz="1600" noProof="0" dirty="0">
            <a:latin typeface="+mj-lt"/>
            <a:cs typeface="Times New Roman" pitchFamily="18" charset="0"/>
          </a:endParaRPr>
        </a:p>
      </dgm:t>
    </dgm:pt>
    <dgm:pt modelId="{8B40D9C2-00E8-4F23-B6AA-7EBE2E9DEFC4}" type="parTrans" cxnId="{6274DD19-6C76-4F56-88C4-9C6CCCC8096E}">
      <dgm:prSet/>
      <dgm:spPr/>
      <dgm:t>
        <a:bodyPr/>
        <a:lstStyle/>
        <a:p>
          <a:endParaRPr lang="ru-RU"/>
        </a:p>
      </dgm:t>
    </dgm:pt>
    <dgm:pt modelId="{2BB3BB0E-259F-4BD1-92E9-7797CA96B147}" type="sibTrans" cxnId="{6274DD19-6C76-4F56-88C4-9C6CCCC8096E}">
      <dgm:prSet/>
      <dgm:spPr/>
      <dgm:t>
        <a:bodyPr/>
        <a:lstStyle/>
        <a:p>
          <a:endParaRPr lang="ru-RU"/>
        </a:p>
      </dgm:t>
    </dgm:pt>
    <dgm:pt modelId="{06056E70-D21A-446F-B89C-2F60645A24E9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Впровадження інноваційних технологій </a:t>
          </a:r>
          <a:endParaRPr lang="uk-UA" sz="1600" noProof="0" dirty="0">
            <a:latin typeface="+mj-lt"/>
            <a:cs typeface="Times New Roman" pitchFamily="18" charset="0"/>
          </a:endParaRPr>
        </a:p>
      </dgm:t>
    </dgm:pt>
    <dgm:pt modelId="{5F0655F2-1DB5-41A3-8EA4-D1A76F83976A}" type="parTrans" cxnId="{8A93B939-4229-4C8D-A750-8D49D88FDD87}">
      <dgm:prSet/>
      <dgm:spPr/>
      <dgm:t>
        <a:bodyPr/>
        <a:lstStyle/>
        <a:p>
          <a:endParaRPr lang="ru-RU"/>
        </a:p>
      </dgm:t>
    </dgm:pt>
    <dgm:pt modelId="{6F407429-A070-4D5E-A074-EBC81EA4BA3D}" type="sibTrans" cxnId="{8A93B939-4229-4C8D-A750-8D49D88FDD87}">
      <dgm:prSet/>
      <dgm:spPr/>
      <dgm:t>
        <a:bodyPr/>
        <a:lstStyle/>
        <a:p>
          <a:endParaRPr lang="ru-RU"/>
        </a:p>
      </dgm:t>
    </dgm:pt>
    <dgm:pt modelId="{28AB6827-46E5-40CC-94FA-D24ABD07D026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Дослідно-експериментальна робота</a:t>
          </a:r>
          <a:endParaRPr lang="uk-UA" sz="1600" noProof="0" dirty="0">
            <a:latin typeface="+mj-lt"/>
            <a:cs typeface="Times New Roman" pitchFamily="18" charset="0"/>
          </a:endParaRPr>
        </a:p>
      </dgm:t>
    </dgm:pt>
    <dgm:pt modelId="{9B862D66-1A83-4277-821D-E1AC4EB5EE8C}" type="parTrans" cxnId="{702C31D5-1F63-4D56-92A1-B02C1D79C72F}">
      <dgm:prSet/>
      <dgm:spPr/>
      <dgm:t>
        <a:bodyPr/>
        <a:lstStyle/>
        <a:p>
          <a:endParaRPr lang="ru-RU"/>
        </a:p>
      </dgm:t>
    </dgm:pt>
    <dgm:pt modelId="{314DA02C-1BC7-4D92-9DFE-025755E63D5E}" type="sibTrans" cxnId="{702C31D5-1F63-4D56-92A1-B02C1D79C72F}">
      <dgm:prSet/>
      <dgm:spPr/>
      <dgm:t>
        <a:bodyPr/>
        <a:lstStyle/>
        <a:p>
          <a:endParaRPr lang="ru-RU"/>
        </a:p>
      </dgm:t>
    </dgm:pt>
    <dgm:pt modelId="{CAFD562D-63C4-4B39-8AF3-432629502230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Інші форми роботи</a:t>
          </a:r>
          <a:endParaRPr lang="uk-UA" sz="1600" dirty="0">
            <a:latin typeface="+mj-lt"/>
            <a:cs typeface="Times New Roman" pitchFamily="18" charset="0"/>
          </a:endParaRPr>
        </a:p>
      </dgm:t>
    </dgm:pt>
    <dgm:pt modelId="{AC49FF51-F6C5-48A7-BFA1-942DF5A608D3}" type="parTrans" cxnId="{673F412A-9669-4C3A-87D9-BFA71C797401}">
      <dgm:prSet/>
      <dgm:spPr/>
      <dgm:t>
        <a:bodyPr/>
        <a:lstStyle/>
        <a:p>
          <a:endParaRPr lang="ru-RU"/>
        </a:p>
      </dgm:t>
    </dgm:pt>
    <dgm:pt modelId="{4D8479F4-0126-4D8A-8AD9-BED90360C03A}" type="sibTrans" cxnId="{673F412A-9669-4C3A-87D9-BFA71C797401}">
      <dgm:prSet/>
      <dgm:spPr/>
      <dgm:t>
        <a:bodyPr/>
        <a:lstStyle/>
        <a:p>
          <a:endParaRPr lang="ru-RU"/>
        </a:p>
      </dgm:t>
    </dgm:pt>
    <dgm:pt modelId="{E644C7FE-D614-49DD-83A2-1E01D9AA49D3}" type="pres">
      <dgm:prSet presAssocID="{A77AB227-B186-4849-95FB-870F5B1A99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A4E3F-A91C-4B58-9AA2-1BE6B9A3E1EF}" type="pres">
      <dgm:prSet presAssocID="{A219B3C8-828B-43A5-A88A-BD64CDE7ADD1}" presName="centerShape" presStyleLbl="node0" presStyleIdx="0" presStyleCnt="1" custScaleX="134242"/>
      <dgm:spPr/>
      <dgm:t>
        <a:bodyPr/>
        <a:lstStyle/>
        <a:p>
          <a:endParaRPr lang="ru-RU"/>
        </a:p>
      </dgm:t>
    </dgm:pt>
    <dgm:pt modelId="{FD4E5E92-83EF-4060-BB83-43410EFC2E51}" type="pres">
      <dgm:prSet presAssocID="{F1CF49AA-AE3F-46DC-AD6C-B90162926C79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90B24A21-58CF-4D01-8039-F70B80AEC405}" type="pres">
      <dgm:prSet presAssocID="{F1CF49AA-AE3F-46DC-AD6C-B90162926C79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1D517029-1BBF-4FC1-A0C6-36B99DAEBAF3}" type="pres">
      <dgm:prSet presAssocID="{851EC6A7-53B2-48C1-8627-AF3D12641EC7}" presName="node" presStyleLbl="node1" presStyleIdx="0" presStyleCnt="11" custScaleX="138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A97D2-AEC5-4C02-9197-DC583BCE9B12}" type="pres">
      <dgm:prSet presAssocID="{5287759C-8B09-424D-927F-2FFBAE63FD76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EC68F61F-DE21-4586-A643-4709D9374352}" type="pres">
      <dgm:prSet presAssocID="{5287759C-8B09-424D-927F-2FFBAE63FD76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EAC23C5B-4CF9-4F01-A539-D84FC698C9BC}" type="pres">
      <dgm:prSet presAssocID="{FD1A0D13-36F3-405A-82AF-F8737FE9D327}" presName="node" presStyleLbl="node1" presStyleIdx="1" presStyleCnt="11" custScaleX="118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C6D09-2FBB-4B03-93E3-7AFD7EFBCE1B}" type="pres">
      <dgm:prSet presAssocID="{837D24D7-BBA8-4C3B-8180-66EE3B0E4FFB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6D8EA42E-4035-4D39-A730-FD1AC7FAA52F}" type="pres">
      <dgm:prSet presAssocID="{837D24D7-BBA8-4C3B-8180-66EE3B0E4FFB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FEDAEF1E-756F-45A6-9019-831B799FE6F8}" type="pres">
      <dgm:prSet presAssocID="{1031E1AF-5B41-4608-81CE-2B445C1CB948}" presName="node" presStyleLbl="node1" presStyleIdx="2" presStyleCnt="11" custScaleX="162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294E5-D6C1-4365-A430-627A22CA3091}" type="pres">
      <dgm:prSet presAssocID="{CF608B28-E898-47FB-8C7C-3401AD835D3C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1C7211A2-4E6F-485D-BBAC-BD3DD5FC7587}" type="pres">
      <dgm:prSet presAssocID="{CF608B28-E898-47FB-8C7C-3401AD835D3C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D509200C-539F-415A-B95E-A1E96A40ED8A}" type="pres">
      <dgm:prSet presAssocID="{6752E7D4-F4F9-4885-B0FC-A50CAC2C0961}" presName="node" presStyleLbl="node1" presStyleIdx="3" presStyleCnt="11" custScaleX="163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FC9BA-A482-4911-990F-EA716BC38411}" type="pres">
      <dgm:prSet presAssocID="{A68F03E7-2953-43CA-B2EF-8DCD619290F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7BBBC218-CD22-4A00-BC16-86E5B8BBB28C}" type="pres">
      <dgm:prSet presAssocID="{A68F03E7-2953-43CA-B2EF-8DCD619290F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CFA61B84-B212-49EB-93EF-83B1C33CBCF3}" type="pres">
      <dgm:prSet presAssocID="{65F13DB7-793A-41EF-B822-698217EC7E70}" presName="node" presStyleLbl="node1" presStyleIdx="4" presStyleCnt="11" custScaleX="157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AC05C-5A97-43E8-9A2D-93F10DAF6CAA}" type="pres">
      <dgm:prSet presAssocID="{12A6BA5B-15A3-41D7-A029-CF0B6B862EF6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BC3CB035-0376-45C1-BF00-7E347182277D}" type="pres">
      <dgm:prSet presAssocID="{12A6BA5B-15A3-41D7-A029-CF0B6B862EF6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36D1EF9F-D429-48A3-8149-E89F6C091E7E}" type="pres">
      <dgm:prSet presAssocID="{FCB1E635-6E3A-4D3F-9125-5CE6FF687144}" presName="node" presStyleLbl="node1" presStyleIdx="5" presStyleCnt="11" custScaleX="107076" custRadScaleRad="96359" custRadScaleInc="8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D481E-D19A-4363-A57D-8CBE2BCC86AB}" type="pres">
      <dgm:prSet presAssocID="{8B40D9C2-00E8-4F23-B6AA-7EBE2E9DEFC4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38302ACF-B418-46F9-9949-8191BAB41C34}" type="pres">
      <dgm:prSet presAssocID="{8B40D9C2-00E8-4F23-B6AA-7EBE2E9DEFC4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777C6301-EC04-44B8-888F-861EF0970230}" type="pres">
      <dgm:prSet presAssocID="{3076361E-9F23-425C-AE12-288F2684D941}" presName="node" presStyleLbl="node1" presStyleIdx="6" presStyleCnt="11" custScaleX="110037" custRadScaleRad="98030" custRadScaleInc="5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4589E-F2E8-43FA-AAFA-DA9720D953B2}" type="pres">
      <dgm:prSet presAssocID="{5F0655F2-1DB5-41A3-8EA4-D1A76F83976A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F0A0C4D6-4FAA-4642-8FB1-265D2AD5444A}" type="pres">
      <dgm:prSet presAssocID="{5F0655F2-1DB5-41A3-8EA4-D1A76F83976A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1D484A6E-711B-4E4C-AC1F-EB4142E34F10}" type="pres">
      <dgm:prSet presAssocID="{06056E70-D21A-446F-B89C-2F60645A24E9}" presName="node" presStyleLbl="node1" presStyleIdx="7" presStyleCnt="11" custScaleX="166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CD272-30E7-4390-8A92-84824E0DDA22}" type="pres">
      <dgm:prSet presAssocID="{9B862D66-1A83-4277-821D-E1AC4EB5EE8C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855DB539-C3D5-4889-BCE6-82C6CB142AE6}" type="pres">
      <dgm:prSet presAssocID="{9B862D66-1A83-4277-821D-E1AC4EB5EE8C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61E8D46B-BE9D-4B1A-BBC2-FC3ECC75D7C1}" type="pres">
      <dgm:prSet presAssocID="{28AB6827-46E5-40CC-94FA-D24ABD07D026}" presName="node" presStyleLbl="node1" presStyleIdx="8" presStyleCnt="11" custScaleX="209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5361D-C40C-4EE6-BDCA-AF070D813381}" type="pres">
      <dgm:prSet presAssocID="{C6A73C3F-AEC2-4818-B5BC-527D7725059E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6EC7A1BA-4BBE-43B7-8ED9-B89E49BF4796}" type="pres">
      <dgm:prSet presAssocID="{C6A73C3F-AEC2-4818-B5BC-527D7725059E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31ADD7C9-E670-47E4-A79B-AD86952A72A1}" type="pres">
      <dgm:prSet presAssocID="{2765E3B1-A0AB-4DBA-A91E-F7E02A3F7353}" presName="node" presStyleLbl="node1" presStyleIdx="9" presStyleCnt="11" custScaleX="161396" custRadScaleRad="104556" custRadScaleInc="-19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B8187-B7C5-442D-987D-B7043636AB84}" type="pres">
      <dgm:prSet presAssocID="{AC49FF51-F6C5-48A7-BFA1-942DF5A608D3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05632832-4873-43A6-B718-387016198F9C}" type="pres">
      <dgm:prSet presAssocID="{AC49FF51-F6C5-48A7-BFA1-942DF5A608D3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FFB06BE5-E283-4D96-9BEC-7CAF0C070AFD}" type="pres">
      <dgm:prSet presAssocID="{CAFD562D-63C4-4B39-8AF3-432629502230}" presName="node" presStyleLbl="node1" presStyleIdx="10" presStyleCnt="11" custScaleX="120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64877-046F-4F43-A5B5-857E7BB0F2D5}" type="presOf" srcId="{851EC6A7-53B2-48C1-8627-AF3D12641EC7}" destId="{1D517029-1BBF-4FC1-A0C6-36B99DAEBAF3}" srcOrd="0" destOrd="0" presId="urn:microsoft.com/office/officeart/2005/8/layout/radial5"/>
    <dgm:cxn modelId="{E2496EA2-9935-4C4E-8A8F-FC7EA85A0BFF}" type="presOf" srcId="{8B40D9C2-00E8-4F23-B6AA-7EBE2E9DEFC4}" destId="{38302ACF-B418-46F9-9949-8191BAB41C34}" srcOrd="1" destOrd="0" presId="urn:microsoft.com/office/officeart/2005/8/layout/radial5"/>
    <dgm:cxn modelId="{AC86FDB9-B794-430C-B59B-EBE7CDCCC27A}" srcId="{A219B3C8-828B-43A5-A88A-BD64CDE7ADD1}" destId="{2765E3B1-A0AB-4DBA-A91E-F7E02A3F7353}" srcOrd="9" destOrd="0" parTransId="{C6A73C3F-AEC2-4818-B5BC-527D7725059E}" sibTransId="{03538376-0299-493D-B509-9A2D060F3961}"/>
    <dgm:cxn modelId="{F8958648-B2A1-4322-94A9-DC72C15BA5F4}" type="presOf" srcId="{A68F03E7-2953-43CA-B2EF-8DCD619290F1}" destId="{92CFC9BA-A482-4911-990F-EA716BC38411}" srcOrd="0" destOrd="0" presId="urn:microsoft.com/office/officeart/2005/8/layout/radial5"/>
    <dgm:cxn modelId="{0D55009E-6426-4249-8C3B-25CE7FA5E2B1}" srcId="{A219B3C8-828B-43A5-A88A-BD64CDE7ADD1}" destId="{851EC6A7-53B2-48C1-8627-AF3D12641EC7}" srcOrd="0" destOrd="0" parTransId="{F1CF49AA-AE3F-46DC-AD6C-B90162926C79}" sibTransId="{E824D1A9-7128-469E-8F8F-DCA085D91951}"/>
    <dgm:cxn modelId="{8D82A07D-E7AC-4666-BD4B-828ED2A60737}" type="presOf" srcId="{5F0655F2-1DB5-41A3-8EA4-D1A76F83976A}" destId="{2A24589E-F2E8-43FA-AAFA-DA9720D953B2}" srcOrd="0" destOrd="0" presId="urn:microsoft.com/office/officeart/2005/8/layout/radial5"/>
    <dgm:cxn modelId="{D5F4438E-7533-4062-B191-C3815E3A533D}" type="presOf" srcId="{65F13DB7-793A-41EF-B822-698217EC7E70}" destId="{CFA61B84-B212-49EB-93EF-83B1C33CBCF3}" srcOrd="0" destOrd="0" presId="urn:microsoft.com/office/officeart/2005/8/layout/radial5"/>
    <dgm:cxn modelId="{6274DD19-6C76-4F56-88C4-9C6CCCC8096E}" srcId="{A219B3C8-828B-43A5-A88A-BD64CDE7ADD1}" destId="{3076361E-9F23-425C-AE12-288F2684D941}" srcOrd="6" destOrd="0" parTransId="{8B40D9C2-00E8-4F23-B6AA-7EBE2E9DEFC4}" sibTransId="{2BB3BB0E-259F-4BD1-92E9-7797CA96B147}"/>
    <dgm:cxn modelId="{D2F2FB5F-8B02-442F-9770-BA03FDF2EAF6}" type="presOf" srcId="{2765E3B1-A0AB-4DBA-A91E-F7E02A3F7353}" destId="{31ADD7C9-E670-47E4-A79B-AD86952A72A1}" srcOrd="0" destOrd="0" presId="urn:microsoft.com/office/officeart/2005/8/layout/radial5"/>
    <dgm:cxn modelId="{73CD0B11-60BF-4497-B6E9-2FAD31935DE0}" srcId="{A219B3C8-828B-43A5-A88A-BD64CDE7ADD1}" destId="{1031E1AF-5B41-4608-81CE-2B445C1CB948}" srcOrd="2" destOrd="0" parTransId="{837D24D7-BBA8-4C3B-8180-66EE3B0E4FFB}" sibTransId="{0390CD57-CFA2-4591-B7BF-1F422BFC689A}"/>
    <dgm:cxn modelId="{F43B880F-4236-4F81-ADC5-E111E6698099}" type="presOf" srcId="{F1CF49AA-AE3F-46DC-AD6C-B90162926C79}" destId="{FD4E5E92-83EF-4060-BB83-43410EFC2E51}" srcOrd="0" destOrd="0" presId="urn:microsoft.com/office/officeart/2005/8/layout/radial5"/>
    <dgm:cxn modelId="{5BA78517-9A7E-4334-8CED-FE1B1B0AA245}" type="presOf" srcId="{F1CF49AA-AE3F-46DC-AD6C-B90162926C79}" destId="{90B24A21-58CF-4D01-8039-F70B80AEC405}" srcOrd="1" destOrd="0" presId="urn:microsoft.com/office/officeart/2005/8/layout/radial5"/>
    <dgm:cxn modelId="{699C6D94-C9D3-4467-BDB4-ACB59E92B41F}" type="presOf" srcId="{8B40D9C2-00E8-4F23-B6AA-7EBE2E9DEFC4}" destId="{31BD481E-D19A-4363-A57D-8CBE2BCC86AB}" srcOrd="0" destOrd="0" presId="urn:microsoft.com/office/officeart/2005/8/layout/radial5"/>
    <dgm:cxn modelId="{8175E3ED-9703-4F05-A584-374FB5DABCFF}" type="presOf" srcId="{12A6BA5B-15A3-41D7-A029-CF0B6B862EF6}" destId="{A18AC05C-5A97-43E8-9A2D-93F10DAF6CAA}" srcOrd="0" destOrd="0" presId="urn:microsoft.com/office/officeart/2005/8/layout/radial5"/>
    <dgm:cxn modelId="{6D4C82F9-E602-4088-86C2-A3C55EE1F225}" srcId="{A219B3C8-828B-43A5-A88A-BD64CDE7ADD1}" destId="{FD1A0D13-36F3-405A-82AF-F8737FE9D327}" srcOrd="1" destOrd="0" parTransId="{5287759C-8B09-424D-927F-2FFBAE63FD76}" sibTransId="{E9952444-386F-4783-B082-1148FABDA9B9}"/>
    <dgm:cxn modelId="{B3912C9A-9674-4671-A4F0-93F17A3A8F9D}" srcId="{A219B3C8-828B-43A5-A88A-BD64CDE7ADD1}" destId="{FCB1E635-6E3A-4D3F-9125-5CE6FF687144}" srcOrd="5" destOrd="0" parTransId="{12A6BA5B-15A3-41D7-A029-CF0B6B862EF6}" sibTransId="{9BE43D32-FE6E-44D8-A42C-5496FC83F5D2}"/>
    <dgm:cxn modelId="{DCB595C5-8B25-4B4E-A456-51F610B50A15}" type="presOf" srcId="{5F0655F2-1DB5-41A3-8EA4-D1A76F83976A}" destId="{F0A0C4D6-4FAA-4642-8FB1-265D2AD5444A}" srcOrd="1" destOrd="0" presId="urn:microsoft.com/office/officeart/2005/8/layout/radial5"/>
    <dgm:cxn modelId="{6298F9BA-A6FD-441D-B790-53AB7C38F6B1}" type="presOf" srcId="{CAFD562D-63C4-4B39-8AF3-432629502230}" destId="{FFB06BE5-E283-4D96-9BEC-7CAF0C070AFD}" srcOrd="0" destOrd="0" presId="urn:microsoft.com/office/officeart/2005/8/layout/radial5"/>
    <dgm:cxn modelId="{1101DAC5-DD89-4EF8-9900-2F3DD28DA052}" type="presOf" srcId="{12A6BA5B-15A3-41D7-A029-CF0B6B862EF6}" destId="{BC3CB035-0376-45C1-BF00-7E347182277D}" srcOrd="1" destOrd="0" presId="urn:microsoft.com/office/officeart/2005/8/layout/radial5"/>
    <dgm:cxn modelId="{A622FB5C-3CC8-451F-AE8C-E76C6A8E3C4A}" srcId="{A219B3C8-828B-43A5-A88A-BD64CDE7ADD1}" destId="{65F13DB7-793A-41EF-B822-698217EC7E70}" srcOrd="4" destOrd="0" parTransId="{A68F03E7-2953-43CA-B2EF-8DCD619290F1}" sibTransId="{9EFE6A99-F95C-4090-B4CE-8B2BD3031C75}"/>
    <dgm:cxn modelId="{1D2C711E-32DA-4526-921F-98D431B0EE94}" type="presOf" srcId="{AC49FF51-F6C5-48A7-BFA1-942DF5A608D3}" destId="{66FB8187-B7C5-442D-987D-B7043636AB84}" srcOrd="0" destOrd="0" presId="urn:microsoft.com/office/officeart/2005/8/layout/radial5"/>
    <dgm:cxn modelId="{8A93B939-4229-4C8D-A750-8D49D88FDD87}" srcId="{A219B3C8-828B-43A5-A88A-BD64CDE7ADD1}" destId="{06056E70-D21A-446F-B89C-2F60645A24E9}" srcOrd="7" destOrd="0" parTransId="{5F0655F2-1DB5-41A3-8EA4-D1A76F83976A}" sibTransId="{6F407429-A070-4D5E-A074-EBC81EA4BA3D}"/>
    <dgm:cxn modelId="{2125E5FD-F844-4705-B359-4D29DD744867}" type="presOf" srcId="{9B862D66-1A83-4277-821D-E1AC4EB5EE8C}" destId="{855DB539-C3D5-4889-BCE6-82C6CB142AE6}" srcOrd="1" destOrd="0" presId="urn:microsoft.com/office/officeart/2005/8/layout/radial5"/>
    <dgm:cxn modelId="{644C3560-8C6F-42BF-9F54-491590AF1A67}" type="presOf" srcId="{A68F03E7-2953-43CA-B2EF-8DCD619290F1}" destId="{7BBBC218-CD22-4A00-BC16-86E5B8BBB28C}" srcOrd="1" destOrd="0" presId="urn:microsoft.com/office/officeart/2005/8/layout/radial5"/>
    <dgm:cxn modelId="{50FF033A-D7A5-4388-8A2C-7340DD07BCCA}" type="presOf" srcId="{CF608B28-E898-47FB-8C7C-3401AD835D3C}" destId="{6FA294E5-D6C1-4365-A430-627A22CA3091}" srcOrd="0" destOrd="0" presId="urn:microsoft.com/office/officeart/2005/8/layout/radial5"/>
    <dgm:cxn modelId="{1DC78DBF-1348-4CE5-83D0-7B086B88C8E9}" type="presOf" srcId="{9B862D66-1A83-4277-821D-E1AC4EB5EE8C}" destId="{059CD272-30E7-4390-8A92-84824E0DDA22}" srcOrd="0" destOrd="0" presId="urn:microsoft.com/office/officeart/2005/8/layout/radial5"/>
    <dgm:cxn modelId="{C989C53B-4D28-4741-97A8-8341D2FE901A}" type="presOf" srcId="{1031E1AF-5B41-4608-81CE-2B445C1CB948}" destId="{FEDAEF1E-756F-45A6-9019-831B799FE6F8}" srcOrd="0" destOrd="0" presId="urn:microsoft.com/office/officeart/2005/8/layout/radial5"/>
    <dgm:cxn modelId="{E6AB6E74-79D4-4148-8C3F-9C30DE27DA82}" type="presOf" srcId="{AC49FF51-F6C5-48A7-BFA1-942DF5A608D3}" destId="{05632832-4873-43A6-B718-387016198F9C}" srcOrd="1" destOrd="0" presId="urn:microsoft.com/office/officeart/2005/8/layout/radial5"/>
    <dgm:cxn modelId="{0CEEDA87-1CD0-4962-884B-E93B0A069BA8}" srcId="{A77AB227-B186-4849-95FB-870F5B1A995D}" destId="{A219B3C8-828B-43A5-A88A-BD64CDE7ADD1}" srcOrd="0" destOrd="0" parTransId="{EDFE3D37-96F6-4152-BF91-6A2D5677B4B8}" sibTransId="{C9AA76DE-1184-4047-92CE-94A2132CB8A8}"/>
    <dgm:cxn modelId="{DA7A72BE-D187-41D2-A5F2-C9DB5CC3675A}" type="presOf" srcId="{837D24D7-BBA8-4C3B-8180-66EE3B0E4FFB}" destId="{A23C6D09-2FBB-4B03-93E3-7AFD7EFBCE1B}" srcOrd="0" destOrd="0" presId="urn:microsoft.com/office/officeart/2005/8/layout/radial5"/>
    <dgm:cxn modelId="{702C31D5-1F63-4D56-92A1-B02C1D79C72F}" srcId="{A219B3C8-828B-43A5-A88A-BD64CDE7ADD1}" destId="{28AB6827-46E5-40CC-94FA-D24ABD07D026}" srcOrd="8" destOrd="0" parTransId="{9B862D66-1A83-4277-821D-E1AC4EB5EE8C}" sibTransId="{314DA02C-1BC7-4D92-9DFE-025755E63D5E}"/>
    <dgm:cxn modelId="{8DC2BCED-2122-4E52-8188-BEA4301E7CE0}" type="presOf" srcId="{C6A73C3F-AEC2-4818-B5BC-527D7725059E}" destId="{AFC5361D-C40C-4EE6-BDCA-AF070D813381}" srcOrd="0" destOrd="0" presId="urn:microsoft.com/office/officeart/2005/8/layout/radial5"/>
    <dgm:cxn modelId="{34339FD7-985F-42EA-A32B-DD0F5018EE53}" type="presOf" srcId="{A219B3C8-828B-43A5-A88A-BD64CDE7ADD1}" destId="{670A4E3F-A91C-4B58-9AA2-1BE6B9A3E1EF}" srcOrd="0" destOrd="0" presId="urn:microsoft.com/office/officeart/2005/8/layout/radial5"/>
    <dgm:cxn modelId="{673F412A-9669-4C3A-87D9-BFA71C797401}" srcId="{A219B3C8-828B-43A5-A88A-BD64CDE7ADD1}" destId="{CAFD562D-63C4-4B39-8AF3-432629502230}" srcOrd="10" destOrd="0" parTransId="{AC49FF51-F6C5-48A7-BFA1-942DF5A608D3}" sibTransId="{4D8479F4-0126-4D8A-8AD9-BED90360C03A}"/>
    <dgm:cxn modelId="{0AC9D36B-124D-454D-A187-C5D9A29900FF}" type="presOf" srcId="{C6A73C3F-AEC2-4818-B5BC-527D7725059E}" destId="{6EC7A1BA-4BBE-43B7-8ED9-B89E49BF4796}" srcOrd="1" destOrd="0" presId="urn:microsoft.com/office/officeart/2005/8/layout/radial5"/>
    <dgm:cxn modelId="{AB27D7AF-0FAF-4089-AF30-1809400C929D}" type="presOf" srcId="{5287759C-8B09-424D-927F-2FFBAE63FD76}" destId="{A59A97D2-AEC5-4C02-9197-DC583BCE9B12}" srcOrd="0" destOrd="0" presId="urn:microsoft.com/office/officeart/2005/8/layout/radial5"/>
    <dgm:cxn modelId="{8679E355-1009-4BE2-B985-0C76DBC5B383}" type="presOf" srcId="{06056E70-D21A-446F-B89C-2F60645A24E9}" destId="{1D484A6E-711B-4E4C-AC1F-EB4142E34F10}" srcOrd="0" destOrd="0" presId="urn:microsoft.com/office/officeart/2005/8/layout/radial5"/>
    <dgm:cxn modelId="{95D87958-21B1-4CB1-86BB-7AB689BF73FE}" type="presOf" srcId="{FCB1E635-6E3A-4D3F-9125-5CE6FF687144}" destId="{36D1EF9F-D429-48A3-8149-E89F6C091E7E}" srcOrd="0" destOrd="0" presId="urn:microsoft.com/office/officeart/2005/8/layout/radial5"/>
    <dgm:cxn modelId="{FE6B5662-F06D-4651-BFC8-77008FA776EC}" type="presOf" srcId="{837D24D7-BBA8-4C3B-8180-66EE3B0E4FFB}" destId="{6D8EA42E-4035-4D39-A730-FD1AC7FAA52F}" srcOrd="1" destOrd="0" presId="urn:microsoft.com/office/officeart/2005/8/layout/radial5"/>
    <dgm:cxn modelId="{1C1EC6F7-CF22-4D1E-96BF-D46CFE1EA728}" srcId="{A219B3C8-828B-43A5-A88A-BD64CDE7ADD1}" destId="{6752E7D4-F4F9-4885-B0FC-A50CAC2C0961}" srcOrd="3" destOrd="0" parTransId="{CF608B28-E898-47FB-8C7C-3401AD835D3C}" sibTransId="{7C72261E-19D3-43AF-B3EA-006A193CD345}"/>
    <dgm:cxn modelId="{C8D4C737-AD34-4033-B753-0ED11D69BF44}" type="presOf" srcId="{28AB6827-46E5-40CC-94FA-D24ABD07D026}" destId="{61E8D46B-BE9D-4B1A-BBC2-FC3ECC75D7C1}" srcOrd="0" destOrd="0" presId="urn:microsoft.com/office/officeart/2005/8/layout/radial5"/>
    <dgm:cxn modelId="{15B21873-281F-4B41-A518-758DAC81529E}" type="presOf" srcId="{CF608B28-E898-47FB-8C7C-3401AD835D3C}" destId="{1C7211A2-4E6F-485D-BBAC-BD3DD5FC7587}" srcOrd="1" destOrd="0" presId="urn:microsoft.com/office/officeart/2005/8/layout/radial5"/>
    <dgm:cxn modelId="{C709BEB9-C2F9-4AB2-A3EA-27D9FB32E734}" type="presOf" srcId="{3076361E-9F23-425C-AE12-288F2684D941}" destId="{777C6301-EC04-44B8-888F-861EF0970230}" srcOrd="0" destOrd="0" presId="urn:microsoft.com/office/officeart/2005/8/layout/radial5"/>
    <dgm:cxn modelId="{08D93DA3-4DB6-41FD-B49B-3BA4F6988AC6}" type="presOf" srcId="{A77AB227-B186-4849-95FB-870F5B1A995D}" destId="{E644C7FE-D614-49DD-83A2-1E01D9AA49D3}" srcOrd="0" destOrd="0" presId="urn:microsoft.com/office/officeart/2005/8/layout/radial5"/>
    <dgm:cxn modelId="{0EB975E5-5110-4074-9784-496A3A24781C}" type="presOf" srcId="{6752E7D4-F4F9-4885-B0FC-A50CAC2C0961}" destId="{D509200C-539F-415A-B95E-A1E96A40ED8A}" srcOrd="0" destOrd="0" presId="urn:microsoft.com/office/officeart/2005/8/layout/radial5"/>
    <dgm:cxn modelId="{F473EEC0-E28B-4170-975A-26441F63934A}" type="presOf" srcId="{FD1A0D13-36F3-405A-82AF-F8737FE9D327}" destId="{EAC23C5B-4CF9-4F01-A539-D84FC698C9BC}" srcOrd="0" destOrd="0" presId="urn:microsoft.com/office/officeart/2005/8/layout/radial5"/>
    <dgm:cxn modelId="{CC285CFD-BF92-453D-B9A7-C5A1C4C47BF1}" type="presOf" srcId="{5287759C-8B09-424D-927F-2FFBAE63FD76}" destId="{EC68F61F-DE21-4586-A643-4709D9374352}" srcOrd="1" destOrd="0" presId="urn:microsoft.com/office/officeart/2005/8/layout/radial5"/>
    <dgm:cxn modelId="{3AE38591-0618-4DFA-9BD7-7348EA96A993}" type="presParOf" srcId="{E644C7FE-D614-49DD-83A2-1E01D9AA49D3}" destId="{670A4E3F-A91C-4B58-9AA2-1BE6B9A3E1EF}" srcOrd="0" destOrd="0" presId="urn:microsoft.com/office/officeart/2005/8/layout/radial5"/>
    <dgm:cxn modelId="{F97BEE57-6584-4F1F-BBEE-00847CEBCE17}" type="presParOf" srcId="{E644C7FE-D614-49DD-83A2-1E01D9AA49D3}" destId="{FD4E5E92-83EF-4060-BB83-43410EFC2E51}" srcOrd="1" destOrd="0" presId="urn:microsoft.com/office/officeart/2005/8/layout/radial5"/>
    <dgm:cxn modelId="{29CB7799-3C40-41B4-9291-1B3A23F757A5}" type="presParOf" srcId="{FD4E5E92-83EF-4060-BB83-43410EFC2E51}" destId="{90B24A21-58CF-4D01-8039-F70B80AEC405}" srcOrd="0" destOrd="0" presId="urn:microsoft.com/office/officeart/2005/8/layout/radial5"/>
    <dgm:cxn modelId="{95DCA0DB-44FB-41E5-B049-0FACD38A637E}" type="presParOf" srcId="{E644C7FE-D614-49DD-83A2-1E01D9AA49D3}" destId="{1D517029-1BBF-4FC1-A0C6-36B99DAEBAF3}" srcOrd="2" destOrd="0" presId="urn:microsoft.com/office/officeart/2005/8/layout/radial5"/>
    <dgm:cxn modelId="{29138294-7BF4-4AB5-86F5-24C086BF85E7}" type="presParOf" srcId="{E644C7FE-D614-49DD-83A2-1E01D9AA49D3}" destId="{A59A97D2-AEC5-4C02-9197-DC583BCE9B12}" srcOrd="3" destOrd="0" presId="urn:microsoft.com/office/officeart/2005/8/layout/radial5"/>
    <dgm:cxn modelId="{28DEA16A-0425-467A-91F8-DD262AA10686}" type="presParOf" srcId="{A59A97D2-AEC5-4C02-9197-DC583BCE9B12}" destId="{EC68F61F-DE21-4586-A643-4709D9374352}" srcOrd="0" destOrd="0" presId="urn:microsoft.com/office/officeart/2005/8/layout/radial5"/>
    <dgm:cxn modelId="{A4C8D1D5-6603-460C-A2AD-5E4366DC2732}" type="presParOf" srcId="{E644C7FE-D614-49DD-83A2-1E01D9AA49D3}" destId="{EAC23C5B-4CF9-4F01-A539-D84FC698C9BC}" srcOrd="4" destOrd="0" presId="urn:microsoft.com/office/officeart/2005/8/layout/radial5"/>
    <dgm:cxn modelId="{C1760FC6-1CDE-41F8-BD59-DE2C0A238C95}" type="presParOf" srcId="{E644C7FE-D614-49DD-83A2-1E01D9AA49D3}" destId="{A23C6D09-2FBB-4B03-93E3-7AFD7EFBCE1B}" srcOrd="5" destOrd="0" presId="urn:microsoft.com/office/officeart/2005/8/layout/radial5"/>
    <dgm:cxn modelId="{CD17FEF1-4B45-4543-A3B1-23E88785DC8D}" type="presParOf" srcId="{A23C6D09-2FBB-4B03-93E3-7AFD7EFBCE1B}" destId="{6D8EA42E-4035-4D39-A730-FD1AC7FAA52F}" srcOrd="0" destOrd="0" presId="urn:microsoft.com/office/officeart/2005/8/layout/radial5"/>
    <dgm:cxn modelId="{A6A4483D-B033-4DFA-A3C9-33A1D8E6810A}" type="presParOf" srcId="{E644C7FE-D614-49DD-83A2-1E01D9AA49D3}" destId="{FEDAEF1E-756F-45A6-9019-831B799FE6F8}" srcOrd="6" destOrd="0" presId="urn:microsoft.com/office/officeart/2005/8/layout/radial5"/>
    <dgm:cxn modelId="{03BCEC34-B237-497C-98CA-4DEBC35A5661}" type="presParOf" srcId="{E644C7FE-D614-49DD-83A2-1E01D9AA49D3}" destId="{6FA294E5-D6C1-4365-A430-627A22CA3091}" srcOrd="7" destOrd="0" presId="urn:microsoft.com/office/officeart/2005/8/layout/radial5"/>
    <dgm:cxn modelId="{FA96DFC6-8A7E-4FE8-992F-631178ABC7A7}" type="presParOf" srcId="{6FA294E5-D6C1-4365-A430-627A22CA3091}" destId="{1C7211A2-4E6F-485D-BBAC-BD3DD5FC7587}" srcOrd="0" destOrd="0" presId="urn:microsoft.com/office/officeart/2005/8/layout/radial5"/>
    <dgm:cxn modelId="{07E6B5C7-F89E-4381-85A4-B4C96A8E5C47}" type="presParOf" srcId="{E644C7FE-D614-49DD-83A2-1E01D9AA49D3}" destId="{D509200C-539F-415A-B95E-A1E96A40ED8A}" srcOrd="8" destOrd="0" presId="urn:microsoft.com/office/officeart/2005/8/layout/radial5"/>
    <dgm:cxn modelId="{B5D090BF-570A-455C-A2D6-E0ACE99E88A1}" type="presParOf" srcId="{E644C7FE-D614-49DD-83A2-1E01D9AA49D3}" destId="{92CFC9BA-A482-4911-990F-EA716BC38411}" srcOrd="9" destOrd="0" presId="urn:microsoft.com/office/officeart/2005/8/layout/radial5"/>
    <dgm:cxn modelId="{7C11C9AA-E26A-4422-B89C-ABB276270752}" type="presParOf" srcId="{92CFC9BA-A482-4911-990F-EA716BC38411}" destId="{7BBBC218-CD22-4A00-BC16-86E5B8BBB28C}" srcOrd="0" destOrd="0" presId="urn:microsoft.com/office/officeart/2005/8/layout/radial5"/>
    <dgm:cxn modelId="{2B16F0F9-2BB3-4427-9980-6F8F6F40920F}" type="presParOf" srcId="{E644C7FE-D614-49DD-83A2-1E01D9AA49D3}" destId="{CFA61B84-B212-49EB-93EF-83B1C33CBCF3}" srcOrd="10" destOrd="0" presId="urn:microsoft.com/office/officeart/2005/8/layout/radial5"/>
    <dgm:cxn modelId="{9971D8DD-0A1C-419C-8BB1-BD0F2E954164}" type="presParOf" srcId="{E644C7FE-D614-49DD-83A2-1E01D9AA49D3}" destId="{A18AC05C-5A97-43E8-9A2D-93F10DAF6CAA}" srcOrd="11" destOrd="0" presId="urn:microsoft.com/office/officeart/2005/8/layout/radial5"/>
    <dgm:cxn modelId="{81FBF0D2-78C6-46E2-8949-F8DDE4366DE2}" type="presParOf" srcId="{A18AC05C-5A97-43E8-9A2D-93F10DAF6CAA}" destId="{BC3CB035-0376-45C1-BF00-7E347182277D}" srcOrd="0" destOrd="0" presId="urn:microsoft.com/office/officeart/2005/8/layout/radial5"/>
    <dgm:cxn modelId="{14BE724D-0049-47BC-98D6-25FA8C6D3128}" type="presParOf" srcId="{E644C7FE-D614-49DD-83A2-1E01D9AA49D3}" destId="{36D1EF9F-D429-48A3-8149-E89F6C091E7E}" srcOrd="12" destOrd="0" presId="urn:microsoft.com/office/officeart/2005/8/layout/radial5"/>
    <dgm:cxn modelId="{23F440FC-E3FC-47D7-B5CC-9EE68EBB5E48}" type="presParOf" srcId="{E644C7FE-D614-49DD-83A2-1E01D9AA49D3}" destId="{31BD481E-D19A-4363-A57D-8CBE2BCC86AB}" srcOrd="13" destOrd="0" presId="urn:microsoft.com/office/officeart/2005/8/layout/radial5"/>
    <dgm:cxn modelId="{802A70B3-563C-406F-BE5E-4C34E35EBEBC}" type="presParOf" srcId="{31BD481E-D19A-4363-A57D-8CBE2BCC86AB}" destId="{38302ACF-B418-46F9-9949-8191BAB41C34}" srcOrd="0" destOrd="0" presId="urn:microsoft.com/office/officeart/2005/8/layout/radial5"/>
    <dgm:cxn modelId="{1DD8E506-EACE-4BCE-9490-B458EF514C3A}" type="presParOf" srcId="{E644C7FE-D614-49DD-83A2-1E01D9AA49D3}" destId="{777C6301-EC04-44B8-888F-861EF0970230}" srcOrd="14" destOrd="0" presId="urn:microsoft.com/office/officeart/2005/8/layout/radial5"/>
    <dgm:cxn modelId="{4128B100-B7B2-47AE-A0DC-ACECCEB4927F}" type="presParOf" srcId="{E644C7FE-D614-49DD-83A2-1E01D9AA49D3}" destId="{2A24589E-F2E8-43FA-AAFA-DA9720D953B2}" srcOrd="15" destOrd="0" presId="urn:microsoft.com/office/officeart/2005/8/layout/radial5"/>
    <dgm:cxn modelId="{ECA7CAD3-2325-484D-8667-D21ABB7C22E6}" type="presParOf" srcId="{2A24589E-F2E8-43FA-AAFA-DA9720D953B2}" destId="{F0A0C4D6-4FAA-4642-8FB1-265D2AD5444A}" srcOrd="0" destOrd="0" presId="urn:microsoft.com/office/officeart/2005/8/layout/radial5"/>
    <dgm:cxn modelId="{F4E0FE5C-BA26-411A-92F4-8C9A9789178A}" type="presParOf" srcId="{E644C7FE-D614-49DD-83A2-1E01D9AA49D3}" destId="{1D484A6E-711B-4E4C-AC1F-EB4142E34F10}" srcOrd="16" destOrd="0" presId="urn:microsoft.com/office/officeart/2005/8/layout/radial5"/>
    <dgm:cxn modelId="{5D77A428-F764-423B-98CA-7B7A4F315B92}" type="presParOf" srcId="{E644C7FE-D614-49DD-83A2-1E01D9AA49D3}" destId="{059CD272-30E7-4390-8A92-84824E0DDA22}" srcOrd="17" destOrd="0" presId="urn:microsoft.com/office/officeart/2005/8/layout/radial5"/>
    <dgm:cxn modelId="{25208197-A497-41FC-98CE-BF562E4DC84D}" type="presParOf" srcId="{059CD272-30E7-4390-8A92-84824E0DDA22}" destId="{855DB539-C3D5-4889-BCE6-82C6CB142AE6}" srcOrd="0" destOrd="0" presId="urn:microsoft.com/office/officeart/2005/8/layout/radial5"/>
    <dgm:cxn modelId="{C6FA44C3-67F1-4467-8052-B5DC5CAB3CF6}" type="presParOf" srcId="{E644C7FE-D614-49DD-83A2-1E01D9AA49D3}" destId="{61E8D46B-BE9D-4B1A-BBC2-FC3ECC75D7C1}" srcOrd="18" destOrd="0" presId="urn:microsoft.com/office/officeart/2005/8/layout/radial5"/>
    <dgm:cxn modelId="{31662083-9672-4E7B-AAB8-3E8E770FD508}" type="presParOf" srcId="{E644C7FE-D614-49DD-83A2-1E01D9AA49D3}" destId="{AFC5361D-C40C-4EE6-BDCA-AF070D813381}" srcOrd="19" destOrd="0" presId="urn:microsoft.com/office/officeart/2005/8/layout/radial5"/>
    <dgm:cxn modelId="{73B09F62-71B4-49BD-AB70-4B0DE71CF681}" type="presParOf" srcId="{AFC5361D-C40C-4EE6-BDCA-AF070D813381}" destId="{6EC7A1BA-4BBE-43B7-8ED9-B89E49BF4796}" srcOrd="0" destOrd="0" presId="urn:microsoft.com/office/officeart/2005/8/layout/radial5"/>
    <dgm:cxn modelId="{02928D5F-BDAF-42CC-9422-FF01F375087B}" type="presParOf" srcId="{E644C7FE-D614-49DD-83A2-1E01D9AA49D3}" destId="{31ADD7C9-E670-47E4-A79B-AD86952A72A1}" srcOrd="20" destOrd="0" presId="urn:microsoft.com/office/officeart/2005/8/layout/radial5"/>
    <dgm:cxn modelId="{1092A1F9-8D14-449E-848D-432BC8A5AB31}" type="presParOf" srcId="{E644C7FE-D614-49DD-83A2-1E01D9AA49D3}" destId="{66FB8187-B7C5-442D-987D-B7043636AB84}" srcOrd="21" destOrd="0" presId="urn:microsoft.com/office/officeart/2005/8/layout/radial5"/>
    <dgm:cxn modelId="{4CA6820F-D002-44A1-80B6-0DFE55B06D80}" type="presParOf" srcId="{66FB8187-B7C5-442D-987D-B7043636AB84}" destId="{05632832-4873-43A6-B718-387016198F9C}" srcOrd="0" destOrd="0" presId="urn:microsoft.com/office/officeart/2005/8/layout/radial5"/>
    <dgm:cxn modelId="{73048672-5E95-4257-95DD-4734798E8059}" type="presParOf" srcId="{E644C7FE-D614-49DD-83A2-1E01D9AA49D3}" destId="{FFB06BE5-E283-4D96-9BEC-7CAF0C070AFD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CE8EBCB7-B640-4CC0-BC7A-EAECF8A2C84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5E04B0-7395-4A30-916A-D77612C42A97}">
      <dgm:prSet phldrT="[Текст]"/>
      <dgm:spPr/>
      <dgm:t>
        <a:bodyPr/>
        <a:lstStyle/>
        <a:p>
          <a:r>
            <a:rPr lang="uk-UA" dirty="0" smtClean="0">
              <a:latin typeface="+mj-lt"/>
              <a:cs typeface="Times New Roman" pitchFamily="18" charset="0"/>
            </a:rPr>
            <a:t>Висвітлення на сайті закладу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44474DF4-F1C3-4DCC-A859-51631B8170A9}" type="parTrans" cxnId="{A41F4994-6F01-4AE9-8C23-54165E5585DF}">
      <dgm:prSet/>
      <dgm:spPr/>
      <dgm:t>
        <a:bodyPr/>
        <a:lstStyle/>
        <a:p>
          <a:endParaRPr lang="ru-RU"/>
        </a:p>
      </dgm:t>
    </dgm:pt>
    <dgm:pt modelId="{BE00D209-1F6A-452B-982E-6E718F3CDB96}" type="sibTrans" cxnId="{A41F4994-6F01-4AE9-8C23-54165E5585DF}">
      <dgm:prSet/>
      <dgm:spPr/>
      <dgm:t>
        <a:bodyPr/>
        <a:lstStyle/>
        <a:p>
          <a:endParaRPr lang="ru-RU"/>
        </a:p>
      </dgm:t>
    </dgm:pt>
    <dgm:pt modelId="{AE5CA5FC-F9A4-4427-AFD9-2228297E5A18}">
      <dgm:prSet phldrT="[Текст]"/>
      <dgm:spPr/>
      <dgm:t>
        <a:bodyPr/>
        <a:lstStyle/>
        <a:p>
          <a:r>
            <a:rPr lang="uk-UA" b="1" dirty="0" smtClean="0">
              <a:solidFill>
                <a:srgbClr val="FFFF66"/>
              </a:solidFill>
              <a:latin typeface="+mj-lt"/>
              <a:cs typeface="Times New Roman" pitchFamily="18" charset="0"/>
            </a:rPr>
            <a:t>Методична робота </a:t>
          </a:r>
          <a:endParaRPr lang="ru-RU" dirty="0">
            <a:latin typeface="+mj-lt"/>
            <a:cs typeface="Times New Roman" pitchFamily="18" charset="0"/>
          </a:endParaRPr>
        </a:p>
      </dgm:t>
    </dgm:pt>
    <dgm:pt modelId="{58202FB6-C15B-4316-8367-9032D8A5977A}" type="parTrans" cxnId="{3F50AA4E-16D9-4308-808B-D66D20527EA2}">
      <dgm:prSet/>
      <dgm:spPr/>
      <dgm:t>
        <a:bodyPr/>
        <a:lstStyle/>
        <a:p>
          <a:endParaRPr lang="ru-RU"/>
        </a:p>
      </dgm:t>
    </dgm:pt>
    <dgm:pt modelId="{58A516D8-8AFF-4D6B-9B9E-70F5F80E7956}" type="sibTrans" cxnId="{3F50AA4E-16D9-4308-808B-D66D20527EA2}">
      <dgm:prSet/>
      <dgm:spPr/>
      <dgm:t>
        <a:bodyPr/>
        <a:lstStyle/>
        <a:p>
          <a:endParaRPr lang="ru-RU"/>
        </a:p>
      </dgm:t>
    </dgm:pt>
    <dgm:pt modelId="{4FB99FC0-5ED8-4F5C-B310-6D8C599A3AFB}" type="pres">
      <dgm:prSet presAssocID="{CE8EBCB7-B640-4CC0-BC7A-EAECF8A2C8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B4E0F-92D0-407B-82FC-921C98CD5ECE}" type="pres">
      <dgm:prSet presAssocID="{535E04B0-7395-4A30-916A-D77612C42A97}" presName="centerShape" presStyleLbl="node0" presStyleIdx="0" presStyleCnt="1"/>
      <dgm:spPr/>
      <dgm:t>
        <a:bodyPr/>
        <a:lstStyle/>
        <a:p>
          <a:endParaRPr lang="ru-RU"/>
        </a:p>
      </dgm:t>
    </dgm:pt>
    <dgm:pt modelId="{08D48113-B9F9-4C87-9C1A-1DDAEBE3E931}" type="pres">
      <dgm:prSet presAssocID="{58202FB6-C15B-4316-8367-9032D8A5977A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74CB259D-F262-4073-8B3C-31EF3C048BD5}" type="pres">
      <dgm:prSet presAssocID="{AE5CA5FC-F9A4-4427-AFD9-2228297E5A1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CA45E1-1C70-46B4-801B-E2DBEE976DC3}" type="presOf" srcId="{CE8EBCB7-B640-4CC0-BC7A-EAECF8A2C849}" destId="{4FB99FC0-5ED8-4F5C-B310-6D8C599A3AFB}" srcOrd="0" destOrd="0" presId="urn:microsoft.com/office/officeart/2005/8/layout/radial4"/>
    <dgm:cxn modelId="{4A8A9B31-0197-401D-B311-91B0E60D7956}" type="presOf" srcId="{AE5CA5FC-F9A4-4427-AFD9-2228297E5A18}" destId="{74CB259D-F262-4073-8B3C-31EF3C048BD5}" srcOrd="0" destOrd="0" presId="urn:microsoft.com/office/officeart/2005/8/layout/radial4"/>
    <dgm:cxn modelId="{38A08F91-2FCF-437A-9B76-7088D59617A0}" type="presOf" srcId="{58202FB6-C15B-4316-8367-9032D8A5977A}" destId="{08D48113-B9F9-4C87-9C1A-1DDAEBE3E931}" srcOrd="0" destOrd="0" presId="urn:microsoft.com/office/officeart/2005/8/layout/radial4"/>
    <dgm:cxn modelId="{A41F4994-6F01-4AE9-8C23-54165E5585DF}" srcId="{CE8EBCB7-B640-4CC0-BC7A-EAECF8A2C849}" destId="{535E04B0-7395-4A30-916A-D77612C42A97}" srcOrd="0" destOrd="0" parTransId="{44474DF4-F1C3-4DCC-A859-51631B8170A9}" sibTransId="{BE00D209-1F6A-452B-982E-6E718F3CDB96}"/>
    <dgm:cxn modelId="{E5515ECE-F932-4D12-B8E3-CD55CFA1DB32}" type="presOf" srcId="{535E04B0-7395-4A30-916A-D77612C42A97}" destId="{D98B4E0F-92D0-407B-82FC-921C98CD5ECE}" srcOrd="0" destOrd="0" presId="urn:microsoft.com/office/officeart/2005/8/layout/radial4"/>
    <dgm:cxn modelId="{3F50AA4E-16D9-4308-808B-D66D20527EA2}" srcId="{535E04B0-7395-4A30-916A-D77612C42A97}" destId="{AE5CA5FC-F9A4-4427-AFD9-2228297E5A18}" srcOrd="0" destOrd="0" parTransId="{58202FB6-C15B-4316-8367-9032D8A5977A}" sibTransId="{58A516D8-8AFF-4D6B-9B9E-70F5F80E7956}"/>
    <dgm:cxn modelId="{B44036A6-2E50-43C2-8097-D5C9687A0476}" type="presParOf" srcId="{4FB99FC0-5ED8-4F5C-B310-6D8C599A3AFB}" destId="{D98B4E0F-92D0-407B-82FC-921C98CD5ECE}" srcOrd="0" destOrd="0" presId="urn:microsoft.com/office/officeart/2005/8/layout/radial4"/>
    <dgm:cxn modelId="{16375451-D08A-4038-A2F2-3F5BDBAAEE9E}" type="presParOf" srcId="{4FB99FC0-5ED8-4F5C-B310-6D8C599A3AFB}" destId="{08D48113-B9F9-4C87-9C1A-1DDAEBE3E931}" srcOrd="1" destOrd="0" presId="urn:microsoft.com/office/officeart/2005/8/layout/radial4"/>
    <dgm:cxn modelId="{2BCFC70E-3368-4BA8-BDBD-50ADDD8DA8F2}" type="presParOf" srcId="{4FB99FC0-5ED8-4F5C-B310-6D8C599A3AFB}" destId="{74CB259D-F262-4073-8B3C-31EF3C048BD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6193EE98-EB85-4C26-972E-9241C98F49F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38699-F741-4316-B13F-6E80F2ED9073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ea typeface="Times New Roman"/>
              <a:cs typeface="Times New Roman"/>
            </a:rPr>
            <a:t>збагачення знань педагогів (предметних, методичних, дидактичних, психологічних, системотехнічних, інформативної культури)</a:t>
          </a:r>
          <a:endParaRPr lang="ru-RU" sz="1800" dirty="0">
            <a:latin typeface="+mj-lt"/>
          </a:endParaRPr>
        </a:p>
      </dgm:t>
    </dgm:pt>
    <dgm:pt modelId="{33202DD9-10A6-40A2-9693-602F7C7EB7DE}" type="parTrans" cxnId="{FA287018-E476-4EA5-A4FE-D884401B56FE}">
      <dgm:prSet/>
      <dgm:spPr/>
      <dgm:t>
        <a:bodyPr/>
        <a:lstStyle/>
        <a:p>
          <a:endParaRPr lang="ru-RU"/>
        </a:p>
      </dgm:t>
    </dgm:pt>
    <dgm:pt modelId="{6AFD56DA-648D-44A0-9235-2FA0CE8B2074}" type="sibTrans" cxnId="{FA287018-E476-4EA5-A4FE-D884401B56FE}">
      <dgm:prSet/>
      <dgm:spPr/>
      <dgm:t>
        <a:bodyPr/>
        <a:lstStyle/>
        <a:p>
          <a:endParaRPr lang="ru-RU"/>
        </a:p>
      </dgm:t>
    </dgm:pt>
    <dgm:pt modelId="{DF3F0F8C-59DC-4386-B573-7555673277DB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ea typeface="Times New Roman"/>
              <a:cs typeface="Times New Roman"/>
            </a:rPr>
            <a:t>розвиток мотивів творчої діяльності (потреба в новизні, у творчому підході до праці)</a:t>
          </a:r>
          <a:endParaRPr lang="ru-RU" sz="1800" dirty="0">
            <a:latin typeface="+mj-lt"/>
          </a:endParaRPr>
        </a:p>
      </dgm:t>
    </dgm:pt>
    <dgm:pt modelId="{12F716F3-B9D8-4B30-A83B-51678E7B0467}" type="parTrans" cxnId="{DA6A21D8-720E-42E1-AFE2-401F13EC0762}">
      <dgm:prSet/>
      <dgm:spPr/>
      <dgm:t>
        <a:bodyPr/>
        <a:lstStyle/>
        <a:p>
          <a:endParaRPr lang="ru-RU"/>
        </a:p>
      </dgm:t>
    </dgm:pt>
    <dgm:pt modelId="{0ED5680E-994E-4DBF-8E7F-FBC996C5104A}" type="sibTrans" cxnId="{DA6A21D8-720E-42E1-AFE2-401F13EC0762}">
      <dgm:prSet/>
      <dgm:spPr/>
      <dgm:t>
        <a:bodyPr/>
        <a:lstStyle/>
        <a:p>
          <a:endParaRPr lang="ru-RU"/>
        </a:p>
      </dgm:t>
    </dgm:pt>
    <dgm:pt modelId="{D945B59B-2293-47AD-AC15-DF81CAFF89D4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ea typeface="Times New Roman"/>
              <a:cs typeface="Times New Roman"/>
            </a:rPr>
            <a:t>розвиток педагогічної техніки, виконавчої майстерності, артистизму</a:t>
          </a:r>
          <a:endParaRPr lang="ru-RU" sz="1800" dirty="0">
            <a:latin typeface="+mj-lt"/>
          </a:endParaRPr>
        </a:p>
      </dgm:t>
    </dgm:pt>
    <dgm:pt modelId="{99954F22-EB55-47D1-B046-066BA6BA5C14}" type="parTrans" cxnId="{4D528A18-0D33-4DE8-AF90-23EFE4A96698}">
      <dgm:prSet/>
      <dgm:spPr/>
      <dgm:t>
        <a:bodyPr/>
        <a:lstStyle/>
        <a:p>
          <a:endParaRPr lang="ru-RU"/>
        </a:p>
      </dgm:t>
    </dgm:pt>
    <dgm:pt modelId="{66E46B1A-D527-475E-81E3-C4F8E1B22C11}" type="sibTrans" cxnId="{4D528A18-0D33-4DE8-AF90-23EFE4A96698}">
      <dgm:prSet/>
      <dgm:spPr/>
      <dgm:t>
        <a:bodyPr/>
        <a:lstStyle/>
        <a:p>
          <a:endParaRPr lang="ru-RU"/>
        </a:p>
      </dgm:t>
    </dgm:pt>
    <dgm:pt modelId="{C022722E-ADF8-483B-979F-817BBCBFD958}">
      <dgm:prSet phldrT="[Текст]" custT="1"/>
      <dgm:spPr/>
      <dgm:t>
        <a:bodyPr/>
        <a:lstStyle/>
        <a:p>
          <a:r>
            <a:rPr lang="ru-RU" sz="1800" dirty="0" err="1" smtClean="0">
              <a:latin typeface="+mj-lt"/>
              <a:ea typeface="Times New Roman"/>
              <a:cs typeface="Times New Roman"/>
            </a:rPr>
            <a:t>використання</a:t>
          </a:r>
          <a:r>
            <a:rPr lang="ru-RU" sz="1800" dirty="0" smtClean="0">
              <a:latin typeface="+mj-lt"/>
              <a:ea typeface="Times New Roman"/>
              <a:cs typeface="Times New Roman"/>
            </a:rPr>
            <a:t> ІКТ в </a:t>
          </a:r>
          <a:r>
            <a:rPr lang="ru-RU" sz="1800" dirty="0" err="1" smtClean="0">
              <a:latin typeface="+mj-lt"/>
              <a:ea typeface="Times New Roman"/>
              <a:cs typeface="Times New Roman"/>
            </a:rPr>
            <a:t>освітньому</a:t>
          </a:r>
          <a:r>
            <a:rPr lang="ru-RU" sz="1800" dirty="0" smtClean="0">
              <a:latin typeface="+mj-lt"/>
              <a:ea typeface="Times New Roman"/>
              <a:cs typeface="Times New Roman"/>
            </a:rPr>
            <a:t> </a:t>
          </a:r>
          <a:r>
            <a:rPr lang="ru-RU" sz="1800" dirty="0" err="1" smtClean="0">
              <a:latin typeface="+mj-lt"/>
              <a:ea typeface="Times New Roman"/>
              <a:cs typeface="Times New Roman"/>
            </a:rPr>
            <a:t>процесі</a:t>
          </a:r>
          <a:endParaRPr lang="ru-RU" sz="1800" dirty="0">
            <a:latin typeface="+mj-lt"/>
          </a:endParaRPr>
        </a:p>
      </dgm:t>
    </dgm:pt>
    <dgm:pt modelId="{8F8F0BE4-F27E-4812-AC41-3BCD50CE9ADE}" type="parTrans" cxnId="{713B56D8-6676-43C4-B021-7E1C446AD11C}">
      <dgm:prSet/>
      <dgm:spPr/>
      <dgm:t>
        <a:bodyPr/>
        <a:lstStyle/>
        <a:p>
          <a:endParaRPr lang="ru-RU"/>
        </a:p>
      </dgm:t>
    </dgm:pt>
    <dgm:pt modelId="{7CD50894-9E8E-4BE0-B3D5-F6BC40872446}" type="sibTrans" cxnId="{713B56D8-6676-43C4-B021-7E1C446AD11C}">
      <dgm:prSet/>
      <dgm:spPr/>
      <dgm:t>
        <a:bodyPr/>
        <a:lstStyle/>
        <a:p>
          <a:endParaRPr lang="ru-RU"/>
        </a:p>
      </dgm:t>
    </dgm:pt>
    <dgm:pt modelId="{DAD68211-1024-4ABF-848C-E8E0C9136D8E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ea typeface="Times New Roman"/>
              <a:cs typeface="Times New Roman"/>
            </a:rPr>
            <a:t>розвиток емоційно-вольової саморегуляції</a:t>
          </a:r>
          <a:endParaRPr lang="ru-RU" sz="1800" dirty="0">
            <a:latin typeface="+mj-lt"/>
          </a:endParaRPr>
        </a:p>
      </dgm:t>
    </dgm:pt>
    <dgm:pt modelId="{702E1CD6-C231-4265-80DC-4D82F22A8871}" type="parTrans" cxnId="{E8F0B8D1-86EB-4E50-9793-6383AD832171}">
      <dgm:prSet/>
      <dgm:spPr/>
      <dgm:t>
        <a:bodyPr/>
        <a:lstStyle/>
        <a:p>
          <a:endParaRPr lang="ru-RU"/>
        </a:p>
      </dgm:t>
    </dgm:pt>
    <dgm:pt modelId="{1900F5B6-EF74-4016-ADF5-2186B91DA82D}" type="sibTrans" cxnId="{E8F0B8D1-86EB-4E50-9793-6383AD832171}">
      <dgm:prSet/>
      <dgm:spPr/>
      <dgm:t>
        <a:bodyPr/>
        <a:lstStyle/>
        <a:p>
          <a:endParaRPr lang="ru-RU"/>
        </a:p>
      </dgm:t>
    </dgm:pt>
    <dgm:pt modelId="{2E3EA891-5E1B-4DF5-9CA9-ACD659D7CD80}" type="pres">
      <dgm:prSet presAssocID="{6193EE98-EB85-4C26-972E-9241C98F49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E6CE4F-13CC-4B2B-AA9D-D51DA93387FA}" type="pres">
      <dgm:prSet presAssocID="{91638699-F741-4316-B13F-6E80F2ED9073}" presName="node" presStyleLbl="node1" presStyleIdx="0" presStyleCnt="5" custScaleX="247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3EA49-ED13-49C4-843D-F614CE34E0EE}" type="pres">
      <dgm:prSet presAssocID="{91638699-F741-4316-B13F-6E80F2ED9073}" presName="spNode" presStyleCnt="0"/>
      <dgm:spPr/>
    </dgm:pt>
    <dgm:pt modelId="{D5F33E0D-5866-443B-9279-E53088D7786C}" type="pres">
      <dgm:prSet presAssocID="{6AFD56DA-648D-44A0-9235-2FA0CE8B207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7A234A1-731F-4E15-8804-62E8E27F3618}" type="pres">
      <dgm:prSet presAssocID="{DF3F0F8C-59DC-4386-B573-7555673277DB}" presName="node" presStyleLbl="node1" presStyleIdx="1" presStyleCnt="5" custScaleX="17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48776-AC4C-48C8-AFB8-AF198E072BB0}" type="pres">
      <dgm:prSet presAssocID="{DF3F0F8C-59DC-4386-B573-7555673277DB}" presName="spNode" presStyleCnt="0"/>
      <dgm:spPr/>
    </dgm:pt>
    <dgm:pt modelId="{73BECC56-39B7-4DBE-9534-0D2BF8BED743}" type="pres">
      <dgm:prSet presAssocID="{0ED5680E-994E-4DBF-8E7F-FBC996C5104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FBB32DF-E084-462B-9B4E-A482F66EDAC8}" type="pres">
      <dgm:prSet presAssocID="{D945B59B-2293-47AD-AC15-DF81CAFF89D4}" presName="node" presStyleLbl="node1" presStyleIdx="2" presStyleCnt="5" custScaleX="202151" custRadScaleRad="118089" custRadScaleInc="-95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BD064-708A-48E8-B75C-1CF14C6548F2}" type="pres">
      <dgm:prSet presAssocID="{D945B59B-2293-47AD-AC15-DF81CAFF89D4}" presName="spNode" presStyleCnt="0"/>
      <dgm:spPr/>
    </dgm:pt>
    <dgm:pt modelId="{20211687-DDCB-43D4-AF40-B23144CA00D3}" type="pres">
      <dgm:prSet presAssocID="{66E46B1A-D527-475E-81E3-C4F8E1B22C1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E08EF02-B89D-4A1E-BC8D-A764C0416637}" type="pres">
      <dgm:prSet presAssocID="{C022722E-ADF8-483B-979F-817BBCBFD958}" presName="node" presStyleLbl="node1" presStyleIdx="3" presStyleCnt="5" custScaleX="189585" custRadScaleRad="110919" custRadScaleInc="93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C69BF-CFA1-49C9-B14B-918CAC7A535E}" type="pres">
      <dgm:prSet presAssocID="{C022722E-ADF8-483B-979F-817BBCBFD958}" presName="spNode" presStyleCnt="0"/>
      <dgm:spPr/>
    </dgm:pt>
    <dgm:pt modelId="{42E45D0C-D5F4-49D9-9F99-540FF8310385}" type="pres">
      <dgm:prSet presAssocID="{7CD50894-9E8E-4BE0-B3D5-F6BC4087244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AA6CF42-741B-4267-BB69-5CDD7582C28A}" type="pres">
      <dgm:prSet presAssocID="{DAD68211-1024-4ABF-848C-E8E0C9136D8E}" presName="node" presStyleLbl="node1" presStyleIdx="4" presStyleCnt="5" custScaleX="189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BCC1D-F444-41AF-BCDF-A94EA660FD8D}" type="pres">
      <dgm:prSet presAssocID="{DAD68211-1024-4ABF-848C-E8E0C9136D8E}" presName="spNode" presStyleCnt="0"/>
      <dgm:spPr/>
    </dgm:pt>
    <dgm:pt modelId="{6CB776A1-1C26-4F98-9EB5-D0249B8CC552}" type="pres">
      <dgm:prSet presAssocID="{1900F5B6-EF74-4016-ADF5-2186B91DA82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A287018-E476-4EA5-A4FE-D884401B56FE}" srcId="{6193EE98-EB85-4C26-972E-9241C98F49FF}" destId="{91638699-F741-4316-B13F-6E80F2ED9073}" srcOrd="0" destOrd="0" parTransId="{33202DD9-10A6-40A2-9693-602F7C7EB7DE}" sibTransId="{6AFD56DA-648D-44A0-9235-2FA0CE8B2074}"/>
    <dgm:cxn modelId="{89F3457E-2C6D-4AC7-AAA8-04E9DBE80D23}" type="presOf" srcId="{6193EE98-EB85-4C26-972E-9241C98F49FF}" destId="{2E3EA891-5E1B-4DF5-9CA9-ACD659D7CD80}" srcOrd="0" destOrd="0" presId="urn:microsoft.com/office/officeart/2005/8/layout/cycle6"/>
    <dgm:cxn modelId="{FB815BAF-DFC6-412C-BB56-BEBEE251C169}" type="presOf" srcId="{6AFD56DA-648D-44A0-9235-2FA0CE8B2074}" destId="{D5F33E0D-5866-443B-9279-E53088D7786C}" srcOrd="0" destOrd="0" presId="urn:microsoft.com/office/officeart/2005/8/layout/cycle6"/>
    <dgm:cxn modelId="{DC755A77-FF48-47A7-956A-A6E44F6628E3}" type="presOf" srcId="{1900F5B6-EF74-4016-ADF5-2186B91DA82D}" destId="{6CB776A1-1C26-4F98-9EB5-D0249B8CC552}" srcOrd="0" destOrd="0" presId="urn:microsoft.com/office/officeart/2005/8/layout/cycle6"/>
    <dgm:cxn modelId="{713B56D8-6676-43C4-B021-7E1C446AD11C}" srcId="{6193EE98-EB85-4C26-972E-9241C98F49FF}" destId="{C022722E-ADF8-483B-979F-817BBCBFD958}" srcOrd="3" destOrd="0" parTransId="{8F8F0BE4-F27E-4812-AC41-3BCD50CE9ADE}" sibTransId="{7CD50894-9E8E-4BE0-B3D5-F6BC40872446}"/>
    <dgm:cxn modelId="{4D528A18-0D33-4DE8-AF90-23EFE4A96698}" srcId="{6193EE98-EB85-4C26-972E-9241C98F49FF}" destId="{D945B59B-2293-47AD-AC15-DF81CAFF89D4}" srcOrd="2" destOrd="0" parTransId="{99954F22-EB55-47D1-B046-066BA6BA5C14}" sibTransId="{66E46B1A-D527-475E-81E3-C4F8E1B22C11}"/>
    <dgm:cxn modelId="{6190E01B-A203-4195-987B-01756F89DB35}" type="presOf" srcId="{0ED5680E-994E-4DBF-8E7F-FBC996C5104A}" destId="{73BECC56-39B7-4DBE-9534-0D2BF8BED743}" srcOrd="0" destOrd="0" presId="urn:microsoft.com/office/officeart/2005/8/layout/cycle6"/>
    <dgm:cxn modelId="{773EA49E-93D9-4F46-8B6D-AC176EBA8100}" type="presOf" srcId="{D945B59B-2293-47AD-AC15-DF81CAFF89D4}" destId="{1FBB32DF-E084-462B-9B4E-A482F66EDAC8}" srcOrd="0" destOrd="0" presId="urn:microsoft.com/office/officeart/2005/8/layout/cycle6"/>
    <dgm:cxn modelId="{899937E1-B858-40A7-957E-E23C0C0ED773}" type="presOf" srcId="{7CD50894-9E8E-4BE0-B3D5-F6BC40872446}" destId="{42E45D0C-D5F4-49D9-9F99-540FF8310385}" srcOrd="0" destOrd="0" presId="urn:microsoft.com/office/officeart/2005/8/layout/cycle6"/>
    <dgm:cxn modelId="{DD03BB8B-C05F-40A0-B617-69EA316D3A59}" type="presOf" srcId="{DF3F0F8C-59DC-4386-B573-7555673277DB}" destId="{57A234A1-731F-4E15-8804-62E8E27F3618}" srcOrd="0" destOrd="0" presId="urn:microsoft.com/office/officeart/2005/8/layout/cycle6"/>
    <dgm:cxn modelId="{85A6743F-450B-417E-B001-617F8FA4710A}" type="presOf" srcId="{C022722E-ADF8-483B-979F-817BBCBFD958}" destId="{AE08EF02-B89D-4A1E-BC8D-A764C0416637}" srcOrd="0" destOrd="0" presId="urn:microsoft.com/office/officeart/2005/8/layout/cycle6"/>
    <dgm:cxn modelId="{5C93B88C-81E1-4C15-A968-B8173B140BAB}" type="presOf" srcId="{91638699-F741-4316-B13F-6E80F2ED9073}" destId="{DBE6CE4F-13CC-4B2B-AA9D-D51DA93387FA}" srcOrd="0" destOrd="0" presId="urn:microsoft.com/office/officeart/2005/8/layout/cycle6"/>
    <dgm:cxn modelId="{114088C6-5F48-47C4-B3D7-55498DA0CB6B}" type="presOf" srcId="{DAD68211-1024-4ABF-848C-E8E0C9136D8E}" destId="{1AA6CF42-741B-4267-BB69-5CDD7582C28A}" srcOrd="0" destOrd="0" presId="urn:microsoft.com/office/officeart/2005/8/layout/cycle6"/>
    <dgm:cxn modelId="{48A6DD7B-8940-4412-8E23-CE83174B53A1}" type="presOf" srcId="{66E46B1A-D527-475E-81E3-C4F8E1B22C11}" destId="{20211687-DDCB-43D4-AF40-B23144CA00D3}" srcOrd="0" destOrd="0" presId="urn:microsoft.com/office/officeart/2005/8/layout/cycle6"/>
    <dgm:cxn modelId="{E8F0B8D1-86EB-4E50-9793-6383AD832171}" srcId="{6193EE98-EB85-4C26-972E-9241C98F49FF}" destId="{DAD68211-1024-4ABF-848C-E8E0C9136D8E}" srcOrd="4" destOrd="0" parTransId="{702E1CD6-C231-4265-80DC-4D82F22A8871}" sibTransId="{1900F5B6-EF74-4016-ADF5-2186B91DA82D}"/>
    <dgm:cxn modelId="{DA6A21D8-720E-42E1-AFE2-401F13EC0762}" srcId="{6193EE98-EB85-4C26-972E-9241C98F49FF}" destId="{DF3F0F8C-59DC-4386-B573-7555673277DB}" srcOrd="1" destOrd="0" parTransId="{12F716F3-B9D8-4B30-A83B-51678E7B0467}" sibTransId="{0ED5680E-994E-4DBF-8E7F-FBC996C5104A}"/>
    <dgm:cxn modelId="{ECF0CD33-2207-4F3C-8DD6-A9E75BB63ADE}" type="presParOf" srcId="{2E3EA891-5E1B-4DF5-9CA9-ACD659D7CD80}" destId="{DBE6CE4F-13CC-4B2B-AA9D-D51DA93387FA}" srcOrd="0" destOrd="0" presId="urn:microsoft.com/office/officeart/2005/8/layout/cycle6"/>
    <dgm:cxn modelId="{82CB5EF3-0261-4057-8E22-F4DCFF807C58}" type="presParOf" srcId="{2E3EA891-5E1B-4DF5-9CA9-ACD659D7CD80}" destId="{D773EA49-ED13-49C4-843D-F614CE34E0EE}" srcOrd="1" destOrd="0" presId="urn:microsoft.com/office/officeart/2005/8/layout/cycle6"/>
    <dgm:cxn modelId="{C4842BDB-3197-4113-95BA-261F22023616}" type="presParOf" srcId="{2E3EA891-5E1B-4DF5-9CA9-ACD659D7CD80}" destId="{D5F33E0D-5866-443B-9279-E53088D7786C}" srcOrd="2" destOrd="0" presId="urn:microsoft.com/office/officeart/2005/8/layout/cycle6"/>
    <dgm:cxn modelId="{F9447091-FEDB-4035-B3A5-AC15D97FC2D5}" type="presParOf" srcId="{2E3EA891-5E1B-4DF5-9CA9-ACD659D7CD80}" destId="{57A234A1-731F-4E15-8804-62E8E27F3618}" srcOrd="3" destOrd="0" presId="urn:microsoft.com/office/officeart/2005/8/layout/cycle6"/>
    <dgm:cxn modelId="{550E9581-ED23-49E9-B006-B633652DB5B2}" type="presParOf" srcId="{2E3EA891-5E1B-4DF5-9CA9-ACD659D7CD80}" destId="{82748776-AC4C-48C8-AFB8-AF198E072BB0}" srcOrd="4" destOrd="0" presId="urn:microsoft.com/office/officeart/2005/8/layout/cycle6"/>
    <dgm:cxn modelId="{96D301DA-3E45-4639-85C9-CFFDCD1BB11B}" type="presParOf" srcId="{2E3EA891-5E1B-4DF5-9CA9-ACD659D7CD80}" destId="{73BECC56-39B7-4DBE-9534-0D2BF8BED743}" srcOrd="5" destOrd="0" presId="urn:microsoft.com/office/officeart/2005/8/layout/cycle6"/>
    <dgm:cxn modelId="{CBEFB763-CA7F-48B3-9273-0A02FEA98520}" type="presParOf" srcId="{2E3EA891-5E1B-4DF5-9CA9-ACD659D7CD80}" destId="{1FBB32DF-E084-462B-9B4E-A482F66EDAC8}" srcOrd="6" destOrd="0" presId="urn:microsoft.com/office/officeart/2005/8/layout/cycle6"/>
    <dgm:cxn modelId="{B6BDDC40-2D23-4902-A0F0-166BC0C69177}" type="presParOf" srcId="{2E3EA891-5E1B-4DF5-9CA9-ACD659D7CD80}" destId="{5A7BD064-708A-48E8-B75C-1CF14C6548F2}" srcOrd="7" destOrd="0" presId="urn:microsoft.com/office/officeart/2005/8/layout/cycle6"/>
    <dgm:cxn modelId="{DC9DCFBC-9738-41A1-9E7D-09BB7AC88987}" type="presParOf" srcId="{2E3EA891-5E1B-4DF5-9CA9-ACD659D7CD80}" destId="{20211687-DDCB-43D4-AF40-B23144CA00D3}" srcOrd="8" destOrd="0" presId="urn:microsoft.com/office/officeart/2005/8/layout/cycle6"/>
    <dgm:cxn modelId="{127DCE1E-1D1C-45AD-8818-E26D41808C05}" type="presParOf" srcId="{2E3EA891-5E1B-4DF5-9CA9-ACD659D7CD80}" destId="{AE08EF02-B89D-4A1E-BC8D-A764C0416637}" srcOrd="9" destOrd="0" presId="urn:microsoft.com/office/officeart/2005/8/layout/cycle6"/>
    <dgm:cxn modelId="{EB68D4FB-0258-4CB5-92A1-454BA7D1C18A}" type="presParOf" srcId="{2E3EA891-5E1B-4DF5-9CA9-ACD659D7CD80}" destId="{759C69BF-CFA1-49C9-B14B-918CAC7A535E}" srcOrd="10" destOrd="0" presId="urn:microsoft.com/office/officeart/2005/8/layout/cycle6"/>
    <dgm:cxn modelId="{C67FB6D0-D68F-4BBA-AFA2-C8D46EA189ED}" type="presParOf" srcId="{2E3EA891-5E1B-4DF5-9CA9-ACD659D7CD80}" destId="{42E45D0C-D5F4-49D9-9F99-540FF8310385}" srcOrd="11" destOrd="0" presId="urn:microsoft.com/office/officeart/2005/8/layout/cycle6"/>
    <dgm:cxn modelId="{416C5599-D386-4D31-93F4-73FC5530BD38}" type="presParOf" srcId="{2E3EA891-5E1B-4DF5-9CA9-ACD659D7CD80}" destId="{1AA6CF42-741B-4267-BB69-5CDD7582C28A}" srcOrd="12" destOrd="0" presId="urn:microsoft.com/office/officeart/2005/8/layout/cycle6"/>
    <dgm:cxn modelId="{90EF8A03-DC10-4EB2-B7CB-1E52362ADB45}" type="presParOf" srcId="{2E3EA891-5E1B-4DF5-9CA9-ACD659D7CD80}" destId="{9A3BCC1D-F444-41AF-BCDF-A94EA660FD8D}" srcOrd="13" destOrd="0" presId="urn:microsoft.com/office/officeart/2005/8/layout/cycle6"/>
    <dgm:cxn modelId="{D5FF8CE9-AB02-4CF5-9794-237CD3A9A578}" type="presParOf" srcId="{2E3EA891-5E1B-4DF5-9CA9-ACD659D7CD80}" destId="{6CB776A1-1C26-4F98-9EB5-D0249B8CC55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6193EE98-EB85-4C26-972E-9241C98F49F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45B59B-2293-47AD-AC15-DF81CAFF89D4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ea typeface="Times New Roman"/>
              <a:cs typeface="Times New Roman"/>
            </a:rPr>
            <a:t>організація діагностики і самодіагностики реальних освітніх можливостей учнів, колективів груп, професійних можливостей, потреб і запитів педагогів</a:t>
          </a:r>
          <a:endParaRPr lang="ru-RU" sz="1800" dirty="0">
            <a:latin typeface="+mj-lt"/>
          </a:endParaRPr>
        </a:p>
      </dgm:t>
    </dgm:pt>
    <dgm:pt modelId="{99954F22-EB55-47D1-B046-066BA6BA5C14}" type="parTrans" cxnId="{4D528A18-0D33-4DE8-AF90-23EFE4A96698}">
      <dgm:prSet/>
      <dgm:spPr/>
      <dgm:t>
        <a:bodyPr/>
        <a:lstStyle/>
        <a:p>
          <a:endParaRPr lang="ru-RU"/>
        </a:p>
      </dgm:t>
    </dgm:pt>
    <dgm:pt modelId="{66E46B1A-D527-475E-81E3-C4F8E1B22C11}" type="sibTrans" cxnId="{4D528A18-0D33-4DE8-AF90-23EFE4A96698}">
      <dgm:prSet/>
      <dgm:spPr/>
      <dgm:t>
        <a:bodyPr/>
        <a:lstStyle/>
        <a:p>
          <a:endParaRPr lang="ru-RU"/>
        </a:p>
      </dgm:t>
    </dgm:pt>
    <dgm:pt modelId="{DAD68211-1024-4ABF-848C-E8E0C9136D8E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ea typeface="Times New Roman"/>
              <a:cs typeface="Times New Roman"/>
            </a:rPr>
            <a:t>поширення перспективного досвіду, набутого в колективі</a:t>
          </a:r>
          <a:endParaRPr lang="ru-RU" sz="1800" dirty="0">
            <a:latin typeface="+mj-lt"/>
          </a:endParaRPr>
        </a:p>
      </dgm:t>
    </dgm:pt>
    <dgm:pt modelId="{702E1CD6-C231-4265-80DC-4D82F22A8871}" type="parTrans" cxnId="{E8F0B8D1-86EB-4E50-9793-6383AD832171}">
      <dgm:prSet/>
      <dgm:spPr/>
      <dgm:t>
        <a:bodyPr/>
        <a:lstStyle/>
        <a:p>
          <a:endParaRPr lang="ru-RU"/>
        </a:p>
      </dgm:t>
    </dgm:pt>
    <dgm:pt modelId="{1900F5B6-EF74-4016-ADF5-2186B91DA82D}" type="sibTrans" cxnId="{E8F0B8D1-86EB-4E50-9793-6383AD832171}">
      <dgm:prSet/>
      <dgm:spPr/>
      <dgm:t>
        <a:bodyPr/>
        <a:lstStyle/>
        <a:p>
          <a:endParaRPr lang="ru-RU"/>
        </a:p>
      </dgm:t>
    </dgm:pt>
    <dgm:pt modelId="{8646B57C-CF3A-4FEE-9750-8706C212B3D0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ea typeface="Times New Roman"/>
              <a:cs typeface="Times New Roman"/>
            </a:rPr>
            <a:t>стимулювання групової творчості й ініціативи членів педагогічного колективу</a:t>
          </a:r>
          <a:endParaRPr lang="ru-RU" sz="1800" dirty="0">
            <a:latin typeface="+mj-lt"/>
          </a:endParaRPr>
        </a:p>
      </dgm:t>
    </dgm:pt>
    <dgm:pt modelId="{9FF3B9FA-E680-4E99-9EDB-841AA8B51138}" type="parTrans" cxnId="{D535B1E6-D637-4456-8D0E-E6FA8FEDD638}">
      <dgm:prSet/>
      <dgm:spPr/>
      <dgm:t>
        <a:bodyPr/>
        <a:lstStyle/>
        <a:p>
          <a:endParaRPr lang="ru-RU"/>
        </a:p>
      </dgm:t>
    </dgm:pt>
    <dgm:pt modelId="{DE111F56-3C85-4392-A7DC-26D43D812218}" type="sibTrans" cxnId="{D535B1E6-D637-4456-8D0E-E6FA8FEDD638}">
      <dgm:prSet/>
      <dgm:spPr/>
      <dgm:t>
        <a:bodyPr/>
        <a:lstStyle/>
        <a:p>
          <a:endParaRPr lang="ru-RU"/>
        </a:p>
      </dgm:t>
    </dgm:pt>
    <dgm:pt modelId="{751681A1-CC64-4948-B94E-BB213FCFA3B9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ea typeface="Times New Roman"/>
              <a:cs typeface="Times New Roman"/>
            </a:rPr>
            <a:t>залучення до науково-дослідної, дослідно-експериментальної роботи, до цілеспрямованого формування нового досвіду свого закладу</a:t>
          </a:r>
          <a:endParaRPr lang="ru-RU" sz="1800" dirty="0">
            <a:latin typeface="+mj-lt"/>
          </a:endParaRPr>
        </a:p>
      </dgm:t>
    </dgm:pt>
    <dgm:pt modelId="{0AE2AEC2-E6E9-4AFC-9E14-B5AA406A49C0}" type="parTrans" cxnId="{5CE531D4-44C1-4FD0-90C2-848E93BA55DA}">
      <dgm:prSet/>
      <dgm:spPr/>
      <dgm:t>
        <a:bodyPr/>
        <a:lstStyle/>
        <a:p>
          <a:endParaRPr lang="ru-RU"/>
        </a:p>
      </dgm:t>
    </dgm:pt>
    <dgm:pt modelId="{FA7B94F9-BA7D-48F7-AE98-5A0C236A387A}" type="sibTrans" cxnId="{5CE531D4-44C1-4FD0-90C2-848E93BA55DA}">
      <dgm:prSet/>
      <dgm:spPr/>
      <dgm:t>
        <a:bodyPr/>
        <a:lstStyle/>
        <a:p>
          <a:endParaRPr lang="ru-RU"/>
        </a:p>
      </dgm:t>
    </dgm:pt>
    <dgm:pt modelId="{AB462A0A-1042-4C22-BC02-C7D94FD55377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ea typeface="Times New Roman"/>
              <a:cs typeface="Times New Roman"/>
            </a:rPr>
            <a:t>впровадження і використання досягнень психолого-педагогічної науки, інших наукових дисциплін</a:t>
          </a:r>
          <a:endParaRPr lang="ru-RU" sz="1800" dirty="0">
            <a:latin typeface="+mj-lt"/>
          </a:endParaRPr>
        </a:p>
      </dgm:t>
    </dgm:pt>
    <dgm:pt modelId="{2C7BE825-431B-4DD9-9295-37CEB9A085AF}" type="parTrans" cxnId="{83368187-43E7-4C28-8B8A-0C304E23E81D}">
      <dgm:prSet/>
      <dgm:spPr/>
      <dgm:t>
        <a:bodyPr/>
        <a:lstStyle/>
        <a:p>
          <a:endParaRPr lang="ru-RU"/>
        </a:p>
      </dgm:t>
    </dgm:pt>
    <dgm:pt modelId="{DD50F775-8E9B-48B5-A53C-0FD9A8083D04}" type="sibTrans" cxnId="{83368187-43E7-4C28-8B8A-0C304E23E81D}">
      <dgm:prSet/>
      <dgm:spPr/>
      <dgm:t>
        <a:bodyPr/>
        <a:lstStyle/>
        <a:p>
          <a:endParaRPr lang="ru-RU"/>
        </a:p>
      </dgm:t>
    </dgm:pt>
    <dgm:pt modelId="{2E3EA891-5E1B-4DF5-9CA9-ACD659D7CD80}" type="pres">
      <dgm:prSet presAssocID="{6193EE98-EB85-4C26-972E-9241C98F49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B32DF-E084-462B-9B4E-A482F66EDAC8}" type="pres">
      <dgm:prSet presAssocID="{D945B59B-2293-47AD-AC15-DF81CAFF89D4}" presName="node" presStyleLbl="node1" presStyleIdx="0" presStyleCnt="5" custScaleX="244069" custRadScaleRad="100074" custRadScaleInc="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BD064-708A-48E8-B75C-1CF14C6548F2}" type="pres">
      <dgm:prSet presAssocID="{D945B59B-2293-47AD-AC15-DF81CAFF89D4}" presName="spNode" presStyleCnt="0"/>
      <dgm:spPr/>
    </dgm:pt>
    <dgm:pt modelId="{20211687-DDCB-43D4-AF40-B23144CA00D3}" type="pres">
      <dgm:prSet presAssocID="{66E46B1A-D527-475E-81E3-C4F8E1B22C1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F531878-B176-4125-85F1-6CA63237913F}" type="pres">
      <dgm:prSet presAssocID="{8646B57C-CF3A-4FEE-9750-8706C212B3D0}" presName="node" presStyleLbl="node1" presStyleIdx="1" presStyleCnt="5" custScaleX="189564" custRadScaleRad="116681" custRadScaleInc="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44203-4FA6-43BF-B63C-DB209087BD8E}" type="pres">
      <dgm:prSet presAssocID="{8646B57C-CF3A-4FEE-9750-8706C212B3D0}" presName="spNode" presStyleCnt="0"/>
      <dgm:spPr/>
    </dgm:pt>
    <dgm:pt modelId="{4ABA9344-0C5B-4D91-964D-C0B091AEB99A}" type="pres">
      <dgm:prSet presAssocID="{DE111F56-3C85-4392-A7DC-26D43D81221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4C411F2-A861-4E0A-8FDB-832EBA89F955}" type="pres">
      <dgm:prSet presAssocID="{751681A1-CC64-4948-B94E-BB213FCFA3B9}" presName="node" presStyleLbl="node1" presStyleIdx="2" presStyleCnt="5" custScaleX="209356" custRadScaleRad="116326" custRadScaleInc="-114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AC3C8-23ED-46D0-BBE4-5616361906FC}" type="pres">
      <dgm:prSet presAssocID="{751681A1-CC64-4948-B94E-BB213FCFA3B9}" presName="spNode" presStyleCnt="0"/>
      <dgm:spPr/>
    </dgm:pt>
    <dgm:pt modelId="{BDBF75B7-6AF0-4F2F-A89B-052DB4AC3BCF}" type="pres">
      <dgm:prSet presAssocID="{FA7B94F9-BA7D-48F7-AE98-5A0C236A387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090CB0A-A0FF-4686-A502-50C2C099CBB5}" type="pres">
      <dgm:prSet presAssocID="{AB462A0A-1042-4C22-BC02-C7D94FD55377}" presName="node" presStyleLbl="node1" presStyleIdx="3" presStyleCnt="5" custScaleX="194298" custRadScaleRad="117590" custRadScaleInc="115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C9B7C-CB58-4E8A-8684-C06F964BC072}" type="pres">
      <dgm:prSet presAssocID="{AB462A0A-1042-4C22-BC02-C7D94FD55377}" presName="spNode" presStyleCnt="0"/>
      <dgm:spPr/>
    </dgm:pt>
    <dgm:pt modelId="{8E5DC487-8475-4BAF-9850-BE176ACE01F3}" type="pres">
      <dgm:prSet presAssocID="{DD50F775-8E9B-48B5-A53C-0FD9A8083D0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AA6CF42-741B-4267-BB69-5CDD7582C28A}" type="pres">
      <dgm:prSet presAssocID="{DAD68211-1024-4ABF-848C-E8E0C9136D8E}" presName="node" presStyleLbl="node1" presStyleIdx="4" presStyleCnt="5" custScaleX="178178" custRadScaleRad="116681" custRadScaleInc="-4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BCC1D-F444-41AF-BCDF-A94EA660FD8D}" type="pres">
      <dgm:prSet presAssocID="{DAD68211-1024-4ABF-848C-E8E0C9136D8E}" presName="spNode" presStyleCnt="0"/>
      <dgm:spPr/>
    </dgm:pt>
    <dgm:pt modelId="{6CB776A1-1C26-4F98-9EB5-D0249B8CC552}" type="pres">
      <dgm:prSet presAssocID="{1900F5B6-EF74-4016-ADF5-2186B91DA82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535B1E6-D637-4456-8D0E-E6FA8FEDD638}" srcId="{6193EE98-EB85-4C26-972E-9241C98F49FF}" destId="{8646B57C-CF3A-4FEE-9750-8706C212B3D0}" srcOrd="1" destOrd="0" parTransId="{9FF3B9FA-E680-4E99-9EDB-841AA8B51138}" sibTransId="{DE111F56-3C85-4392-A7DC-26D43D812218}"/>
    <dgm:cxn modelId="{4D528A18-0D33-4DE8-AF90-23EFE4A96698}" srcId="{6193EE98-EB85-4C26-972E-9241C98F49FF}" destId="{D945B59B-2293-47AD-AC15-DF81CAFF89D4}" srcOrd="0" destOrd="0" parTransId="{99954F22-EB55-47D1-B046-066BA6BA5C14}" sibTransId="{66E46B1A-D527-475E-81E3-C4F8E1B22C11}"/>
    <dgm:cxn modelId="{3859BE53-E9A3-4CAE-8541-C35A5B4495C1}" type="presOf" srcId="{1900F5B6-EF74-4016-ADF5-2186B91DA82D}" destId="{6CB776A1-1C26-4F98-9EB5-D0249B8CC552}" srcOrd="0" destOrd="0" presId="urn:microsoft.com/office/officeart/2005/8/layout/cycle6"/>
    <dgm:cxn modelId="{02BE5FF4-71EA-4C72-86E4-E54DABC165C2}" type="presOf" srcId="{6193EE98-EB85-4C26-972E-9241C98F49FF}" destId="{2E3EA891-5E1B-4DF5-9CA9-ACD659D7CD80}" srcOrd="0" destOrd="0" presId="urn:microsoft.com/office/officeart/2005/8/layout/cycle6"/>
    <dgm:cxn modelId="{F6A2DE2F-9D89-444B-BDA0-EAA547629064}" type="presOf" srcId="{AB462A0A-1042-4C22-BC02-C7D94FD55377}" destId="{A090CB0A-A0FF-4686-A502-50C2C099CBB5}" srcOrd="0" destOrd="0" presId="urn:microsoft.com/office/officeart/2005/8/layout/cycle6"/>
    <dgm:cxn modelId="{616D96FD-2644-4938-B45B-FF0CE49F6518}" type="presOf" srcId="{66E46B1A-D527-475E-81E3-C4F8E1B22C11}" destId="{20211687-DDCB-43D4-AF40-B23144CA00D3}" srcOrd="0" destOrd="0" presId="urn:microsoft.com/office/officeart/2005/8/layout/cycle6"/>
    <dgm:cxn modelId="{DDCF5662-5EB8-41A3-AF19-3E89183277E2}" type="presOf" srcId="{DAD68211-1024-4ABF-848C-E8E0C9136D8E}" destId="{1AA6CF42-741B-4267-BB69-5CDD7582C28A}" srcOrd="0" destOrd="0" presId="urn:microsoft.com/office/officeart/2005/8/layout/cycle6"/>
    <dgm:cxn modelId="{5CE531D4-44C1-4FD0-90C2-848E93BA55DA}" srcId="{6193EE98-EB85-4C26-972E-9241C98F49FF}" destId="{751681A1-CC64-4948-B94E-BB213FCFA3B9}" srcOrd="2" destOrd="0" parTransId="{0AE2AEC2-E6E9-4AFC-9E14-B5AA406A49C0}" sibTransId="{FA7B94F9-BA7D-48F7-AE98-5A0C236A387A}"/>
    <dgm:cxn modelId="{83368187-43E7-4C28-8B8A-0C304E23E81D}" srcId="{6193EE98-EB85-4C26-972E-9241C98F49FF}" destId="{AB462A0A-1042-4C22-BC02-C7D94FD55377}" srcOrd="3" destOrd="0" parTransId="{2C7BE825-431B-4DD9-9295-37CEB9A085AF}" sibTransId="{DD50F775-8E9B-48B5-A53C-0FD9A8083D04}"/>
    <dgm:cxn modelId="{551A3EA0-CA40-40AC-8A3D-82BF9CA49FF0}" type="presOf" srcId="{FA7B94F9-BA7D-48F7-AE98-5A0C236A387A}" destId="{BDBF75B7-6AF0-4F2F-A89B-052DB4AC3BCF}" srcOrd="0" destOrd="0" presId="urn:microsoft.com/office/officeart/2005/8/layout/cycle6"/>
    <dgm:cxn modelId="{08A7DDD8-9D34-475C-A2E0-6366C920672C}" type="presOf" srcId="{751681A1-CC64-4948-B94E-BB213FCFA3B9}" destId="{A4C411F2-A861-4E0A-8FDB-832EBA89F955}" srcOrd="0" destOrd="0" presId="urn:microsoft.com/office/officeart/2005/8/layout/cycle6"/>
    <dgm:cxn modelId="{A03361FB-0BC8-4CD9-A538-BBF509991450}" type="presOf" srcId="{8646B57C-CF3A-4FEE-9750-8706C212B3D0}" destId="{DF531878-B176-4125-85F1-6CA63237913F}" srcOrd="0" destOrd="0" presId="urn:microsoft.com/office/officeart/2005/8/layout/cycle6"/>
    <dgm:cxn modelId="{DA752B70-49E2-4B1C-A91D-2A5375256F09}" type="presOf" srcId="{D945B59B-2293-47AD-AC15-DF81CAFF89D4}" destId="{1FBB32DF-E084-462B-9B4E-A482F66EDAC8}" srcOrd="0" destOrd="0" presId="urn:microsoft.com/office/officeart/2005/8/layout/cycle6"/>
    <dgm:cxn modelId="{EA609D27-F9E3-4463-9769-2C08F4355B8C}" type="presOf" srcId="{DE111F56-3C85-4392-A7DC-26D43D812218}" destId="{4ABA9344-0C5B-4D91-964D-C0B091AEB99A}" srcOrd="0" destOrd="0" presId="urn:microsoft.com/office/officeart/2005/8/layout/cycle6"/>
    <dgm:cxn modelId="{E8F0B8D1-86EB-4E50-9793-6383AD832171}" srcId="{6193EE98-EB85-4C26-972E-9241C98F49FF}" destId="{DAD68211-1024-4ABF-848C-E8E0C9136D8E}" srcOrd="4" destOrd="0" parTransId="{702E1CD6-C231-4265-80DC-4D82F22A8871}" sibTransId="{1900F5B6-EF74-4016-ADF5-2186B91DA82D}"/>
    <dgm:cxn modelId="{AAC7E86B-89AB-4AFB-B906-BCC1C435407E}" type="presOf" srcId="{DD50F775-8E9B-48B5-A53C-0FD9A8083D04}" destId="{8E5DC487-8475-4BAF-9850-BE176ACE01F3}" srcOrd="0" destOrd="0" presId="urn:microsoft.com/office/officeart/2005/8/layout/cycle6"/>
    <dgm:cxn modelId="{D7833510-0B71-4607-B474-00550C31A6B2}" type="presParOf" srcId="{2E3EA891-5E1B-4DF5-9CA9-ACD659D7CD80}" destId="{1FBB32DF-E084-462B-9B4E-A482F66EDAC8}" srcOrd="0" destOrd="0" presId="urn:microsoft.com/office/officeart/2005/8/layout/cycle6"/>
    <dgm:cxn modelId="{7D7BCD36-F4B7-4D0F-895F-9400B718E496}" type="presParOf" srcId="{2E3EA891-5E1B-4DF5-9CA9-ACD659D7CD80}" destId="{5A7BD064-708A-48E8-B75C-1CF14C6548F2}" srcOrd="1" destOrd="0" presId="urn:microsoft.com/office/officeart/2005/8/layout/cycle6"/>
    <dgm:cxn modelId="{DDE9AB1C-2F96-41B1-BE57-2BE0DF371556}" type="presParOf" srcId="{2E3EA891-5E1B-4DF5-9CA9-ACD659D7CD80}" destId="{20211687-DDCB-43D4-AF40-B23144CA00D3}" srcOrd="2" destOrd="0" presId="urn:microsoft.com/office/officeart/2005/8/layout/cycle6"/>
    <dgm:cxn modelId="{11DD3560-E685-44BA-8764-8D932AFE9E0F}" type="presParOf" srcId="{2E3EA891-5E1B-4DF5-9CA9-ACD659D7CD80}" destId="{DF531878-B176-4125-85F1-6CA63237913F}" srcOrd="3" destOrd="0" presId="urn:microsoft.com/office/officeart/2005/8/layout/cycle6"/>
    <dgm:cxn modelId="{08481ED8-F43D-414E-841C-08B2E0D278A1}" type="presParOf" srcId="{2E3EA891-5E1B-4DF5-9CA9-ACD659D7CD80}" destId="{DF744203-4FA6-43BF-B63C-DB209087BD8E}" srcOrd="4" destOrd="0" presId="urn:microsoft.com/office/officeart/2005/8/layout/cycle6"/>
    <dgm:cxn modelId="{70BEFACE-D82C-40B7-8772-C10ECA2FFDF1}" type="presParOf" srcId="{2E3EA891-5E1B-4DF5-9CA9-ACD659D7CD80}" destId="{4ABA9344-0C5B-4D91-964D-C0B091AEB99A}" srcOrd="5" destOrd="0" presId="urn:microsoft.com/office/officeart/2005/8/layout/cycle6"/>
    <dgm:cxn modelId="{BE8D1270-A881-45F5-9C34-D8193F20E600}" type="presParOf" srcId="{2E3EA891-5E1B-4DF5-9CA9-ACD659D7CD80}" destId="{A4C411F2-A861-4E0A-8FDB-832EBA89F955}" srcOrd="6" destOrd="0" presId="urn:microsoft.com/office/officeart/2005/8/layout/cycle6"/>
    <dgm:cxn modelId="{70120F7C-C255-4EF3-AC43-2D2E0D1E0F97}" type="presParOf" srcId="{2E3EA891-5E1B-4DF5-9CA9-ACD659D7CD80}" destId="{19DAC3C8-23ED-46D0-BBE4-5616361906FC}" srcOrd="7" destOrd="0" presId="urn:microsoft.com/office/officeart/2005/8/layout/cycle6"/>
    <dgm:cxn modelId="{D14DD41E-4BA7-4EFC-A298-5EC05F97336F}" type="presParOf" srcId="{2E3EA891-5E1B-4DF5-9CA9-ACD659D7CD80}" destId="{BDBF75B7-6AF0-4F2F-A89B-052DB4AC3BCF}" srcOrd="8" destOrd="0" presId="urn:microsoft.com/office/officeart/2005/8/layout/cycle6"/>
    <dgm:cxn modelId="{86751CF1-99C1-47C4-AB4E-588B9B1D4281}" type="presParOf" srcId="{2E3EA891-5E1B-4DF5-9CA9-ACD659D7CD80}" destId="{A090CB0A-A0FF-4686-A502-50C2C099CBB5}" srcOrd="9" destOrd="0" presId="urn:microsoft.com/office/officeart/2005/8/layout/cycle6"/>
    <dgm:cxn modelId="{C05FEE8C-EC24-43B1-A035-72C79D3047E7}" type="presParOf" srcId="{2E3EA891-5E1B-4DF5-9CA9-ACD659D7CD80}" destId="{54DC9B7C-CB58-4E8A-8684-C06F964BC072}" srcOrd="10" destOrd="0" presId="urn:microsoft.com/office/officeart/2005/8/layout/cycle6"/>
    <dgm:cxn modelId="{26C449DD-10E1-4670-92E9-9268F948DFDF}" type="presParOf" srcId="{2E3EA891-5E1B-4DF5-9CA9-ACD659D7CD80}" destId="{8E5DC487-8475-4BAF-9850-BE176ACE01F3}" srcOrd="11" destOrd="0" presId="urn:microsoft.com/office/officeart/2005/8/layout/cycle6"/>
    <dgm:cxn modelId="{CF998D58-1F1D-4117-A3FC-F459B06303D7}" type="presParOf" srcId="{2E3EA891-5E1B-4DF5-9CA9-ACD659D7CD80}" destId="{1AA6CF42-741B-4267-BB69-5CDD7582C28A}" srcOrd="12" destOrd="0" presId="urn:microsoft.com/office/officeart/2005/8/layout/cycle6"/>
    <dgm:cxn modelId="{C888A7EC-8F26-4360-915D-FD23611F293A}" type="presParOf" srcId="{2E3EA891-5E1B-4DF5-9CA9-ACD659D7CD80}" destId="{9A3BCC1D-F444-41AF-BCDF-A94EA660FD8D}" srcOrd="13" destOrd="0" presId="urn:microsoft.com/office/officeart/2005/8/layout/cycle6"/>
    <dgm:cxn modelId="{30388A82-1C79-4E0D-B524-2328349181E5}" type="presParOf" srcId="{2E3EA891-5E1B-4DF5-9CA9-ACD659D7CD80}" destId="{6CB776A1-1C26-4F98-9EB5-D0249B8CC55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F66BD1-95C4-4CA9-8DA4-0C916B1BE79F}" type="doc">
      <dgm:prSet loTypeId="urn:microsoft.com/office/officeart/2005/8/layout/hierarchy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454F8E4-D6B7-4AF4-BE18-5926C71468B7}">
      <dgm:prSet phldrT="[Текст]" custT="1"/>
      <dgm:spPr/>
      <dgm:t>
        <a:bodyPr/>
        <a:lstStyle/>
        <a:p>
          <a:r>
            <a:rPr lang="uk-UA" sz="2800" b="1" i="0" dirty="0" smtClean="0">
              <a:latin typeface="+mj-lt"/>
              <a:cs typeface="Times New Roman" pitchFamily="18" charset="0"/>
            </a:rPr>
            <a:t>Інші накази</a:t>
          </a:r>
          <a:endParaRPr lang="ru-RU" sz="2800" dirty="0">
            <a:latin typeface="+mj-lt"/>
            <a:cs typeface="Times New Roman" pitchFamily="18" charset="0"/>
          </a:endParaRPr>
        </a:p>
      </dgm:t>
    </dgm:pt>
    <dgm:pt modelId="{B93FABE5-7368-477F-A7AA-6F311E6D7285}" type="parTrans" cxnId="{71900DE6-C6DA-49C2-BC18-9B80977AD21A}">
      <dgm:prSet/>
      <dgm:spPr/>
      <dgm:t>
        <a:bodyPr/>
        <a:lstStyle/>
        <a:p>
          <a:endParaRPr lang="ru-RU"/>
        </a:p>
      </dgm:t>
    </dgm:pt>
    <dgm:pt modelId="{8F514D04-5386-4A75-BC62-054B8F5C90DA}" type="sibTrans" cxnId="{71900DE6-C6DA-49C2-BC18-9B80977AD21A}">
      <dgm:prSet/>
      <dgm:spPr/>
      <dgm:t>
        <a:bodyPr/>
        <a:lstStyle/>
        <a:p>
          <a:endParaRPr lang="ru-RU"/>
        </a:p>
      </dgm:t>
    </dgm:pt>
    <dgm:pt modelId="{3CA656E8-E876-4452-A6D3-0B19CC2DE5C8}">
      <dgm:prSet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затвердження положення про методичний кабінет закладу освіти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ABE958B9-2F39-485E-B27C-FAE2C5834DDF}" type="sibTrans" cxnId="{5EC380AE-1D48-495A-A23A-1B8AD6FF29FD}">
      <dgm:prSet/>
      <dgm:spPr/>
      <dgm:t>
        <a:bodyPr/>
        <a:lstStyle/>
        <a:p>
          <a:endParaRPr lang="ru-RU"/>
        </a:p>
      </dgm:t>
    </dgm:pt>
    <dgm:pt modelId="{487C7C36-B5EE-41CE-822C-F1F63B3ED600}" type="parTrans" cxnId="{5EC380AE-1D48-495A-A23A-1B8AD6FF29FD}">
      <dgm:prSet/>
      <dgm:spPr/>
      <dgm:t>
        <a:bodyPr/>
        <a:lstStyle/>
        <a:p>
          <a:endParaRPr lang="ru-RU"/>
        </a:p>
      </dgm:t>
    </dgm:pt>
    <dgm:pt modelId="{05A41EA6-918D-4748-924C-81A3D40DD70B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Інші накази для організації методичної роботи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47AFBBCC-FC13-420F-B45E-B59EA25D9F38}">
      <dgm:prSet phldrT="[Текст]"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затвердження положення про методичну раду закладу освіти</a:t>
          </a:r>
          <a:endParaRPr lang="ru-RU" sz="2000" dirty="0">
            <a:latin typeface="+mj-lt"/>
            <a:cs typeface="Times New Roman" pitchFamily="18" charset="0"/>
          </a:endParaRPr>
        </a:p>
      </dgm:t>
    </dgm:pt>
    <dgm:pt modelId="{A540C592-A5BE-419E-998F-9167E78E4BB2}" type="sibTrans" cxnId="{3794D4B5-00CF-48D4-985B-502A691154CA}">
      <dgm:prSet/>
      <dgm:spPr/>
      <dgm:t>
        <a:bodyPr/>
        <a:lstStyle/>
        <a:p>
          <a:endParaRPr lang="ru-RU"/>
        </a:p>
      </dgm:t>
    </dgm:pt>
    <dgm:pt modelId="{B2B7D37B-FC2D-4CF3-8A6C-37CE1C9B8C1B}" type="parTrans" cxnId="{3794D4B5-00CF-48D4-985B-502A691154CA}">
      <dgm:prSet/>
      <dgm:spPr/>
      <dgm:t>
        <a:bodyPr/>
        <a:lstStyle/>
        <a:p>
          <a:endParaRPr lang="ru-RU"/>
        </a:p>
      </dgm:t>
    </dgm:pt>
    <dgm:pt modelId="{F8C2EE6D-8339-4913-942E-5F2059CB9F32}" type="sibTrans" cxnId="{C0EC652A-E3D4-4DE1-A248-B6D15509C83D}">
      <dgm:prSet/>
      <dgm:spPr/>
      <dgm:t>
        <a:bodyPr/>
        <a:lstStyle/>
        <a:p>
          <a:endParaRPr lang="ru-RU"/>
        </a:p>
      </dgm:t>
    </dgm:pt>
    <dgm:pt modelId="{3887A452-0600-4204-8B4F-DEDB85DADA22}" type="parTrans" cxnId="{C0EC652A-E3D4-4DE1-A248-B6D15509C83D}">
      <dgm:prSet/>
      <dgm:spPr/>
      <dgm:t>
        <a:bodyPr/>
        <a:lstStyle/>
        <a:p>
          <a:endParaRPr lang="ru-RU"/>
        </a:p>
      </dgm:t>
    </dgm:pt>
    <dgm:pt modelId="{394F146F-6674-43A6-9CBF-F7999FBB732F}">
      <dgm:prSet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Накази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вивчення та узагальнення передового педагогічного досвіду роботи педагогічних працівників</a:t>
          </a:r>
          <a:endParaRPr lang="ru-RU" sz="2000" dirty="0" smtClean="0">
            <a:latin typeface="+mj-lt"/>
            <a:cs typeface="Times New Roman" pitchFamily="18" charset="0"/>
          </a:endParaRPr>
        </a:p>
      </dgm:t>
    </dgm:pt>
    <dgm:pt modelId="{E08013F9-CD5C-4D25-A068-470845D45F9C}" type="parTrans" cxnId="{840B07C3-9163-4750-A165-2BBCF3EDA8B4}">
      <dgm:prSet/>
      <dgm:spPr/>
    </dgm:pt>
    <dgm:pt modelId="{3E5CAEE4-BD72-4824-81CF-CB6834FDD374}" type="sibTrans" cxnId="{840B07C3-9163-4750-A165-2BBCF3EDA8B4}">
      <dgm:prSet/>
      <dgm:spPr/>
    </dgm:pt>
    <dgm:pt modelId="{9FAD9734-3488-4E04-BD37-90419524A8FD}">
      <dgm:prSet custT="1"/>
      <dgm:spPr/>
      <dgm:t>
        <a:bodyPr/>
        <a:lstStyle/>
        <a:p>
          <a:r>
            <a:rPr lang="uk-UA" sz="2000" dirty="0" smtClean="0">
              <a:latin typeface="+mj-lt"/>
              <a:cs typeface="Times New Roman" pitchFamily="18" charset="0"/>
            </a:rPr>
            <a:t>Наказ </a:t>
          </a:r>
        </a:p>
        <a:p>
          <a:r>
            <a:rPr lang="uk-UA" sz="2000" dirty="0" smtClean="0">
              <a:latin typeface="+mj-lt"/>
              <a:cs typeface="Times New Roman" pitchFamily="18" charset="0"/>
            </a:rPr>
            <a:t>про затвердження положення про педагогічну раду закладу освіти</a:t>
          </a:r>
          <a:endParaRPr lang="ru-RU" sz="2000" dirty="0" smtClean="0">
            <a:latin typeface="+mj-lt"/>
            <a:cs typeface="Times New Roman" pitchFamily="18" charset="0"/>
          </a:endParaRPr>
        </a:p>
      </dgm:t>
    </dgm:pt>
    <dgm:pt modelId="{5D0519FC-06C2-44EA-94CB-A6344FBDBD0C}" type="parTrans" cxnId="{95150595-D132-4812-9FDF-73F3CA513E8C}">
      <dgm:prSet/>
      <dgm:spPr/>
    </dgm:pt>
    <dgm:pt modelId="{2E9656F8-E49D-4199-83A2-3E6FB7A4EA32}" type="sibTrans" cxnId="{95150595-D132-4812-9FDF-73F3CA513E8C}">
      <dgm:prSet/>
      <dgm:spPr/>
    </dgm:pt>
    <dgm:pt modelId="{50AA40ED-E39F-48DD-BD6C-0AA56FA37F24}">
      <dgm:prSet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Накази </a:t>
          </a:r>
        </a:p>
        <a:p>
          <a:r>
            <a:rPr lang="uk-UA" sz="1600" dirty="0" smtClean="0">
              <a:latin typeface="+mj-lt"/>
              <a:cs typeface="Times New Roman" pitchFamily="18" charset="0"/>
            </a:rPr>
            <a:t>про проведення експериментально-дослідницької роботи, запровадження у освітній процес результатів наукових досліджень, педагогічного досвіду, інноваційних технологій </a:t>
          </a:r>
          <a:endParaRPr lang="ru-RU" sz="1600" dirty="0" smtClean="0">
            <a:latin typeface="+mj-lt"/>
            <a:cs typeface="Times New Roman" pitchFamily="18" charset="0"/>
          </a:endParaRPr>
        </a:p>
      </dgm:t>
    </dgm:pt>
    <dgm:pt modelId="{CB86B529-8B72-48AD-9C39-50A5F407E1FB}" type="parTrans" cxnId="{F4931510-32CB-4F6B-AF96-3F918FF96F57}">
      <dgm:prSet/>
      <dgm:spPr/>
    </dgm:pt>
    <dgm:pt modelId="{F94468EA-77B1-42DC-AC47-BCBB9D5DF54B}" type="sibTrans" cxnId="{F4931510-32CB-4F6B-AF96-3F918FF96F57}">
      <dgm:prSet/>
      <dgm:spPr/>
    </dgm:pt>
    <dgm:pt modelId="{EE0B1770-C32C-4433-8EA3-68C8337C8442}" type="pres">
      <dgm:prSet presAssocID="{6CF66BD1-95C4-4CA9-8DA4-0C916B1BE79F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9B4D2E-06EF-4A95-927B-8342A1F191C0}" type="pres">
      <dgm:prSet presAssocID="{7454F8E4-D6B7-4AF4-BE18-5926C71468B7}" presName="vertOne" presStyleCnt="0"/>
      <dgm:spPr/>
      <dgm:t>
        <a:bodyPr/>
        <a:lstStyle/>
        <a:p>
          <a:endParaRPr lang="ru-RU"/>
        </a:p>
      </dgm:t>
    </dgm:pt>
    <dgm:pt modelId="{94E56ED0-2CDB-4C2C-89A9-28B903CC1463}" type="pres">
      <dgm:prSet presAssocID="{7454F8E4-D6B7-4AF4-BE18-5926C71468B7}" presName="txOne" presStyleLbl="node0" presStyleIdx="0" presStyleCnt="1" custScaleY="47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91F3A-90F0-4366-98E9-08D141E334BB}" type="pres">
      <dgm:prSet presAssocID="{7454F8E4-D6B7-4AF4-BE18-5926C71468B7}" presName="parTransOne" presStyleCnt="0"/>
      <dgm:spPr/>
      <dgm:t>
        <a:bodyPr/>
        <a:lstStyle/>
        <a:p>
          <a:endParaRPr lang="ru-RU"/>
        </a:p>
      </dgm:t>
    </dgm:pt>
    <dgm:pt modelId="{1D78906C-4F95-4C56-8ED2-143198B96673}" type="pres">
      <dgm:prSet presAssocID="{7454F8E4-D6B7-4AF4-BE18-5926C71468B7}" presName="horzOne" presStyleCnt="0"/>
      <dgm:spPr/>
      <dgm:t>
        <a:bodyPr/>
        <a:lstStyle/>
        <a:p>
          <a:endParaRPr lang="ru-RU"/>
        </a:p>
      </dgm:t>
    </dgm:pt>
    <dgm:pt modelId="{58E993BB-C9F3-4416-ADFE-8E8859209259}" type="pres">
      <dgm:prSet presAssocID="{47AFBBCC-FC13-420F-B45E-B59EA25D9F38}" presName="vertTwo" presStyleCnt="0"/>
      <dgm:spPr/>
      <dgm:t>
        <a:bodyPr/>
        <a:lstStyle/>
        <a:p>
          <a:endParaRPr lang="ru-RU"/>
        </a:p>
      </dgm:t>
    </dgm:pt>
    <dgm:pt modelId="{DD16FE46-24DB-44A0-8113-1BBA17770C54}" type="pres">
      <dgm:prSet presAssocID="{47AFBBCC-FC13-420F-B45E-B59EA25D9F38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AA0E7-8C2B-4895-AF4E-B3A1E6D3F558}" type="pres">
      <dgm:prSet presAssocID="{47AFBBCC-FC13-420F-B45E-B59EA25D9F38}" presName="parTransTwo" presStyleCnt="0"/>
      <dgm:spPr/>
      <dgm:t>
        <a:bodyPr/>
        <a:lstStyle/>
        <a:p>
          <a:endParaRPr lang="ru-RU"/>
        </a:p>
      </dgm:t>
    </dgm:pt>
    <dgm:pt modelId="{A2C6C190-9DFA-4CD4-A27D-2B7A6C382F02}" type="pres">
      <dgm:prSet presAssocID="{47AFBBCC-FC13-420F-B45E-B59EA25D9F38}" presName="horzTwo" presStyleCnt="0"/>
      <dgm:spPr/>
      <dgm:t>
        <a:bodyPr/>
        <a:lstStyle/>
        <a:p>
          <a:endParaRPr lang="ru-RU"/>
        </a:p>
      </dgm:t>
    </dgm:pt>
    <dgm:pt modelId="{D407CEB0-04BE-4F8C-B7A8-EEEC57443CBE}" type="pres">
      <dgm:prSet presAssocID="{05A41EA6-918D-4748-924C-81A3D40DD70B}" presName="vertThree" presStyleCnt="0"/>
      <dgm:spPr/>
      <dgm:t>
        <a:bodyPr/>
        <a:lstStyle/>
        <a:p>
          <a:endParaRPr lang="ru-RU"/>
        </a:p>
      </dgm:t>
    </dgm:pt>
    <dgm:pt modelId="{BCFFA2DB-3BE4-4C72-A0BE-56725BD11535}" type="pres">
      <dgm:prSet presAssocID="{05A41EA6-918D-4748-924C-81A3D40DD70B}" presName="txThree" presStyleLbl="node3" presStyleIdx="0" presStyleCnt="3" custScaleX="110220" custLinFactNeighborX="556" custLinFactNeighborY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FBB6E8-AE80-4CED-BBF8-4FFE87BFAB6F}" type="pres">
      <dgm:prSet presAssocID="{05A41EA6-918D-4748-924C-81A3D40DD70B}" presName="horzThree" presStyleCnt="0"/>
      <dgm:spPr/>
      <dgm:t>
        <a:bodyPr/>
        <a:lstStyle/>
        <a:p>
          <a:endParaRPr lang="ru-RU"/>
        </a:p>
      </dgm:t>
    </dgm:pt>
    <dgm:pt modelId="{C7158ACB-5C0C-49CA-83F9-C0D211F14805}" type="pres">
      <dgm:prSet presAssocID="{A540C592-A5BE-419E-998F-9167E78E4BB2}" presName="sibSpaceTwo" presStyleCnt="0"/>
      <dgm:spPr/>
      <dgm:t>
        <a:bodyPr/>
        <a:lstStyle/>
        <a:p>
          <a:endParaRPr lang="ru-RU"/>
        </a:p>
      </dgm:t>
    </dgm:pt>
    <dgm:pt modelId="{2EF3EF6F-2DE0-478F-89F4-D6E96D2D7C48}" type="pres">
      <dgm:prSet presAssocID="{3CA656E8-E876-4452-A6D3-0B19CC2DE5C8}" presName="vertTwo" presStyleCnt="0"/>
      <dgm:spPr/>
      <dgm:t>
        <a:bodyPr/>
        <a:lstStyle/>
        <a:p>
          <a:endParaRPr lang="ru-RU"/>
        </a:p>
      </dgm:t>
    </dgm:pt>
    <dgm:pt modelId="{954CAF0E-FA3A-407D-9E97-92C24D5FCAEC}" type="pres">
      <dgm:prSet presAssocID="{3CA656E8-E876-4452-A6D3-0B19CC2DE5C8}" presName="txTwo" presStyleLbl="node2" presStyleIdx="1" presStyleCnt="3" custScaleX="108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DDD085-FC2E-46E5-BF98-30B81DDA22AA}" type="pres">
      <dgm:prSet presAssocID="{3CA656E8-E876-4452-A6D3-0B19CC2DE5C8}" presName="parTransTwo" presStyleCnt="0"/>
      <dgm:spPr/>
      <dgm:t>
        <a:bodyPr/>
        <a:lstStyle/>
        <a:p>
          <a:endParaRPr lang="ru-RU"/>
        </a:p>
      </dgm:t>
    </dgm:pt>
    <dgm:pt modelId="{4C13AE0E-8D7F-48DF-B898-E3974101A843}" type="pres">
      <dgm:prSet presAssocID="{3CA656E8-E876-4452-A6D3-0B19CC2DE5C8}" presName="horzTwo" presStyleCnt="0"/>
      <dgm:spPr/>
      <dgm:t>
        <a:bodyPr/>
        <a:lstStyle/>
        <a:p>
          <a:endParaRPr lang="ru-RU"/>
        </a:p>
      </dgm:t>
    </dgm:pt>
    <dgm:pt modelId="{5A684176-2F13-43BD-B63A-90CD69D3B3D2}" type="pres">
      <dgm:prSet presAssocID="{50AA40ED-E39F-48DD-BD6C-0AA56FA37F24}" presName="vertThree" presStyleCnt="0"/>
      <dgm:spPr/>
      <dgm:t>
        <a:bodyPr/>
        <a:lstStyle/>
        <a:p>
          <a:endParaRPr lang="ru-RU"/>
        </a:p>
      </dgm:t>
    </dgm:pt>
    <dgm:pt modelId="{D0B71F5E-3C10-4B02-A652-A86D9E173507}" type="pres">
      <dgm:prSet presAssocID="{50AA40ED-E39F-48DD-BD6C-0AA56FA37F24}" presName="txThree" presStyleLbl="node3" presStyleIdx="1" presStyleCnt="3" custLinFactNeighborX="2129" custLinFactNeighborY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412BD6-5321-4A7D-B620-B5E91E3AFFFD}" type="pres">
      <dgm:prSet presAssocID="{50AA40ED-E39F-48DD-BD6C-0AA56FA37F24}" presName="horzThree" presStyleCnt="0"/>
      <dgm:spPr/>
      <dgm:t>
        <a:bodyPr/>
        <a:lstStyle/>
        <a:p>
          <a:endParaRPr lang="ru-RU"/>
        </a:p>
      </dgm:t>
    </dgm:pt>
    <dgm:pt modelId="{70B958C8-8F2A-41B3-A3C5-FAACFA81C669}" type="pres">
      <dgm:prSet presAssocID="{ABE958B9-2F39-485E-B27C-FAE2C5834DDF}" presName="sibSpaceTwo" presStyleCnt="0"/>
      <dgm:spPr/>
      <dgm:t>
        <a:bodyPr/>
        <a:lstStyle/>
        <a:p>
          <a:endParaRPr lang="ru-RU"/>
        </a:p>
      </dgm:t>
    </dgm:pt>
    <dgm:pt modelId="{6683C127-A2F2-46AD-8F95-E372647C7DD8}" type="pres">
      <dgm:prSet presAssocID="{9FAD9734-3488-4E04-BD37-90419524A8FD}" presName="vertTwo" presStyleCnt="0"/>
      <dgm:spPr/>
      <dgm:t>
        <a:bodyPr/>
        <a:lstStyle/>
        <a:p>
          <a:endParaRPr lang="ru-RU"/>
        </a:p>
      </dgm:t>
    </dgm:pt>
    <dgm:pt modelId="{164B29C4-2F04-47FF-9276-6C124BC0DCC0}" type="pres">
      <dgm:prSet presAssocID="{9FAD9734-3488-4E04-BD37-90419524A8FD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74AFCB-86F9-43FE-9ABD-86C9FF28617F}" type="pres">
      <dgm:prSet presAssocID="{9FAD9734-3488-4E04-BD37-90419524A8FD}" presName="parTransTwo" presStyleCnt="0"/>
      <dgm:spPr/>
      <dgm:t>
        <a:bodyPr/>
        <a:lstStyle/>
        <a:p>
          <a:endParaRPr lang="ru-RU"/>
        </a:p>
      </dgm:t>
    </dgm:pt>
    <dgm:pt modelId="{3D329AFB-146B-4456-800A-A3B2E37481F1}" type="pres">
      <dgm:prSet presAssocID="{9FAD9734-3488-4E04-BD37-90419524A8FD}" presName="horzTwo" presStyleCnt="0"/>
      <dgm:spPr/>
      <dgm:t>
        <a:bodyPr/>
        <a:lstStyle/>
        <a:p>
          <a:endParaRPr lang="ru-RU"/>
        </a:p>
      </dgm:t>
    </dgm:pt>
    <dgm:pt modelId="{28483F90-B94E-46B8-9A02-0A705E3DA2EF}" type="pres">
      <dgm:prSet presAssocID="{394F146F-6674-43A6-9CBF-F7999FBB732F}" presName="vertThree" presStyleCnt="0"/>
      <dgm:spPr/>
      <dgm:t>
        <a:bodyPr/>
        <a:lstStyle/>
        <a:p>
          <a:endParaRPr lang="ru-RU"/>
        </a:p>
      </dgm:t>
    </dgm:pt>
    <dgm:pt modelId="{24F63621-845E-47C0-B14B-AA10C7412418}" type="pres">
      <dgm:prSet presAssocID="{394F146F-6674-43A6-9CBF-F7999FBB732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967956-7022-4CEE-A207-9283F2CA9D68}" type="pres">
      <dgm:prSet presAssocID="{394F146F-6674-43A6-9CBF-F7999FBB732F}" presName="horzThree" presStyleCnt="0"/>
      <dgm:spPr/>
      <dgm:t>
        <a:bodyPr/>
        <a:lstStyle/>
        <a:p>
          <a:endParaRPr lang="ru-RU"/>
        </a:p>
      </dgm:t>
    </dgm:pt>
  </dgm:ptLst>
  <dgm:cxnLst>
    <dgm:cxn modelId="{A6CCAA86-EA2C-40A0-BBEC-D91BE874F12D}" type="presOf" srcId="{6CF66BD1-95C4-4CA9-8DA4-0C916B1BE79F}" destId="{EE0B1770-C32C-4433-8EA3-68C8337C8442}" srcOrd="0" destOrd="0" presId="urn:microsoft.com/office/officeart/2005/8/layout/hierarchy4"/>
    <dgm:cxn modelId="{71900DE6-C6DA-49C2-BC18-9B80977AD21A}" srcId="{6CF66BD1-95C4-4CA9-8DA4-0C916B1BE79F}" destId="{7454F8E4-D6B7-4AF4-BE18-5926C71468B7}" srcOrd="0" destOrd="0" parTransId="{B93FABE5-7368-477F-A7AA-6F311E6D7285}" sibTransId="{8F514D04-5386-4A75-BC62-054B8F5C90DA}"/>
    <dgm:cxn modelId="{C0EC652A-E3D4-4DE1-A248-B6D15509C83D}" srcId="{47AFBBCC-FC13-420F-B45E-B59EA25D9F38}" destId="{05A41EA6-918D-4748-924C-81A3D40DD70B}" srcOrd="0" destOrd="0" parTransId="{3887A452-0600-4204-8B4F-DEDB85DADA22}" sibTransId="{F8C2EE6D-8339-4913-942E-5F2059CB9F32}"/>
    <dgm:cxn modelId="{95150595-D132-4812-9FDF-73F3CA513E8C}" srcId="{7454F8E4-D6B7-4AF4-BE18-5926C71468B7}" destId="{9FAD9734-3488-4E04-BD37-90419524A8FD}" srcOrd="2" destOrd="0" parTransId="{5D0519FC-06C2-44EA-94CB-A6344FBDBD0C}" sibTransId="{2E9656F8-E49D-4199-83A2-3E6FB7A4EA32}"/>
    <dgm:cxn modelId="{F4931510-32CB-4F6B-AF96-3F918FF96F57}" srcId="{3CA656E8-E876-4452-A6D3-0B19CC2DE5C8}" destId="{50AA40ED-E39F-48DD-BD6C-0AA56FA37F24}" srcOrd="0" destOrd="0" parTransId="{CB86B529-8B72-48AD-9C39-50A5F407E1FB}" sibTransId="{F94468EA-77B1-42DC-AC47-BCBB9D5DF54B}"/>
    <dgm:cxn modelId="{3E516AEA-9A93-4A9F-9772-7B9C95ED4158}" type="presOf" srcId="{9FAD9734-3488-4E04-BD37-90419524A8FD}" destId="{164B29C4-2F04-47FF-9276-6C124BC0DCC0}" srcOrd="0" destOrd="0" presId="urn:microsoft.com/office/officeart/2005/8/layout/hierarchy4"/>
    <dgm:cxn modelId="{E0297D19-1CC3-40F5-BA5C-93D96812AE86}" type="presOf" srcId="{47AFBBCC-FC13-420F-B45E-B59EA25D9F38}" destId="{DD16FE46-24DB-44A0-8113-1BBA17770C54}" srcOrd="0" destOrd="0" presId="urn:microsoft.com/office/officeart/2005/8/layout/hierarchy4"/>
    <dgm:cxn modelId="{4F7BAC48-27DE-464A-91B5-7BCFE38713EB}" type="presOf" srcId="{05A41EA6-918D-4748-924C-81A3D40DD70B}" destId="{BCFFA2DB-3BE4-4C72-A0BE-56725BD11535}" srcOrd="0" destOrd="0" presId="urn:microsoft.com/office/officeart/2005/8/layout/hierarchy4"/>
    <dgm:cxn modelId="{3794D4B5-00CF-48D4-985B-502A691154CA}" srcId="{7454F8E4-D6B7-4AF4-BE18-5926C71468B7}" destId="{47AFBBCC-FC13-420F-B45E-B59EA25D9F38}" srcOrd="0" destOrd="0" parTransId="{B2B7D37B-FC2D-4CF3-8A6C-37CE1C9B8C1B}" sibTransId="{A540C592-A5BE-419E-998F-9167E78E4BB2}"/>
    <dgm:cxn modelId="{87F31279-2117-4704-97D5-370FF06F6034}" type="presOf" srcId="{50AA40ED-E39F-48DD-BD6C-0AA56FA37F24}" destId="{D0B71F5E-3C10-4B02-A652-A86D9E173507}" srcOrd="0" destOrd="0" presId="urn:microsoft.com/office/officeart/2005/8/layout/hierarchy4"/>
    <dgm:cxn modelId="{05354CA3-B18F-4692-AB1A-48E53FDB9338}" type="presOf" srcId="{7454F8E4-D6B7-4AF4-BE18-5926C71468B7}" destId="{94E56ED0-2CDB-4C2C-89A9-28B903CC1463}" srcOrd="0" destOrd="0" presId="urn:microsoft.com/office/officeart/2005/8/layout/hierarchy4"/>
    <dgm:cxn modelId="{5EC380AE-1D48-495A-A23A-1B8AD6FF29FD}" srcId="{7454F8E4-D6B7-4AF4-BE18-5926C71468B7}" destId="{3CA656E8-E876-4452-A6D3-0B19CC2DE5C8}" srcOrd="1" destOrd="0" parTransId="{487C7C36-B5EE-41CE-822C-F1F63B3ED600}" sibTransId="{ABE958B9-2F39-485E-B27C-FAE2C5834DDF}"/>
    <dgm:cxn modelId="{840B07C3-9163-4750-A165-2BBCF3EDA8B4}" srcId="{9FAD9734-3488-4E04-BD37-90419524A8FD}" destId="{394F146F-6674-43A6-9CBF-F7999FBB732F}" srcOrd="0" destOrd="0" parTransId="{E08013F9-CD5C-4D25-A068-470845D45F9C}" sibTransId="{3E5CAEE4-BD72-4824-81CF-CB6834FDD374}"/>
    <dgm:cxn modelId="{D546CC0D-5AFC-4C9D-B3D4-AC0B549D28B5}" type="presOf" srcId="{394F146F-6674-43A6-9CBF-F7999FBB732F}" destId="{24F63621-845E-47C0-B14B-AA10C7412418}" srcOrd="0" destOrd="0" presId="urn:microsoft.com/office/officeart/2005/8/layout/hierarchy4"/>
    <dgm:cxn modelId="{54276F51-E73B-41DD-B3C1-BE900DA09A1D}" type="presOf" srcId="{3CA656E8-E876-4452-A6D3-0B19CC2DE5C8}" destId="{954CAF0E-FA3A-407D-9E97-92C24D5FCAEC}" srcOrd="0" destOrd="0" presId="urn:microsoft.com/office/officeart/2005/8/layout/hierarchy4"/>
    <dgm:cxn modelId="{B04EDB60-CCF5-48F5-BFE5-6DDD69EF4E59}" type="presParOf" srcId="{EE0B1770-C32C-4433-8EA3-68C8337C8442}" destId="{D09B4D2E-06EF-4A95-927B-8342A1F191C0}" srcOrd="0" destOrd="0" presId="urn:microsoft.com/office/officeart/2005/8/layout/hierarchy4"/>
    <dgm:cxn modelId="{05281C76-8B69-4976-8F0E-F79D6CC9A359}" type="presParOf" srcId="{D09B4D2E-06EF-4A95-927B-8342A1F191C0}" destId="{94E56ED0-2CDB-4C2C-89A9-28B903CC1463}" srcOrd="0" destOrd="0" presId="urn:microsoft.com/office/officeart/2005/8/layout/hierarchy4"/>
    <dgm:cxn modelId="{A4D3523C-4CE4-444B-93BF-6AA4E303239E}" type="presParOf" srcId="{D09B4D2E-06EF-4A95-927B-8342A1F191C0}" destId="{59C91F3A-90F0-4366-98E9-08D141E334BB}" srcOrd="1" destOrd="0" presId="urn:microsoft.com/office/officeart/2005/8/layout/hierarchy4"/>
    <dgm:cxn modelId="{0343F852-F978-475D-ABAC-CF448C6BCE8E}" type="presParOf" srcId="{D09B4D2E-06EF-4A95-927B-8342A1F191C0}" destId="{1D78906C-4F95-4C56-8ED2-143198B96673}" srcOrd="2" destOrd="0" presId="urn:microsoft.com/office/officeart/2005/8/layout/hierarchy4"/>
    <dgm:cxn modelId="{3AE9EA29-F5EE-461B-BCD8-EFF0030C8AB1}" type="presParOf" srcId="{1D78906C-4F95-4C56-8ED2-143198B96673}" destId="{58E993BB-C9F3-4416-ADFE-8E8859209259}" srcOrd="0" destOrd="0" presId="urn:microsoft.com/office/officeart/2005/8/layout/hierarchy4"/>
    <dgm:cxn modelId="{1DD7EAD0-F170-48C6-A1FD-A4A8B7F3AC8B}" type="presParOf" srcId="{58E993BB-C9F3-4416-ADFE-8E8859209259}" destId="{DD16FE46-24DB-44A0-8113-1BBA17770C54}" srcOrd="0" destOrd="0" presId="urn:microsoft.com/office/officeart/2005/8/layout/hierarchy4"/>
    <dgm:cxn modelId="{ACF67643-4A2E-4AD9-BEE5-5C68094DAAAF}" type="presParOf" srcId="{58E993BB-C9F3-4416-ADFE-8E8859209259}" destId="{D2DAA0E7-8C2B-4895-AF4E-B3A1E6D3F558}" srcOrd="1" destOrd="0" presId="urn:microsoft.com/office/officeart/2005/8/layout/hierarchy4"/>
    <dgm:cxn modelId="{50039E32-C07F-43E0-830B-580BEC45DBE3}" type="presParOf" srcId="{58E993BB-C9F3-4416-ADFE-8E8859209259}" destId="{A2C6C190-9DFA-4CD4-A27D-2B7A6C382F02}" srcOrd="2" destOrd="0" presId="urn:microsoft.com/office/officeart/2005/8/layout/hierarchy4"/>
    <dgm:cxn modelId="{3AA5D72F-F504-4F6F-A841-8D9C0FD6321D}" type="presParOf" srcId="{A2C6C190-9DFA-4CD4-A27D-2B7A6C382F02}" destId="{D407CEB0-04BE-4F8C-B7A8-EEEC57443CBE}" srcOrd="0" destOrd="0" presId="urn:microsoft.com/office/officeart/2005/8/layout/hierarchy4"/>
    <dgm:cxn modelId="{2E156C13-5177-49CC-A4D6-0D4B93014133}" type="presParOf" srcId="{D407CEB0-04BE-4F8C-B7A8-EEEC57443CBE}" destId="{BCFFA2DB-3BE4-4C72-A0BE-56725BD11535}" srcOrd="0" destOrd="0" presId="urn:microsoft.com/office/officeart/2005/8/layout/hierarchy4"/>
    <dgm:cxn modelId="{0108BDBA-A18E-4BCD-8AAE-30E2C5BC3BF5}" type="presParOf" srcId="{D407CEB0-04BE-4F8C-B7A8-EEEC57443CBE}" destId="{9DFBB6E8-AE80-4CED-BBF8-4FFE87BFAB6F}" srcOrd="1" destOrd="0" presId="urn:microsoft.com/office/officeart/2005/8/layout/hierarchy4"/>
    <dgm:cxn modelId="{3A461563-0BE1-4E44-B790-010B71E14082}" type="presParOf" srcId="{1D78906C-4F95-4C56-8ED2-143198B96673}" destId="{C7158ACB-5C0C-49CA-83F9-C0D211F14805}" srcOrd="1" destOrd="0" presId="urn:microsoft.com/office/officeart/2005/8/layout/hierarchy4"/>
    <dgm:cxn modelId="{C5FC9400-FB9C-415D-B02D-95B6B19AA486}" type="presParOf" srcId="{1D78906C-4F95-4C56-8ED2-143198B96673}" destId="{2EF3EF6F-2DE0-478F-89F4-D6E96D2D7C48}" srcOrd="2" destOrd="0" presId="urn:microsoft.com/office/officeart/2005/8/layout/hierarchy4"/>
    <dgm:cxn modelId="{D6550588-908D-4E1C-8132-57C71C17C16F}" type="presParOf" srcId="{2EF3EF6F-2DE0-478F-89F4-D6E96D2D7C48}" destId="{954CAF0E-FA3A-407D-9E97-92C24D5FCAEC}" srcOrd="0" destOrd="0" presId="urn:microsoft.com/office/officeart/2005/8/layout/hierarchy4"/>
    <dgm:cxn modelId="{7E20A70D-1CCE-4617-B5F4-0CBC29A501AF}" type="presParOf" srcId="{2EF3EF6F-2DE0-478F-89F4-D6E96D2D7C48}" destId="{A0DDD085-FC2E-46E5-BF98-30B81DDA22AA}" srcOrd="1" destOrd="0" presId="urn:microsoft.com/office/officeart/2005/8/layout/hierarchy4"/>
    <dgm:cxn modelId="{FB7AABFA-ADB4-43A9-B6B4-1419E5514975}" type="presParOf" srcId="{2EF3EF6F-2DE0-478F-89F4-D6E96D2D7C48}" destId="{4C13AE0E-8D7F-48DF-B898-E3974101A843}" srcOrd="2" destOrd="0" presId="urn:microsoft.com/office/officeart/2005/8/layout/hierarchy4"/>
    <dgm:cxn modelId="{D25D65FC-D09A-4427-8F1A-3E87C9FD3A71}" type="presParOf" srcId="{4C13AE0E-8D7F-48DF-B898-E3974101A843}" destId="{5A684176-2F13-43BD-B63A-90CD69D3B3D2}" srcOrd="0" destOrd="0" presId="urn:microsoft.com/office/officeart/2005/8/layout/hierarchy4"/>
    <dgm:cxn modelId="{4B1422FA-351B-4452-9E6A-E4F1ED98BE7E}" type="presParOf" srcId="{5A684176-2F13-43BD-B63A-90CD69D3B3D2}" destId="{D0B71F5E-3C10-4B02-A652-A86D9E173507}" srcOrd="0" destOrd="0" presId="urn:microsoft.com/office/officeart/2005/8/layout/hierarchy4"/>
    <dgm:cxn modelId="{E9AAAB87-1285-40AC-A139-B47182975CBA}" type="presParOf" srcId="{5A684176-2F13-43BD-B63A-90CD69D3B3D2}" destId="{67412BD6-5321-4A7D-B620-B5E91E3AFFFD}" srcOrd="1" destOrd="0" presId="urn:microsoft.com/office/officeart/2005/8/layout/hierarchy4"/>
    <dgm:cxn modelId="{7A3CDADF-6E7C-4B85-BDE4-34F689A92CB7}" type="presParOf" srcId="{1D78906C-4F95-4C56-8ED2-143198B96673}" destId="{70B958C8-8F2A-41B3-A3C5-FAACFA81C669}" srcOrd="3" destOrd="0" presId="urn:microsoft.com/office/officeart/2005/8/layout/hierarchy4"/>
    <dgm:cxn modelId="{1217497A-FEC7-4742-9686-58385E14566D}" type="presParOf" srcId="{1D78906C-4F95-4C56-8ED2-143198B96673}" destId="{6683C127-A2F2-46AD-8F95-E372647C7DD8}" srcOrd="4" destOrd="0" presId="urn:microsoft.com/office/officeart/2005/8/layout/hierarchy4"/>
    <dgm:cxn modelId="{5C557B8C-4970-45F0-9930-27F8EFD01B3E}" type="presParOf" srcId="{6683C127-A2F2-46AD-8F95-E372647C7DD8}" destId="{164B29C4-2F04-47FF-9276-6C124BC0DCC0}" srcOrd="0" destOrd="0" presId="urn:microsoft.com/office/officeart/2005/8/layout/hierarchy4"/>
    <dgm:cxn modelId="{7C5FA381-C0C7-4CC6-85D7-F65F4ECAB3C2}" type="presParOf" srcId="{6683C127-A2F2-46AD-8F95-E372647C7DD8}" destId="{0974AFCB-86F9-43FE-9ABD-86C9FF28617F}" srcOrd="1" destOrd="0" presId="urn:microsoft.com/office/officeart/2005/8/layout/hierarchy4"/>
    <dgm:cxn modelId="{E7104E05-39F9-4287-BDA4-BE170F0212B0}" type="presParOf" srcId="{6683C127-A2F2-46AD-8F95-E372647C7DD8}" destId="{3D329AFB-146B-4456-800A-A3B2E37481F1}" srcOrd="2" destOrd="0" presId="urn:microsoft.com/office/officeart/2005/8/layout/hierarchy4"/>
    <dgm:cxn modelId="{0A050D77-FEC3-4145-B078-997CA675D3D2}" type="presParOf" srcId="{3D329AFB-146B-4456-800A-A3B2E37481F1}" destId="{28483F90-B94E-46B8-9A02-0A705E3DA2EF}" srcOrd="0" destOrd="0" presId="urn:microsoft.com/office/officeart/2005/8/layout/hierarchy4"/>
    <dgm:cxn modelId="{0B286E52-CB0F-4454-A371-1DBB603F7826}" type="presParOf" srcId="{28483F90-B94E-46B8-9A02-0A705E3DA2EF}" destId="{24F63621-845E-47C0-B14B-AA10C7412418}" srcOrd="0" destOrd="0" presId="urn:microsoft.com/office/officeart/2005/8/layout/hierarchy4"/>
    <dgm:cxn modelId="{00012EBE-3A20-4FEB-92FD-A86D0DAD8ACE}" type="presParOf" srcId="{28483F90-B94E-46B8-9A02-0A705E3DA2EF}" destId="{FA967956-7022-4CEE-A207-9283F2CA9D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85C399-0622-40B8-9A7E-2F8FAF2271DF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2BD0CD6-A228-499F-AF71-ACE956376F66}">
      <dgm:prSet phldrT="[Текст]" custT="1"/>
      <dgm:spPr/>
      <dgm:t>
        <a:bodyPr/>
        <a:lstStyle/>
        <a:p>
          <a:r>
            <a:rPr lang="uk-UA" sz="1800" b="1" dirty="0" smtClean="0">
              <a:latin typeface="+mj-lt"/>
              <a:cs typeface="Times New Roman" pitchFamily="18" charset="0"/>
            </a:rPr>
            <a:t>План </a:t>
          </a:r>
        </a:p>
        <a:p>
          <a:r>
            <a:rPr lang="uk-UA" sz="1800" b="1" dirty="0" smtClean="0">
              <a:latin typeface="+mj-lt"/>
              <a:cs typeface="Times New Roman" pitchFamily="18" charset="0"/>
            </a:rPr>
            <a:t>роботи на навчальний рік </a:t>
          </a:r>
        </a:p>
        <a:p>
          <a:r>
            <a:rPr lang="uk-UA" sz="1800" dirty="0" smtClean="0">
              <a:latin typeface="+mj-lt"/>
              <a:cs typeface="Times New Roman" pitchFamily="18" charset="0"/>
            </a:rPr>
            <a:t>(розділи «Методична робота», «Підвищення кваліфікації педагогічних працівників»)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CBF6CB0C-9CE5-4630-A06C-8E01B6B52D26}" type="parTrans" cxnId="{AEC367AB-5617-4633-B95F-DAA0AA7DE415}">
      <dgm:prSet/>
      <dgm:spPr/>
      <dgm:t>
        <a:bodyPr/>
        <a:lstStyle/>
        <a:p>
          <a:endParaRPr lang="ru-RU"/>
        </a:p>
      </dgm:t>
    </dgm:pt>
    <dgm:pt modelId="{4C2C0010-EF8A-4271-B1B9-0C991C768508}" type="sibTrans" cxnId="{AEC367AB-5617-4633-B95F-DAA0AA7DE415}">
      <dgm:prSet/>
      <dgm:spPr/>
      <dgm:t>
        <a:bodyPr/>
        <a:lstStyle/>
        <a:p>
          <a:endParaRPr lang="ru-RU"/>
        </a:p>
      </dgm:t>
    </dgm:pt>
    <dgm:pt modelId="{9D3044A8-D155-49C3-AF4E-2A99B0B28DE7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cs typeface="Times New Roman" pitchFamily="18" charset="0"/>
            </a:rPr>
            <a:t>Перспективний план педагогічної ради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CD4CCDEE-4DD9-4E37-8E38-3A082E83EB18}" type="parTrans" cxnId="{862C1098-3B0C-4AC8-949B-0D4F7D79B37E}">
      <dgm:prSet/>
      <dgm:spPr/>
      <dgm:t>
        <a:bodyPr/>
        <a:lstStyle/>
        <a:p>
          <a:endParaRPr lang="ru-RU"/>
        </a:p>
      </dgm:t>
    </dgm:pt>
    <dgm:pt modelId="{CF3DDED4-6E1C-4446-9816-4A963C19A9AF}" type="sibTrans" cxnId="{862C1098-3B0C-4AC8-949B-0D4F7D79B37E}">
      <dgm:prSet/>
      <dgm:spPr/>
      <dgm:t>
        <a:bodyPr/>
        <a:lstStyle/>
        <a:p>
          <a:endParaRPr lang="ru-RU"/>
        </a:p>
      </dgm:t>
    </dgm:pt>
    <dgm:pt modelId="{D2B0A805-D52E-4145-A7D8-F63100A67045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cs typeface="Times New Roman" pitchFamily="18" charset="0"/>
            </a:rPr>
            <a:t>План роботи педагогічної ради на навчальний рік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B04166C0-3972-488F-8E1D-9B6F3D6CF290}" type="parTrans" cxnId="{BF2ADCCD-7F3C-4462-B5E1-18C8F3B7D2F7}">
      <dgm:prSet/>
      <dgm:spPr/>
      <dgm:t>
        <a:bodyPr/>
        <a:lstStyle/>
        <a:p>
          <a:endParaRPr lang="ru-RU"/>
        </a:p>
      </dgm:t>
    </dgm:pt>
    <dgm:pt modelId="{E4F62164-46CD-48CE-9A08-928D2096D5AF}" type="sibTrans" cxnId="{BF2ADCCD-7F3C-4462-B5E1-18C8F3B7D2F7}">
      <dgm:prSet/>
      <dgm:spPr/>
      <dgm:t>
        <a:bodyPr/>
        <a:lstStyle/>
        <a:p>
          <a:endParaRPr lang="ru-RU"/>
        </a:p>
      </dgm:t>
    </dgm:pt>
    <dgm:pt modelId="{AF3B28B6-9DFB-4A30-BDE9-7E43AE87E16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+mj-lt"/>
              <a:cs typeface="Times New Roman" pitchFamily="18" charset="0"/>
            </a:rPr>
            <a:t>Плани роботи методичних (циклових) комісій на навчальний рік </a:t>
          </a:r>
          <a:endParaRPr lang="ru-RU" sz="1800" dirty="0" smtClean="0">
            <a:latin typeface="+mj-lt"/>
            <a:cs typeface="Times New Roman" pitchFamily="18" charset="0"/>
          </a:endParaRPr>
        </a:p>
      </dgm:t>
    </dgm:pt>
    <dgm:pt modelId="{E02E36BC-D3F7-441E-916D-B36C7D1EA57E}" type="parTrans" cxnId="{B037EBF9-505E-4516-B8AE-6A094E70E56C}">
      <dgm:prSet/>
      <dgm:spPr/>
      <dgm:t>
        <a:bodyPr/>
        <a:lstStyle/>
        <a:p>
          <a:endParaRPr lang="ru-RU"/>
        </a:p>
      </dgm:t>
    </dgm:pt>
    <dgm:pt modelId="{765CB18B-3F3B-45FC-A225-3C0721C5D16E}" type="sibTrans" cxnId="{B037EBF9-505E-4516-B8AE-6A094E70E56C}">
      <dgm:prSet/>
      <dgm:spPr/>
      <dgm:t>
        <a:bodyPr/>
        <a:lstStyle/>
        <a:p>
          <a:endParaRPr lang="ru-RU"/>
        </a:p>
      </dgm:t>
    </dgm:pt>
    <dgm:pt modelId="{CC42A71F-BDEC-420C-A33F-C9F38CAE8694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cs typeface="Times New Roman" pitchFamily="18" charset="0"/>
            </a:rPr>
            <a:t>План роботи інструктивно-методичних нарад </a:t>
          </a:r>
        </a:p>
        <a:p>
          <a:r>
            <a:rPr lang="uk-UA" sz="1800" i="1" dirty="0" smtClean="0">
              <a:latin typeface="+mj-lt"/>
              <a:cs typeface="Times New Roman" pitchFamily="18" charset="0"/>
            </a:rPr>
            <a:t>(може бути у розділі «Методична робота» плану роботи на навчальний рік)</a:t>
          </a:r>
          <a:endParaRPr lang="ru-RU" sz="1800" i="1" dirty="0" smtClean="0">
            <a:latin typeface="+mj-lt"/>
            <a:cs typeface="Times New Roman" pitchFamily="18" charset="0"/>
          </a:endParaRPr>
        </a:p>
      </dgm:t>
    </dgm:pt>
    <dgm:pt modelId="{4E4A540B-964C-45D6-9010-F8B2A5B9FA10}" type="parTrans" cxnId="{4CCC5D88-408C-4B3B-B425-86F54F44BA10}">
      <dgm:prSet/>
      <dgm:spPr/>
      <dgm:t>
        <a:bodyPr/>
        <a:lstStyle/>
        <a:p>
          <a:endParaRPr lang="ru-RU"/>
        </a:p>
      </dgm:t>
    </dgm:pt>
    <dgm:pt modelId="{B77E4ADB-A434-4AFA-9D3B-51144258BA87}" type="sibTrans" cxnId="{4CCC5D88-408C-4B3B-B425-86F54F44BA10}">
      <dgm:prSet/>
      <dgm:spPr/>
      <dgm:t>
        <a:bodyPr/>
        <a:lstStyle/>
        <a:p>
          <a:endParaRPr lang="ru-RU"/>
        </a:p>
      </dgm:t>
    </dgm:pt>
    <dgm:pt modelId="{2712E54C-A302-4136-8D4C-B7918AE4979D}">
      <dgm:prSet phldrT="[Текст]" custT="1"/>
      <dgm:spPr/>
      <dgm:t>
        <a:bodyPr/>
        <a:lstStyle/>
        <a:p>
          <a:r>
            <a:rPr lang="uk-UA" sz="1600" dirty="0" smtClean="0">
              <a:latin typeface="+mj-lt"/>
              <a:cs typeface="Times New Roman" pitchFamily="18" charset="0"/>
            </a:rPr>
            <a:t>Плани роботи проблемних семінарів, семінарів-практикумів, лекторів, шкіл передового досвіду,</a:t>
          </a:r>
          <a:r>
            <a:rPr lang="uk-UA" sz="1600" b="1" dirty="0" smtClean="0">
              <a:latin typeface="+mj-lt"/>
              <a:cs typeface="Times New Roman" pitchFamily="18" charset="0"/>
            </a:rPr>
            <a:t> </a:t>
          </a:r>
          <a:r>
            <a:rPr lang="uk-UA" sz="1600" dirty="0" smtClean="0">
              <a:latin typeface="+mj-lt"/>
              <a:cs typeface="Times New Roman" pitchFamily="18" charset="0"/>
            </a:rPr>
            <a:t>молодого педагога, науково-практичних конференцій тощо </a:t>
          </a:r>
        </a:p>
        <a:p>
          <a:r>
            <a:rPr lang="uk-UA" sz="1200" dirty="0" smtClean="0">
              <a:latin typeface="+mj-lt"/>
              <a:cs typeface="Times New Roman" pitchFamily="18" charset="0"/>
            </a:rPr>
            <a:t>(</a:t>
          </a:r>
          <a:r>
            <a:rPr lang="uk-UA" sz="1200" i="1" dirty="0" smtClean="0">
              <a:latin typeface="+mj-lt"/>
              <a:cs typeface="Times New Roman" pitchFamily="18" charset="0"/>
            </a:rPr>
            <a:t>окремо план проведення кожного заходу</a:t>
          </a:r>
          <a:r>
            <a:rPr lang="uk-UA" sz="1200" dirty="0" smtClean="0">
              <a:latin typeface="+mj-lt"/>
              <a:cs typeface="Times New Roman" pitchFamily="18" charset="0"/>
            </a:rPr>
            <a:t>)</a:t>
          </a:r>
          <a:endParaRPr lang="ru-RU" sz="1200" dirty="0" smtClean="0">
            <a:latin typeface="+mj-lt"/>
            <a:cs typeface="Times New Roman" pitchFamily="18" charset="0"/>
          </a:endParaRPr>
        </a:p>
      </dgm:t>
    </dgm:pt>
    <dgm:pt modelId="{B7613B1D-A80E-44D2-9FB4-CCCBD45A97EA}" type="parTrans" cxnId="{3401BCDD-276C-4C92-A0C5-D3ED6F47DEFF}">
      <dgm:prSet/>
      <dgm:spPr/>
      <dgm:t>
        <a:bodyPr/>
        <a:lstStyle/>
        <a:p>
          <a:endParaRPr lang="ru-RU"/>
        </a:p>
      </dgm:t>
    </dgm:pt>
    <dgm:pt modelId="{D2CA80AC-76E6-4C2E-B5BE-491DDFA51606}" type="sibTrans" cxnId="{3401BCDD-276C-4C92-A0C5-D3ED6F47DEFF}">
      <dgm:prSet/>
      <dgm:spPr/>
      <dgm:t>
        <a:bodyPr/>
        <a:lstStyle/>
        <a:p>
          <a:endParaRPr lang="ru-RU"/>
        </a:p>
      </dgm:t>
    </dgm:pt>
    <dgm:pt modelId="{60659487-5C9D-4938-9BA9-3FFB456334A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+mj-lt"/>
              <a:cs typeface="Times New Roman" pitchFamily="18" charset="0"/>
            </a:rPr>
            <a:t>План роботи методичного кабінету</a:t>
          </a:r>
          <a:endParaRPr lang="ru-RU" sz="1800" dirty="0" smtClean="0">
            <a:latin typeface="+mj-lt"/>
            <a:cs typeface="Times New Roman" pitchFamily="18" charset="0"/>
          </a:endParaRPr>
        </a:p>
      </dgm:t>
    </dgm:pt>
    <dgm:pt modelId="{39108118-BA3F-4CB2-B7B1-04E4E6B6467F}" type="parTrans" cxnId="{2A896385-5D62-44F2-B0F2-06FCBEC5A423}">
      <dgm:prSet/>
      <dgm:spPr/>
      <dgm:t>
        <a:bodyPr/>
        <a:lstStyle/>
        <a:p>
          <a:endParaRPr lang="ru-RU"/>
        </a:p>
      </dgm:t>
    </dgm:pt>
    <dgm:pt modelId="{86CE585E-E0C9-4F0B-8D99-B5E95EE1FD04}" type="sibTrans" cxnId="{2A896385-5D62-44F2-B0F2-06FCBEC5A423}">
      <dgm:prSet/>
      <dgm:spPr/>
      <dgm:t>
        <a:bodyPr/>
        <a:lstStyle/>
        <a:p>
          <a:endParaRPr lang="ru-RU"/>
        </a:p>
      </dgm:t>
    </dgm:pt>
    <dgm:pt modelId="{73E93BA0-919B-432D-9A28-DF8A4F4A4A6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+mj-lt"/>
              <a:cs typeface="Times New Roman" pitchFamily="18" charset="0"/>
            </a:rPr>
            <a:t>План роботи методичної ради</a:t>
          </a:r>
          <a:endParaRPr lang="ru-RU" sz="1800" dirty="0" smtClean="0">
            <a:latin typeface="+mj-lt"/>
            <a:cs typeface="Times New Roman" pitchFamily="18" charset="0"/>
          </a:endParaRPr>
        </a:p>
      </dgm:t>
    </dgm:pt>
    <dgm:pt modelId="{7FF326A1-F4FB-429D-9B7F-F442118EB48B}" type="parTrans" cxnId="{E328553F-9707-43FB-8BC9-FC957145B73F}">
      <dgm:prSet/>
      <dgm:spPr/>
      <dgm:t>
        <a:bodyPr/>
        <a:lstStyle/>
        <a:p>
          <a:endParaRPr lang="ru-RU"/>
        </a:p>
      </dgm:t>
    </dgm:pt>
    <dgm:pt modelId="{D75A1926-D840-479C-86C0-BE1573359C2A}" type="sibTrans" cxnId="{E328553F-9707-43FB-8BC9-FC957145B73F}">
      <dgm:prSet/>
      <dgm:spPr/>
      <dgm:t>
        <a:bodyPr/>
        <a:lstStyle/>
        <a:p>
          <a:endParaRPr lang="ru-RU"/>
        </a:p>
      </dgm:t>
    </dgm:pt>
    <dgm:pt modelId="{5DF58D18-C38C-44DC-B290-486C40C55570}">
      <dgm:prSet phldrT="[Текст]" custT="1"/>
      <dgm:spPr/>
      <dgm:t>
        <a:bodyPr/>
        <a:lstStyle/>
        <a:p>
          <a:r>
            <a:rPr lang="uk-UA" sz="1800" dirty="0" smtClean="0">
              <a:latin typeface="+mj-lt"/>
              <a:cs typeface="Times New Roman" pitchFamily="18" charset="0"/>
            </a:rPr>
            <a:t>План роботи над єдиною науково-методичною проблемою </a:t>
          </a:r>
          <a:endParaRPr lang="ru-RU" sz="1800" dirty="0">
            <a:latin typeface="+mj-lt"/>
            <a:cs typeface="Times New Roman" pitchFamily="18" charset="0"/>
          </a:endParaRPr>
        </a:p>
      </dgm:t>
    </dgm:pt>
    <dgm:pt modelId="{BCED563C-CDFA-4F0C-B445-7835444A6EBE}" type="parTrans" cxnId="{229AFF20-E7C8-474E-9475-4B2F0238001E}">
      <dgm:prSet/>
      <dgm:spPr/>
      <dgm:t>
        <a:bodyPr/>
        <a:lstStyle/>
        <a:p>
          <a:endParaRPr lang="ru-RU"/>
        </a:p>
      </dgm:t>
    </dgm:pt>
    <dgm:pt modelId="{BA06D3AA-F572-46F3-9814-0D2E7274DBDA}" type="sibTrans" cxnId="{229AFF20-E7C8-474E-9475-4B2F0238001E}">
      <dgm:prSet/>
      <dgm:spPr/>
      <dgm:t>
        <a:bodyPr/>
        <a:lstStyle/>
        <a:p>
          <a:endParaRPr lang="ru-RU"/>
        </a:p>
      </dgm:t>
    </dgm:pt>
    <dgm:pt modelId="{2BD89741-1060-42FA-97BD-9EFA189B7133}" type="pres">
      <dgm:prSet presAssocID="{1585C399-0622-40B8-9A7E-2F8FAF2271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01A9E-FA20-4FD9-8C70-5E2DAADB86B2}" type="pres">
      <dgm:prSet presAssocID="{42BD0CD6-A228-499F-AF71-ACE956376F6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F1279-97A7-409C-B36C-D165453EBCF8}" type="pres">
      <dgm:prSet presAssocID="{4C2C0010-EF8A-4271-B1B9-0C991C768508}" presName="sibTrans" presStyleCnt="0"/>
      <dgm:spPr/>
      <dgm:t>
        <a:bodyPr/>
        <a:lstStyle/>
        <a:p>
          <a:endParaRPr lang="ru-RU"/>
        </a:p>
      </dgm:t>
    </dgm:pt>
    <dgm:pt modelId="{C7D8F793-915D-4C00-9EE3-1DEFA8AA98BC}" type="pres">
      <dgm:prSet presAssocID="{9D3044A8-D155-49C3-AF4E-2A99B0B28DE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CAE5A-821D-459C-942F-F4A8D347BD69}" type="pres">
      <dgm:prSet presAssocID="{CF3DDED4-6E1C-4446-9816-4A963C19A9AF}" presName="sibTrans" presStyleCnt="0"/>
      <dgm:spPr/>
      <dgm:t>
        <a:bodyPr/>
        <a:lstStyle/>
        <a:p>
          <a:endParaRPr lang="ru-RU"/>
        </a:p>
      </dgm:t>
    </dgm:pt>
    <dgm:pt modelId="{75A2A10D-2AA8-4DC1-9DCD-47B4F9E7A0B7}" type="pres">
      <dgm:prSet presAssocID="{D2B0A805-D52E-4145-A7D8-F63100A6704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D872-4EDE-4EEE-83E1-061302E5409A}" type="pres">
      <dgm:prSet presAssocID="{E4F62164-46CD-48CE-9A08-928D2096D5AF}" presName="sibTrans" presStyleCnt="0"/>
      <dgm:spPr/>
      <dgm:t>
        <a:bodyPr/>
        <a:lstStyle/>
        <a:p>
          <a:endParaRPr lang="ru-RU"/>
        </a:p>
      </dgm:t>
    </dgm:pt>
    <dgm:pt modelId="{B37F43E9-623C-47CC-A1F7-ED96B6D6E77B}" type="pres">
      <dgm:prSet presAssocID="{AF3B28B6-9DFB-4A30-BDE9-7E43AE87E16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C5B27-A05C-44B9-88F2-2E7FD16CBC06}" type="pres">
      <dgm:prSet presAssocID="{765CB18B-3F3B-45FC-A225-3C0721C5D16E}" presName="sibTrans" presStyleCnt="0"/>
      <dgm:spPr/>
      <dgm:t>
        <a:bodyPr/>
        <a:lstStyle/>
        <a:p>
          <a:endParaRPr lang="ru-RU"/>
        </a:p>
      </dgm:t>
    </dgm:pt>
    <dgm:pt modelId="{472F448B-C1A6-4FC5-A6A8-2815EEB961BF}" type="pres">
      <dgm:prSet presAssocID="{CC42A71F-BDEC-420C-A33F-C9F38CAE869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09CF8-4B16-4503-BA3F-562E65F21F56}" type="pres">
      <dgm:prSet presAssocID="{B77E4ADB-A434-4AFA-9D3B-51144258BA87}" presName="sibTrans" presStyleCnt="0"/>
      <dgm:spPr/>
      <dgm:t>
        <a:bodyPr/>
        <a:lstStyle/>
        <a:p>
          <a:endParaRPr lang="ru-RU"/>
        </a:p>
      </dgm:t>
    </dgm:pt>
    <dgm:pt modelId="{323FD06F-7DF1-4803-8536-0DC601046391}" type="pres">
      <dgm:prSet presAssocID="{2712E54C-A302-4136-8D4C-B7918AE4979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F99DB-4698-41F2-8473-935CA1BDDB97}" type="pres">
      <dgm:prSet presAssocID="{D2CA80AC-76E6-4C2E-B5BE-491DDFA51606}" presName="sibTrans" presStyleCnt="0"/>
      <dgm:spPr/>
      <dgm:t>
        <a:bodyPr/>
        <a:lstStyle/>
        <a:p>
          <a:endParaRPr lang="ru-RU"/>
        </a:p>
      </dgm:t>
    </dgm:pt>
    <dgm:pt modelId="{F829C11B-0806-4E88-BA75-FA835271C02D}" type="pres">
      <dgm:prSet presAssocID="{60659487-5C9D-4938-9BA9-3FFB456334A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3A1DB-9881-4F5E-A7F7-2D22FDA929D3}" type="pres">
      <dgm:prSet presAssocID="{86CE585E-E0C9-4F0B-8D99-B5E95EE1FD04}" presName="sibTrans" presStyleCnt="0"/>
      <dgm:spPr/>
      <dgm:t>
        <a:bodyPr/>
        <a:lstStyle/>
        <a:p>
          <a:endParaRPr lang="ru-RU"/>
        </a:p>
      </dgm:t>
    </dgm:pt>
    <dgm:pt modelId="{2D1D53EE-172D-4A70-B319-195B4F82E435}" type="pres">
      <dgm:prSet presAssocID="{73E93BA0-919B-432D-9A28-DF8A4F4A4A6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D5B5E-65AA-4FC0-8D18-3B6D8E17428B}" type="pres">
      <dgm:prSet presAssocID="{D75A1926-D840-479C-86C0-BE1573359C2A}" presName="sibTrans" presStyleCnt="0"/>
      <dgm:spPr/>
      <dgm:t>
        <a:bodyPr/>
        <a:lstStyle/>
        <a:p>
          <a:endParaRPr lang="ru-RU"/>
        </a:p>
      </dgm:t>
    </dgm:pt>
    <dgm:pt modelId="{2B44CE13-699C-4A12-8481-05F873C429A7}" type="pres">
      <dgm:prSet presAssocID="{5DF58D18-C38C-44DC-B290-486C40C5557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D6106-21AB-43C6-9C7D-C905EF588BB8}" type="presOf" srcId="{9D3044A8-D155-49C3-AF4E-2A99B0B28DE7}" destId="{C7D8F793-915D-4C00-9EE3-1DEFA8AA98BC}" srcOrd="0" destOrd="0" presId="urn:microsoft.com/office/officeart/2005/8/layout/default"/>
    <dgm:cxn modelId="{4CCC5D88-408C-4B3B-B425-86F54F44BA10}" srcId="{1585C399-0622-40B8-9A7E-2F8FAF2271DF}" destId="{CC42A71F-BDEC-420C-A33F-C9F38CAE8694}" srcOrd="4" destOrd="0" parTransId="{4E4A540B-964C-45D6-9010-F8B2A5B9FA10}" sibTransId="{B77E4ADB-A434-4AFA-9D3B-51144258BA87}"/>
    <dgm:cxn modelId="{B037EBF9-505E-4516-B8AE-6A094E70E56C}" srcId="{1585C399-0622-40B8-9A7E-2F8FAF2271DF}" destId="{AF3B28B6-9DFB-4A30-BDE9-7E43AE87E16C}" srcOrd="3" destOrd="0" parTransId="{E02E36BC-D3F7-441E-916D-B36C7D1EA57E}" sibTransId="{765CB18B-3F3B-45FC-A225-3C0721C5D16E}"/>
    <dgm:cxn modelId="{862C1098-3B0C-4AC8-949B-0D4F7D79B37E}" srcId="{1585C399-0622-40B8-9A7E-2F8FAF2271DF}" destId="{9D3044A8-D155-49C3-AF4E-2A99B0B28DE7}" srcOrd="1" destOrd="0" parTransId="{CD4CCDEE-4DD9-4E37-8E38-3A082E83EB18}" sibTransId="{CF3DDED4-6E1C-4446-9816-4A963C19A9AF}"/>
    <dgm:cxn modelId="{E328553F-9707-43FB-8BC9-FC957145B73F}" srcId="{1585C399-0622-40B8-9A7E-2F8FAF2271DF}" destId="{73E93BA0-919B-432D-9A28-DF8A4F4A4A68}" srcOrd="7" destOrd="0" parTransId="{7FF326A1-F4FB-429D-9B7F-F442118EB48B}" sibTransId="{D75A1926-D840-479C-86C0-BE1573359C2A}"/>
    <dgm:cxn modelId="{DF71287E-9653-440B-970C-40271D53BC23}" type="presOf" srcId="{42BD0CD6-A228-499F-AF71-ACE956376F66}" destId="{92B01A9E-FA20-4FD9-8C70-5E2DAADB86B2}" srcOrd="0" destOrd="0" presId="urn:microsoft.com/office/officeart/2005/8/layout/default"/>
    <dgm:cxn modelId="{DEF104FA-DE93-45D9-A716-25FAAC89E1E8}" type="presOf" srcId="{D2B0A805-D52E-4145-A7D8-F63100A67045}" destId="{75A2A10D-2AA8-4DC1-9DCD-47B4F9E7A0B7}" srcOrd="0" destOrd="0" presId="urn:microsoft.com/office/officeart/2005/8/layout/default"/>
    <dgm:cxn modelId="{0EAA0F9B-6458-4E10-B8BF-DA1652331E6F}" type="presOf" srcId="{60659487-5C9D-4938-9BA9-3FFB456334A4}" destId="{F829C11B-0806-4E88-BA75-FA835271C02D}" srcOrd="0" destOrd="0" presId="urn:microsoft.com/office/officeart/2005/8/layout/default"/>
    <dgm:cxn modelId="{BF2ADCCD-7F3C-4462-B5E1-18C8F3B7D2F7}" srcId="{1585C399-0622-40B8-9A7E-2F8FAF2271DF}" destId="{D2B0A805-D52E-4145-A7D8-F63100A67045}" srcOrd="2" destOrd="0" parTransId="{B04166C0-3972-488F-8E1D-9B6F3D6CF290}" sibTransId="{E4F62164-46CD-48CE-9A08-928D2096D5AF}"/>
    <dgm:cxn modelId="{A4417049-A416-494F-BB68-D95D127A8029}" type="presOf" srcId="{5DF58D18-C38C-44DC-B290-486C40C55570}" destId="{2B44CE13-699C-4A12-8481-05F873C429A7}" srcOrd="0" destOrd="0" presId="urn:microsoft.com/office/officeart/2005/8/layout/default"/>
    <dgm:cxn modelId="{793EBAF0-1D0D-43F2-84B6-52DEC75B8D5D}" type="presOf" srcId="{CC42A71F-BDEC-420C-A33F-C9F38CAE8694}" destId="{472F448B-C1A6-4FC5-A6A8-2815EEB961BF}" srcOrd="0" destOrd="0" presId="urn:microsoft.com/office/officeart/2005/8/layout/default"/>
    <dgm:cxn modelId="{39628904-6606-4201-910C-697DCAA3054D}" type="presOf" srcId="{2712E54C-A302-4136-8D4C-B7918AE4979D}" destId="{323FD06F-7DF1-4803-8536-0DC601046391}" srcOrd="0" destOrd="0" presId="urn:microsoft.com/office/officeart/2005/8/layout/default"/>
    <dgm:cxn modelId="{AEC367AB-5617-4633-B95F-DAA0AA7DE415}" srcId="{1585C399-0622-40B8-9A7E-2F8FAF2271DF}" destId="{42BD0CD6-A228-499F-AF71-ACE956376F66}" srcOrd="0" destOrd="0" parTransId="{CBF6CB0C-9CE5-4630-A06C-8E01B6B52D26}" sibTransId="{4C2C0010-EF8A-4271-B1B9-0C991C768508}"/>
    <dgm:cxn modelId="{A7E898EA-5A98-4C5F-AE7D-7ADA868AA282}" type="presOf" srcId="{73E93BA0-919B-432D-9A28-DF8A4F4A4A68}" destId="{2D1D53EE-172D-4A70-B319-195B4F82E435}" srcOrd="0" destOrd="0" presId="urn:microsoft.com/office/officeart/2005/8/layout/default"/>
    <dgm:cxn modelId="{6FD32B10-A68D-43BE-B7E2-1C90D9E16511}" type="presOf" srcId="{1585C399-0622-40B8-9A7E-2F8FAF2271DF}" destId="{2BD89741-1060-42FA-97BD-9EFA189B7133}" srcOrd="0" destOrd="0" presId="urn:microsoft.com/office/officeart/2005/8/layout/default"/>
    <dgm:cxn modelId="{EABE19F7-F331-43CD-9C2C-46320D666F8B}" type="presOf" srcId="{AF3B28B6-9DFB-4A30-BDE9-7E43AE87E16C}" destId="{B37F43E9-623C-47CC-A1F7-ED96B6D6E77B}" srcOrd="0" destOrd="0" presId="urn:microsoft.com/office/officeart/2005/8/layout/default"/>
    <dgm:cxn modelId="{229AFF20-E7C8-474E-9475-4B2F0238001E}" srcId="{1585C399-0622-40B8-9A7E-2F8FAF2271DF}" destId="{5DF58D18-C38C-44DC-B290-486C40C55570}" srcOrd="8" destOrd="0" parTransId="{BCED563C-CDFA-4F0C-B445-7835444A6EBE}" sibTransId="{BA06D3AA-F572-46F3-9814-0D2E7274DBDA}"/>
    <dgm:cxn modelId="{2A896385-5D62-44F2-B0F2-06FCBEC5A423}" srcId="{1585C399-0622-40B8-9A7E-2F8FAF2271DF}" destId="{60659487-5C9D-4938-9BA9-3FFB456334A4}" srcOrd="6" destOrd="0" parTransId="{39108118-BA3F-4CB2-B7B1-04E4E6B6467F}" sibTransId="{86CE585E-E0C9-4F0B-8D99-B5E95EE1FD04}"/>
    <dgm:cxn modelId="{3401BCDD-276C-4C92-A0C5-D3ED6F47DEFF}" srcId="{1585C399-0622-40B8-9A7E-2F8FAF2271DF}" destId="{2712E54C-A302-4136-8D4C-B7918AE4979D}" srcOrd="5" destOrd="0" parTransId="{B7613B1D-A80E-44D2-9FB4-CCCBD45A97EA}" sibTransId="{D2CA80AC-76E6-4C2E-B5BE-491DDFA51606}"/>
    <dgm:cxn modelId="{606059C7-C15E-40AE-AC4A-FAB737854347}" type="presParOf" srcId="{2BD89741-1060-42FA-97BD-9EFA189B7133}" destId="{92B01A9E-FA20-4FD9-8C70-5E2DAADB86B2}" srcOrd="0" destOrd="0" presId="urn:microsoft.com/office/officeart/2005/8/layout/default"/>
    <dgm:cxn modelId="{1CE76D21-1B50-4533-A49E-43F07A48E4D0}" type="presParOf" srcId="{2BD89741-1060-42FA-97BD-9EFA189B7133}" destId="{969F1279-97A7-409C-B36C-D165453EBCF8}" srcOrd="1" destOrd="0" presId="urn:microsoft.com/office/officeart/2005/8/layout/default"/>
    <dgm:cxn modelId="{2DBF6F7B-0E49-4761-822C-16EE6420EDBB}" type="presParOf" srcId="{2BD89741-1060-42FA-97BD-9EFA189B7133}" destId="{C7D8F793-915D-4C00-9EE3-1DEFA8AA98BC}" srcOrd="2" destOrd="0" presId="urn:microsoft.com/office/officeart/2005/8/layout/default"/>
    <dgm:cxn modelId="{61FB9314-195A-432B-B1DE-8ACBD054A07C}" type="presParOf" srcId="{2BD89741-1060-42FA-97BD-9EFA189B7133}" destId="{143CAE5A-821D-459C-942F-F4A8D347BD69}" srcOrd="3" destOrd="0" presId="urn:microsoft.com/office/officeart/2005/8/layout/default"/>
    <dgm:cxn modelId="{B920360D-3FF1-4F09-AD3B-17A1D6199FF8}" type="presParOf" srcId="{2BD89741-1060-42FA-97BD-9EFA189B7133}" destId="{75A2A10D-2AA8-4DC1-9DCD-47B4F9E7A0B7}" srcOrd="4" destOrd="0" presId="urn:microsoft.com/office/officeart/2005/8/layout/default"/>
    <dgm:cxn modelId="{DC05C780-901B-40B0-9AD4-FEF683160864}" type="presParOf" srcId="{2BD89741-1060-42FA-97BD-9EFA189B7133}" destId="{8157D872-4EDE-4EEE-83E1-061302E5409A}" srcOrd="5" destOrd="0" presId="urn:microsoft.com/office/officeart/2005/8/layout/default"/>
    <dgm:cxn modelId="{2BC32430-FDCA-48DE-AAA6-A98B7DBFC0F4}" type="presParOf" srcId="{2BD89741-1060-42FA-97BD-9EFA189B7133}" destId="{B37F43E9-623C-47CC-A1F7-ED96B6D6E77B}" srcOrd="6" destOrd="0" presId="urn:microsoft.com/office/officeart/2005/8/layout/default"/>
    <dgm:cxn modelId="{9CCE8FC9-CF50-4697-819C-6D212B4FCCF0}" type="presParOf" srcId="{2BD89741-1060-42FA-97BD-9EFA189B7133}" destId="{6CAC5B27-A05C-44B9-88F2-2E7FD16CBC06}" srcOrd="7" destOrd="0" presId="urn:microsoft.com/office/officeart/2005/8/layout/default"/>
    <dgm:cxn modelId="{A02EE253-EA05-4631-849C-69E0DC4750FF}" type="presParOf" srcId="{2BD89741-1060-42FA-97BD-9EFA189B7133}" destId="{472F448B-C1A6-4FC5-A6A8-2815EEB961BF}" srcOrd="8" destOrd="0" presId="urn:microsoft.com/office/officeart/2005/8/layout/default"/>
    <dgm:cxn modelId="{79958AAA-C76F-417C-9A64-4DD3BC4CD263}" type="presParOf" srcId="{2BD89741-1060-42FA-97BD-9EFA189B7133}" destId="{3E309CF8-4B16-4503-BA3F-562E65F21F56}" srcOrd="9" destOrd="0" presId="urn:microsoft.com/office/officeart/2005/8/layout/default"/>
    <dgm:cxn modelId="{99F8D1D3-241C-42C8-BE76-A4428D536BB5}" type="presParOf" srcId="{2BD89741-1060-42FA-97BD-9EFA189B7133}" destId="{323FD06F-7DF1-4803-8536-0DC601046391}" srcOrd="10" destOrd="0" presId="urn:microsoft.com/office/officeart/2005/8/layout/default"/>
    <dgm:cxn modelId="{07FC2B33-2248-4CBC-AF6B-FF4BF62C8DAA}" type="presParOf" srcId="{2BD89741-1060-42FA-97BD-9EFA189B7133}" destId="{2FDF99DB-4698-41F2-8473-935CA1BDDB97}" srcOrd="11" destOrd="0" presId="urn:microsoft.com/office/officeart/2005/8/layout/default"/>
    <dgm:cxn modelId="{68EFBA11-99E6-498A-993C-8DFE49C299C4}" type="presParOf" srcId="{2BD89741-1060-42FA-97BD-9EFA189B7133}" destId="{F829C11B-0806-4E88-BA75-FA835271C02D}" srcOrd="12" destOrd="0" presId="urn:microsoft.com/office/officeart/2005/8/layout/default"/>
    <dgm:cxn modelId="{3A532ED1-1E5E-439F-937B-28DD1E3A06B1}" type="presParOf" srcId="{2BD89741-1060-42FA-97BD-9EFA189B7133}" destId="{CF63A1DB-9881-4F5E-A7F7-2D22FDA929D3}" srcOrd="13" destOrd="0" presId="urn:microsoft.com/office/officeart/2005/8/layout/default"/>
    <dgm:cxn modelId="{DA1F5E67-DEF5-4AF9-8F52-6FA02EB3FF8D}" type="presParOf" srcId="{2BD89741-1060-42FA-97BD-9EFA189B7133}" destId="{2D1D53EE-172D-4A70-B319-195B4F82E435}" srcOrd="14" destOrd="0" presId="urn:microsoft.com/office/officeart/2005/8/layout/default"/>
    <dgm:cxn modelId="{1AA9CBCC-0AE4-4F65-83BA-B100D52C28CE}" type="presParOf" srcId="{2BD89741-1060-42FA-97BD-9EFA189B7133}" destId="{5E3D5B5E-65AA-4FC0-8D18-3B6D8E17428B}" srcOrd="15" destOrd="0" presId="urn:microsoft.com/office/officeart/2005/8/layout/default"/>
    <dgm:cxn modelId="{C4127E87-30C5-461D-9369-C2EBDCB1543B}" type="presParOf" srcId="{2BD89741-1060-42FA-97BD-9EFA189B7133}" destId="{2B44CE13-699C-4A12-8481-05F873C429A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4EED7A-BA41-461A-9140-5B863688EEC3}">
      <dsp:nvSpPr>
        <dsp:cNvPr id="0" name=""/>
        <dsp:cNvSpPr/>
      </dsp:nvSpPr>
      <dsp:spPr>
        <a:xfrm>
          <a:off x="0" y="319871"/>
          <a:ext cx="91440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C9AAC-45ED-464D-BD8A-5574C78A9F7A}">
      <dsp:nvSpPr>
        <dsp:cNvPr id="0" name=""/>
        <dsp:cNvSpPr/>
      </dsp:nvSpPr>
      <dsp:spPr>
        <a:xfrm>
          <a:off x="437640" y="67816"/>
          <a:ext cx="869036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демократизація та гуманізація освітнього процесу</a:t>
          </a:r>
          <a:endParaRPr lang="ru-RU" sz="1600" kern="1200" dirty="0">
            <a:latin typeface="+mj-lt"/>
          </a:endParaRPr>
        </a:p>
      </dsp:txBody>
      <dsp:txXfrm>
        <a:off x="437640" y="67816"/>
        <a:ext cx="8690369" cy="442800"/>
      </dsp:txXfrm>
    </dsp:sp>
    <dsp:sp modelId="{A2146810-3537-4C4D-B0E6-8574703B201B}">
      <dsp:nvSpPr>
        <dsp:cNvPr id="0" name=""/>
        <dsp:cNvSpPr/>
      </dsp:nvSpPr>
      <dsp:spPr>
        <a:xfrm>
          <a:off x="0" y="963151"/>
          <a:ext cx="91440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50A82-483C-4089-9B60-7C86E464F2E3}">
      <dsp:nvSpPr>
        <dsp:cNvPr id="0" name=""/>
        <dsp:cNvSpPr/>
      </dsp:nvSpPr>
      <dsp:spPr>
        <a:xfrm>
          <a:off x="448270" y="741751"/>
          <a:ext cx="869070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цільовий підхід </a:t>
          </a:r>
          <a:endParaRPr lang="ru-RU" sz="1600" kern="1200" dirty="0">
            <a:latin typeface="+mj-lt"/>
          </a:endParaRPr>
        </a:p>
      </dsp:txBody>
      <dsp:txXfrm>
        <a:off x="448270" y="741751"/>
        <a:ext cx="8690706" cy="442800"/>
      </dsp:txXfrm>
    </dsp:sp>
    <dsp:sp modelId="{B434FDEA-B74C-432D-82FD-C3B547772767}">
      <dsp:nvSpPr>
        <dsp:cNvPr id="0" name=""/>
        <dsp:cNvSpPr/>
      </dsp:nvSpPr>
      <dsp:spPr>
        <a:xfrm>
          <a:off x="0" y="1643551"/>
          <a:ext cx="91440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8D717-F93B-4DC8-9373-61A7FB6BF7D4}">
      <dsp:nvSpPr>
        <dsp:cNvPr id="0" name=""/>
        <dsp:cNvSpPr/>
      </dsp:nvSpPr>
      <dsp:spPr>
        <a:xfrm>
          <a:off x="435322" y="1422151"/>
          <a:ext cx="870643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організація роботи з педагогічними кадрами на основі урахування їх потреб та реального рівня професійної компетентності</a:t>
          </a:r>
          <a:endParaRPr lang="ru-RU" sz="1600" kern="1200" dirty="0">
            <a:latin typeface="+mj-lt"/>
          </a:endParaRPr>
        </a:p>
      </dsp:txBody>
      <dsp:txXfrm>
        <a:off x="435322" y="1422151"/>
        <a:ext cx="8706436" cy="442800"/>
      </dsp:txXfrm>
    </dsp:sp>
    <dsp:sp modelId="{AA2B84C0-E361-4837-9E00-06FDFD60EC54}">
      <dsp:nvSpPr>
        <dsp:cNvPr id="0" name=""/>
        <dsp:cNvSpPr/>
      </dsp:nvSpPr>
      <dsp:spPr>
        <a:xfrm>
          <a:off x="0" y="2323951"/>
          <a:ext cx="91440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1E4D3-E5FC-4A10-9F3C-A114128063CC}">
      <dsp:nvSpPr>
        <dsp:cNvPr id="0" name=""/>
        <dsp:cNvSpPr/>
      </dsp:nvSpPr>
      <dsp:spPr>
        <a:xfrm>
          <a:off x="437563" y="2094355"/>
          <a:ext cx="870643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системність та систематичність</a:t>
          </a:r>
          <a:endParaRPr lang="ru-RU" sz="1600" kern="1200" dirty="0">
            <a:latin typeface="+mj-lt"/>
          </a:endParaRPr>
        </a:p>
      </dsp:txBody>
      <dsp:txXfrm>
        <a:off x="437563" y="2094355"/>
        <a:ext cx="8706436" cy="442800"/>
      </dsp:txXfrm>
    </dsp:sp>
    <dsp:sp modelId="{A4FE8B36-90BA-4457-9B14-34B3FB2B6F48}">
      <dsp:nvSpPr>
        <dsp:cNvPr id="0" name=""/>
        <dsp:cNvSpPr/>
      </dsp:nvSpPr>
      <dsp:spPr>
        <a:xfrm>
          <a:off x="0" y="3004351"/>
          <a:ext cx="91440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3F27C-5EBB-4ABC-9736-71124367F379}">
      <dsp:nvSpPr>
        <dsp:cNvPr id="0" name=""/>
        <dsp:cNvSpPr/>
      </dsp:nvSpPr>
      <dsp:spPr>
        <a:xfrm>
          <a:off x="435322" y="2782951"/>
          <a:ext cx="870643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науковість</a:t>
          </a:r>
          <a:endParaRPr lang="ru-RU" sz="1600" kern="1200" dirty="0">
            <a:latin typeface="+mj-lt"/>
          </a:endParaRPr>
        </a:p>
      </dsp:txBody>
      <dsp:txXfrm>
        <a:off x="435322" y="2782951"/>
        <a:ext cx="8706436" cy="442800"/>
      </dsp:txXfrm>
    </dsp:sp>
    <dsp:sp modelId="{D25C51B5-2043-4D9A-B6DA-F466102CC8B7}">
      <dsp:nvSpPr>
        <dsp:cNvPr id="0" name=""/>
        <dsp:cNvSpPr/>
      </dsp:nvSpPr>
      <dsp:spPr>
        <a:xfrm>
          <a:off x="0" y="3684751"/>
          <a:ext cx="91440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9D2EF-23E0-41DB-A932-8FA3F0CEA68A}">
      <dsp:nvSpPr>
        <dsp:cNvPr id="0" name=""/>
        <dsp:cNvSpPr/>
      </dsp:nvSpPr>
      <dsp:spPr>
        <a:xfrm>
          <a:off x="435322" y="3463351"/>
          <a:ext cx="870643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оперативність та мобільність</a:t>
          </a:r>
          <a:endParaRPr lang="ru-RU" sz="1600" kern="1200" dirty="0">
            <a:latin typeface="+mj-lt"/>
          </a:endParaRPr>
        </a:p>
      </dsp:txBody>
      <dsp:txXfrm>
        <a:off x="435322" y="3463351"/>
        <a:ext cx="8706436" cy="442800"/>
      </dsp:txXfrm>
    </dsp:sp>
    <dsp:sp modelId="{BE7497CE-3C8B-47AD-9E02-CA8C4714FE62}">
      <dsp:nvSpPr>
        <dsp:cNvPr id="0" name=""/>
        <dsp:cNvSpPr/>
      </dsp:nvSpPr>
      <dsp:spPr>
        <a:xfrm>
          <a:off x="0" y="4365151"/>
          <a:ext cx="91440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743D4-F86F-4DF6-85C9-40DD6105C076}">
      <dsp:nvSpPr>
        <dsp:cNvPr id="0" name=""/>
        <dsp:cNvSpPr/>
      </dsp:nvSpPr>
      <dsp:spPr>
        <a:xfrm>
          <a:off x="435322" y="4143751"/>
          <a:ext cx="870643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прогностичність та випереджувальний характер</a:t>
          </a:r>
          <a:endParaRPr lang="ru-RU" sz="1600" kern="1200" dirty="0">
            <a:latin typeface="+mj-lt"/>
          </a:endParaRPr>
        </a:p>
      </dsp:txBody>
      <dsp:txXfrm>
        <a:off x="435322" y="4143751"/>
        <a:ext cx="8706436" cy="442800"/>
      </dsp:txXfrm>
    </dsp:sp>
    <dsp:sp modelId="{197561CB-A283-4EFC-939E-8E5255EDB7FE}">
      <dsp:nvSpPr>
        <dsp:cNvPr id="0" name=""/>
        <dsp:cNvSpPr/>
      </dsp:nvSpPr>
      <dsp:spPr>
        <a:xfrm>
          <a:off x="0" y="5045551"/>
          <a:ext cx="91440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124A8-C93F-4410-B17B-F00F1C7D072B}">
      <dsp:nvSpPr>
        <dsp:cNvPr id="0" name=""/>
        <dsp:cNvSpPr/>
      </dsp:nvSpPr>
      <dsp:spPr>
        <a:xfrm>
          <a:off x="437563" y="4871805"/>
          <a:ext cx="870643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оптимальне поєднання індивідуальних і колективних форм</a:t>
          </a:r>
          <a:endParaRPr lang="ru-RU" sz="1600" kern="1200" dirty="0">
            <a:latin typeface="+mj-lt"/>
          </a:endParaRPr>
        </a:p>
      </dsp:txBody>
      <dsp:txXfrm>
        <a:off x="437563" y="4871805"/>
        <a:ext cx="8706436" cy="442800"/>
      </dsp:txXfrm>
    </dsp:sp>
    <dsp:sp modelId="{A08F4485-5605-41AD-8E01-B27D77B12D07}">
      <dsp:nvSpPr>
        <dsp:cNvPr id="0" name=""/>
        <dsp:cNvSpPr/>
      </dsp:nvSpPr>
      <dsp:spPr>
        <a:xfrm>
          <a:off x="0" y="5725951"/>
          <a:ext cx="9144000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75D7D-6C98-434D-9702-83FC6392C51A}">
      <dsp:nvSpPr>
        <dsp:cNvPr id="0" name=""/>
        <dsp:cNvSpPr/>
      </dsp:nvSpPr>
      <dsp:spPr>
        <a:xfrm>
          <a:off x="435322" y="5504551"/>
          <a:ext cx="8706436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пріоритет знань та моральних цінностей</a:t>
          </a:r>
          <a:endParaRPr lang="ru-RU" sz="1600" kern="1200" dirty="0">
            <a:latin typeface="+mj-lt"/>
          </a:endParaRPr>
        </a:p>
      </dsp:txBody>
      <dsp:txXfrm>
        <a:off x="435322" y="5504551"/>
        <a:ext cx="8706436" cy="4428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B01A9E-FA20-4FD9-8C70-5E2DAADB86B2}">
      <dsp:nvSpPr>
        <dsp:cNvPr id="0" name=""/>
        <dsp:cNvSpPr/>
      </dsp:nvSpPr>
      <dsp:spPr>
        <a:xfrm>
          <a:off x="0" y="1891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Плани вивчення передового педагогічного досвіду роботи педагогічних працівників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0" y="189147"/>
        <a:ext cx="2857499" cy="1714500"/>
      </dsp:txXfrm>
    </dsp:sp>
    <dsp:sp modelId="{C7D8F793-915D-4C00-9EE3-1DEFA8AA98BC}">
      <dsp:nvSpPr>
        <dsp:cNvPr id="0" name=""/>
        <dsp:cNvSpPr/>
      </dsp:nvSpPr>
      <dsp:spPr>
        <a:xfrm>
          <a:off x="3143250" y="1891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j-lt"/>
              <a:cs typeface="Times New Roman" pitchFamily="18" charset="0"/>
            </a:rPr>
            <a:t>План (програма або дорожня карта) проведення експериментально-дослідницької роботи, запровадження у освітній процес результатів наукових досліджень, педагогічного досвіду, інноваційних технологій тощо</a:t>
          </a:r>
          <a:endParaRPr lang="ru-RU" sz="1400" kern="1200" dirty="0">
            <a:latin typeface="+mj-lt"/>
            <a:cs typeface="Times New Roman" pitchFamily="18" charset="0"/>
          </a:endParaRPr>
        </a:p>
      </dsp:txBody>
      <dsp:txXfrm>
        <a:off x="3143250" y="189147"/>
        <a:ext cx="2857499" cy="1714500"/>
      </dsp:txXfrm>
    </dsp:sp>
    <dsp:sp modelId="{75A2A10D-2AA8-4DC1-9DCD-47B4F9E7A0B7}">
      <dsp:nvSpPr>
        <dsp:cNvPr id="0" name=""/>
        <dsp:cNvSpPr/>
      </dsp:nvSpPr>
      <dsp:spPr>
        <a:xfrm>
          <a:off x="6286500" y="1891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Перспективний план-графік атестації педагогічних працівників </a:t>
          </a:r>
          <a:r>
            <a:rPr lang="uk-UA" sz="1800" i="1" kern="1200" dirty="0" smtClean="0">
              <a:latin typeface="+mj-lt"/>
              <a:cs typeface="Times New Roman" pitchFamily="18" charset="0"/>
            </a:rPr>
            <a:t>(коригується щороку)</a:t>
          </a:r>
          <a:endParaRPr lang="ru-RU" sz="1800" i="1" kern="1200" dirty="0">
            <a:latin typeface="+mj-lt"/>
            <a:cs typeface="Times New Roman" pitchFamily="18" charset="0"/>
          </a:endParaRPr>
        </a:p>
      </dsp:txBody>
      <dsp:txXfrm>
        <a:off x="6286500" y="189147"/>
        <a:ext cx="2857499" cy="1714500"/>
      </dsp:txXfrm>
    </dsp:sp>
    <dsp:sp modelId="{B37F43E9-623C-47CC-A1F7-ED96B6D6E77B}">
      <dsp:nvSpPr>
        <dsp:cNvPr id="0" name=""/>
        <dsp:cNvSpPr/>
      </dsp:nvSpPr>
      <dsp:spPr>
        <a:xfrm>
          <a:off x="0" y="218939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latin typeface="+mj-lt"/>
              <a:cs typeface="Times New Roman" pitchFamily="18" charset="0"/>
            </a:rPr>
            <a:t>Перспективний план-графік курсів підвищення кваліфікації педагогічних працівників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i="1" kern="1200" dirty="0" smtClean="0">
              <a:latin typeface="+mj-lt"/>
              <a:cs typeface="Times New Roman" pitchFamily="18" charset="0"/>
            </a:rPr>
            <a:t>(коригується щороку)</a:t>
          </a:r>
          <a:endParaRPr lang="ru-RU" sz="1800" i="1" kern="1200" dirty="0" smtClean="0">
            <a:latin typeface="+mj-lt"/>
            <a:cs typeface="Times New Roman" pitchFamily="18" charset="0"/>
          </a:endParaRPr>
        </a:p>
      </dsp:txBody>
      <dsp:txXfrm>
        <a:off x="0" y="2189397"/>
        <a:ext cx="2857499" cy="1714500"/>
      </dsp:txXfrm>
    </dsp:sp>
    <dsp:sp modelId="{472F448B-C1A6-4FC5-A6A8-2815EEB961BF}">
      <dsp:nvSpPr>
        <dsp:cNvPr id="0" name=""/>
        <dsp:cNvSpPr/>
      </dsp:nvSpPr>
      <dsp:spPr>
        <a:xfrm>
          <a:off x="3143250" y="218939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Перспективний план-графік стажування педагогічних працівників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(</a:t>
          </a:r>
          <a:r>
            <a:rPr lang="uk-UA" sz="1800" i="1" kern="1200" dirty="0" smtClean="0">
              <a:latin typeface="+mj-lt"/>
              <a:cs typeface="Times New Roman" pitchFamily="18" charset="0"/>
            </a:rPr>
            <a:t>коригується щороку)</a:t>
          </a:r>
          <a:endParaRPr lang="ru-RU" sz="1800" i="1" kern="1200" dirty="0" smtClean="0">
            <a:latin typeface="+mj-lt"/>
            <a:cs typeface="Times New Roman" pitchFamily="18" charset="0"/>
          </a:endParaRPr>
        </a:p>
      </dsp:txBody>
      <dsp:txXfrm>
        <a:off x="3143250" y="2189397"/>
        <a:ext cx="2857499" cy="1714500"/>
      </dsp:txXfrm>
    </dsp:sp>
    <dsp:sp modelId="{323FD06F-7DF1-4803-8536-0DC601046391}">
      <dsp:nvSpPr>
        <dsp:cNvPr id="0" name=""/>
        <dsp:cNvSpPr/>
      </dsp:nvSpPr>
      <dsp:spPr>
        <a:xfrm>
          <a:off x="6286500" y="218939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Списки педагогічних працівників, які підлягають черговій атестації (заяви про позачергову атестацію).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>
              <a:latin typeface="+mj-lt"/>
              <a:cs typeface="Times New Roman" pitchFamily="18" charset="0"/>
            </a:rPr>
            <a:t>Щороку до 10 жовтня</a:t>
          </a:r>
          <a:endParaRPr lang="ru-RU" sz="1800" i="1" kern="1200" dirty="0" smtClean="0">
            <a:latin typeface="+mj-lt"/>
            <a:cs typeface="Times New Roman" pitchFamily="18" charset="0"/>
          </a:endParaRPr>
        </a:p>
      </dsp:txBody>
      <dsp:txXfrm>
        <a:off x="6286500" y="2189397"/>
        <a:ext cx="2857499" cy="1714500"/>
      </dsp:txXfrm>
    </dsp:sp>
    <dsp:sp modelId="{F829C11B-0806-4E88-BA75-FA835271C02D}">
      <dsp:nvSpPr>
        <dsp:cNvPr id="0" name=""/>
        <dsp:cNvSpPr/>
      </dsp:nvSpPr>
      <dsp:spPr>
        <a:xfrm>
          <a:off x="0" y="41896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latin typeface="+mj-lt"/>
              <a:cs typeface="Times New Roman" pitchFamily="18" charset="0"/>
            </a:rPr>
            <a:t>Списки педагогічних працівників, які атестуються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i="1" kern="1200" dirty="0" smtClean="0">
              <a:latin typeface="+mj-lt"/>
              <a:cs typeface="Times New Roman" pitchFamily="18" charset="0"/>
            </a:rPr>
            <a:t>(до 20 жовтня)</a:t>
          </a:r>
          <a:endParaRPr lang="ru-RU" sz="1800" i="1" kern="1200" dirty="0" smtClean="0">
            <a:latin typeface="+mj-lt"/>
            <a:cs typeface="Times New Roman" pitchFamily="18" charset="0"/>
          </a:endParaRPr>
        </a:p>
      </dsp:txBody>
      <dsp:txXfrm>
        <a:off x="0" y="4189647"/>
        <a:ext cx="2857499" cy="1714500"/>
      </dsp:txXfrm>
    </dsp:sp>
    <dsp:sp modelId="{2D1D53EE-172D-4A70-B319-195B4F82E435}">
      <dsp:nvSpPr>
        <dsp:cNvPr id="0" name=""/>
        <dsp:cNvSpPr/>
      </dsp:nvSpPr>
      <dsp:spPr>
        <a:xfrm>
          <a:off x="3143250" y="41896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latin typeface="+mj-lt"/>
              <a:cs typeface="Times New Roman" pitchFamily="18" charset="0"/>
            </a:rPr>
            <a:t>Графік атестаційної комісії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i="1" kern="1200" dirty="0" smtClean="0">
              <a:latin typeface="+mj-lt"/>
              <a:cs typeface="Times New Roman" pitchFamily="18" charset="0"/>
            </a:rPr>
            <a:t>(до 20 жовтня)</a:t>
          </a:r>
          <a:endParaRPr lang="ru-RU" sz="1800" i="1" kern="1200" dirty="0" smtClean="0">
            <a:latin typeface="+mj-lt"/>
            <a:cs typeface="Times New Roman" pitchFamily="18" charset="0"/>
          </a:endParaRPr>
        </a:p>
      </dsp:txBody>
      <dsp:txXfrm>
        <a:off x="3143250" y="4189647"/>
        <a:ext cx="2857499" cy="1714500"/>
      </dsp:txXfrm>
    </dsp:sp>
    <dsp:sp modelId="{2B44CE13-699C-4A12-8481-05F873C429A7}">
      <dsp:nvSpPr>
        <dsp:cNvPr id="0" name=""/>
        <dsp:cNvSpPr/>
      </dsp:nvSpPr>
      <dsp:spPr>
        <a:xfrm>
          <a:off x="6286500" y="41896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План-графік проведення відкритих уроків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6286500" y="4189647"/>
        <a:ext cx="2857499" cy="17145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B01A9E-FA20-4FD9-8C70-5E2DAADB86B2}">
      <dsp:nvSpPr>
        <dsp:cNvPr id="0" name=""/>
        <dsp:cNvSpPr/>
      </dsp:nvSpPr>
      <dsp:spPr>
        <a:xfrm>
          <a:off x="1072" y="184136"/>
          <a:ext cx="4182300" cy="25093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  <a:cs typeface="Times New Roman" pitchFamily="18" charset="0"/>
            </a:rPr>
            <a:t>План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  <a:cs typeface="Times New Roman" pitchFamily="18" charset="0"/>
            </a:rPr>
            <a:t>роботи методиста</a:t>
          </a:r>
          <a:endParaRPr lang="ru-RU" sz="2800" kern="1200" dirty="0">
            <a:latin typeface="+mj-lt"/>
            <a:cs typeface="Times New Roman" pitchFamily="18" charset="0"/>
          </a:endParaRPr>
        </a:p>
      </dsp:txBody>
      <dsp:txXfrm>
        <a:off x="1072" y="184136"/>
        <a:ext cx="4182300" cy="2509380"/>
      </dsp:txXfrm>
    </dsp:sp>
    <dsp:sp modelId="{C7D8F793-915D-4C00-9EE3-1DEFA8AA98BC}">
      <dsp:nvSpPr>
        <dsp:cNvPr id="0" name=""/>
        <dsp:cNvSpPr/>
      </dsp:nvSpPr>
      <dsp:spPr>
        <a:xfrm>
          <a:off x="4601603" y="184136"/>
          <a:ext cx="4182300" cy="25093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  <a:cs typeface="Times New Roman" pitchFamily="18" charset="0"/>
            </a:rPr>
            <a:t>Графіки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  <a:cs typeface="Times New Roman" pitchFamily="18" charset="0"/>
            </a:rPr>
            <a:t>контролю за методичною роботою</a:t>
          </a:r>
          <a:endParaRPr lang="ru-RU" sz="2800" kern="1200" dirty="0">
            <a:latin typeface="+mj-lt"/>
            <a:cs typeface="Times New Roman" pitchFamily="18" charset="0"/>
          </a:endParaRPr>
        </a:p>
      </dsp:txBody>
      <dsp:txXfrm>
        <a:off x="4601603" y="184136"/>
        <a:ext cx="4182300" cy="2509380"/>
      </dsp:txXfrm>
    </dsp:sp>
    <dsp:sp modelId="{75A2A10D-2AA8-4DC1-9DCD-47B4F9E7A0B7}">
      <dsp:nvSpPr>
        <dsp:cNvPr id="0" name=""/>
        <dsp:cNvSpPr/>
      </dsp:nvSpPr>
      <dsp:spPr>
        <a:xfrm>
          <a:off x="1072" y="3111746"/>
          <a:ext cx="4182300" cy="25093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  <a:cs typeface="Times New Roman" pitchFamily="18" charset="0"/>
            </a:rPr>
            <a:t>Аналіз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+mj-lt"/>
              <a:cs typeface="Times New Roman" pitchFamily="18" charset="0"/>
            </a:rPr>
            <a:t>діяльності педагогічного колективу </a:t>
          </a:r>
          <a:endParaRPr lang="ru-RU" sz="2800" i="1" kern="1200" dirty="0">
            <a:latin typeface="+mj-lt"/>
            <a:cs typeface="Times New Roman" pitchFamily="18" charset="0"/>
          </a:endParaRPr>
        </a:p>
      </dsp:txBody>
      <dsp:txXfrm>
        <a:off x="1072" y="3111746"/>
        <a:ext cx="4182300" cy="2509380"/>
      </dsp:txXfrm>
    </dsp:sp>
    <dsp:sp modelId="{B37F43E9-623C-47CC-A1F7-ED96B6D6E77B}">
      <dsp:nvSpPr>
        <dsp:cNvPr id="0" name=""/>
        <dsp:cNvSpPr/>
      </dsp:nvSpPr>
      <dsp:spPr>
        <a:xfrm>
          <a:off x="4601603" y="3111746"/>
          <a:ext cx="4182300" cy="25093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kern="1200" dirty="0" smtClean="0">
              <a:latin typeface="+mj-lt"/>
              <a:cs typeface="Times New Roman" pitchFamily="18" charset="0"/>
            </a:rPr>
            <a:t>Звіт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kern="1200" dirty="0" smtClean="0">
              <a:latin typeface="+mj-lt"/>
              <a:cs typeface="Times New Roman" pitchFamily="18" charset="0"/>
            </a:rPr>
            <a:t>про виконання плану методичної роботи </a:t>
          </a:r>
          <a:endParaRPr lang="ru-RU" sz="2800" i="1" kern="1200" dirty="0" smtClean="0">
            <a:latin typeface="+mj-lt"/>
            <a:cs typeface="Times New Roman" pitchFamily="18" charset="0"/>
          </a:endParaRPr>
        </a:p>
      </dsp:txBody>
      <dsp:txXfrm>
        <a:off x="4601603" y="3111746"/>
        <a:ext cx="4182300" cy="25093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FAA095-BC2A-450D-8026-2E7AB562658D}">
      <dsp:nvSpPr>
        <dsp:cNvPr id="0" name=""/>
        <dsp:cNvSpPr/>
      </dsp:nvSpPr>
      <dsp:spPr>
        <a:xfrm>
          <a:off x="0" y="444195"/>
          <a:ext cx="9144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3D4DA-E403-474A-9DA4-D34A83FB3521}">
      <dsp:nvSpPr>
        <dsp:cNvPr id="0" name=""/>
        <dsp:cNvSpPr/>
      </dsp:nvSpPr>
      <dsp:spPr>
        <a:xfrm>
          <a:off x="457200" y="60435"/>
          <a:ext cx="640080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засідань педагогічних рад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57200" y="60435"/>
        <a:ext cx="6400800" cy="767520"/>
      </dsp:txXfrm>
    </dsp:sp>
    <dsp:sp modelId="{C67FA1DC-9767-4313-9F71-A98A97F08013}">
      <dsp:nvSpPr>
        <dsp:cNvPr id="0" name=""/>
        <dsp:cNvSpPr/>
      </dsp:nvSpPr>
      <dsp:spPr>
        <a:xfrm>
          <a:off x="0" y="1623555"/>
          <a:ext cx="9144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85E55-3B97-46B1-A891-A4A6691DB47C}">
      <dsp:nvSpPr>
        <dsp:cNvPr id="0" name=""/>
        <dsp:cNvSpPr/>
      </dsp:nvSpPr>
      <dsp:spPr>
        <a:xfrm>
          <a:off x="457200" y="1239795"/>
          <a:ext cx="640080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засідань методичних (циклових) комісій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57200" y="1239795"/>
        <a:ext cx="6400800" cy="767520"/>
      </dsp:txXfrm>
    </dsp:sp>
    <dsp:sp modelId="{2869DB95-AD66-4E75-92EE-D233FD9B5852}">
      <dsp:nvSpPr>
        <dsp:cNvPr id="0" name=""/>
        <dsp:cNvSpPr/>
      </dsp:nvSpPr>
      <dsp:spPr>
        <a:xfrm>
          <a:off x="0" y="2802915"/>
          <a:ext cx="9144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72A22-60D3-41AF-86C8-98960F8212AE}">
      <dsp:nvSpPr>
        <dsp:cNvPr id="0" name=""/>
        <dsp:cNvSpPr/>
      </dsp:nvSpPr>
      <dsp:spPr>
        <a:xfrm>
          <a:off x="467541" y="2448275"/>
          <a:ext cx="640080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засідань інструктивно-методичних нарад</a:t>
          </a:r>
          <a:endParaRPr lang="ru-RU" sz="2400" i="1" kern="1200" dirty="0">
            <a:latin typeface="+mj-lt"/>
            <a:cs typeface="Times New Roman" pitchFamily="18" charset="0"/>
          </a:endParaRPr>
        </a:p>
      </dsp:txBody>
      <dsp:txXfrm>
        <a:off x="467541" y="2448275"/>
        <a:ext cx="6400800" cy="767520"/>
      </dsp:txXfrm>
    </dsp:sp>
    <dsp:sp modelId="{2A7D4CD0-BA39-4395-B43B-DC48F292C0CC}">
      <dsp:nvSpPr>
        <dsp:cNvPr id="0" name=""/>
        <dsp:cNvSpPr/>
      </dsp:nvSpPr>
      <dsp:spPr>
        <a:xfrm>
          <a:off x="0" y="3982275"/>
          <a:ext cx="9144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7C8B2-B998-4C24-AF8E-2403988E273D}">
      <dsp:nvSpPr>
        <dsp:cNvPr id="0" name=""/>
        <dsp:cNvSpPr/>
      </dsp:nvSpPr>
      <dsp:spPr>
        <a:xfrm>
          <a:off x="457200" y="3598515"/>
          <a:ext cx="640080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>
              <a:latin typeface="+mj-lt"/>
              <a:cs typeface="Times New Roman" pitchFamily="18" charset="0"/>
            </a:rPr>
            <a:t>засідань атестаційної комісії</a:t>
          </a:r>
          <a:endParaRPr lang="ru-RU" sz="2400" i="1" kern="1200" dirty="0" smtClean="0">
            <a:latin typeface="+mj-lt"/>
            <a:cs typeface="Times New Roman" pitchFamily="18" charset="0"/>
          </a:endParaRPr>
        </a:p>
      </dsp:txBody>
      <dsp:txXfrm>
        <a:off x="457200" y="3598515"/>
        <a:ext cx="6400800" cy="767520"/>
      </dsp:txXfrm>
    </dsp:sp>
    <dsp:sp modelId="{E5CBEAC4-12A3-442B-A349-F46F858AA305}">
      <dsp:nvSpPr>
        <dsp:cNvPr id="0" name=""/>
        <dsp:cNvSpPr/>
      </dsp:nvSpPr>
      <dsp:spPr>
        <a:xfrm>
          <a:off x="0" y="5161635"/>
          <a:ext cx="9144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B35B8-A2AF-494F-80E8-15C1ED4D7EC5}">
      <dsp:nvSpPr>
        <dsp:cNvPr id="0" name=""/>
        <dsp:cNvSpPr/>
      </dsp:nvSpPr>
      <dsp:spPr>
        <a:xfrm>
          <a:off x="457200" y="4777875"/>
          <a:ext cx="640080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засідань методичної ради</a:t>
          </a:r>
          <a:endParaRPr lang="ru-RU" sz="2400" i="1" kern="1200" dirty="0" smtClean="0">
            <a:latin typeface="+mj-lt"/>
            <a:cs typeface="Times New Roman" pitchFamily="18" charset="0"/>
          </a:endParaRPr>
        </a:p>
      </dsp:txBody>
      <dsp:txXfrm>
        <a:off x="457200" y="4777875"/>
        <a:ext cx="6400800" cy="76752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79B6-1341-4D5A-8F17-4C32AE5569C8}">
      <dsp:nvSpPr>
        <dsp:cNvPr id="0" name=""/>
        <dsp:cNvSpPr/>
      </dsp:nvSpPr>
      <dsp:spPr>
        <a:xfrm>
          <a:off x="767106" y="3509"/>
          <a:ext cx="5937736" cy="14175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noProof="0" dirty="0" smtClean="0">
              <a:latin typeface="+mj-lt"/>
              <a:cs typeface="Times New Roman" pitchFamily="18" charset="0"/>
            </a:rPr>
            <a:t>План роботи закладу на навчальний рік</a:t>
          </a:r>
          <a:endParaRPr lang="uk-UA" sz="4300" kern="1200" noProof="0" dirty="0">
            <a:latin typeface="+mj-lt"/>
            <a:cs typeface="Times New Roman" pitchFamily="18" charset="0"/>
          </a:endParaRPr>
        </a:p>
      </dsp:txBody>
      <dsp:txXfrm>
        <a:off x="767106" y="3509"/>
        <a:ext cx="5937736" cy="1417587"/>
      </dsp:txXfrm>
    </dsp:sp>
    <dsp:sp modelId="{54F2E181-A0C9-4721-97D0-F1A24ED6D36F}">
      <dsp:nvSpPr>
        <dsp:cNvPr id="0" name=""/>
        <dsp:cNvSpPr/>
      </dsp:nvSpPr>
      <dsp:spPr>
        <a:xfrm>
          <a:off x="1360879" y="1421097"/>
          <a:ext cx="593773" cy="1063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190"/>
              </a:lnTo>
              <a:lnTo>
                <a:pt x="593773" y="10631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4FB4-FF8B-4C12-87BC-AE55774BD71B}">
      <dsp:nvSpPr>
        <dsp:cNvPr id="0" name=""/>
        <dsp:cNvSpPr/>
      </dsp:nvSpPr>
      <dsp:spPr>
        <a:xfrm>
          <a:off x="1954653" y="1775494"/>
          <a:ext cx="6384974" cy="14175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0" i="0" kern="120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sz="4300" kern="1200" noProof="0" dirty="0">
            <a:latin typeface="+mj-lt"/>
            <a:cs typeface="Times New Roman" pitchFamily="18" charset="0"/>
          </a:endParaRPr>
        </a:p>
      </dsp:txBody>
      <dsp:txXfrm>
        <a:off x="1954653" y="1775494"/>
        <a:ext cx="6384974" cy="1417587"/>
      </dsp:txXfrm>
    </dsp:sp>
    <dsp:sp modelId="{337BBBB2-DBAC-4C80-8CD2-54A77714E1BC}">
      <dsp:nvSpPr>
        <dsp:cNvPr id="0" name=""/>
        <dsp:cNvSpPr/>
      </dsp:nvSpPr>
      <dsp:spPr>
        <a:xfrm>
          <a:off x="1360879" y="1421097"/>
          <a:ext cx="593773" cy="2835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175"/>
              </a:lnTo>
              <a:lnTo>
                <a:pt x="593773" y="283517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10E8-8591-44BF-8BE3-0A8F8BEA48A8}">
      <dsp:nvSpPr>
        <dsp:cNvPr id="0" name=""/>
        <dsp:cNvSpPr/>
      </dsp:nvSpPr>
      <dsp:spPr>
        <a:xfrm>
          <a:off x="1954653" y="3547479"/>
          <a:ext cx="6422240" cy="14175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0" i="0" kern="120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sz="4300" kern="1200" noProof="0" dirty="0">
            <a:latin typeface="+mj-lt"/>
            <a:cs typeface="Times New Roman" pitchFamily="18" charset="0"/>
          </a:endParaRPr>
        </a:p>
      </dsp:txBody>
      <dsp:txXfrm>
        <a:off x="1954653" y="3547479"/>
        <a:ext cx="6422240" cy="141758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79B6-1341-4D5A-8F17-4C32AE5569C8}">
      <dsp:nvSpPr>
        <dsp:cNvPr id="0" name=""/>
        <dsp:cNvSpPr/>
      </dsp:nvSpPr>
      <dsp:spPr>
        <a:xfrm>
          <a:off x="107504" y="0"/>
          <a:ext cx="3425286" cy="9906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Методична робота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i="0" kern="1200" noProof="0" dirty="0" smtClean="0">
              <a:latin typeface="+mj-lt"/>
              <a:cs typeface="Times New Roman" pitchFamily="18" charset="0"/>
            </a:rPr>
            <a:t>плануються </a:t>
          </a:r>
        </a:p>
      </dsp:txBody>
      <dsp:txXfrm>
        <a:off x="107504" y="0"/>
        <a:ext cx="3425286" cy="990637"/>
      </dsp:txXfrm>
    </dsp:sp>
    <dsp:sp modelId="{54F2E181-A0C9-4721-97D0-F1A24ED6D36F}">
      <dsp:nvSpPr>
        <dsp:cNvPr id="0" name=""/>
        <dsp:cNvSpPr/>
      </dsp:nvSpPr>
      <dsp:spPr>
        <a:xfrm>
          <a:off x="450033" y="990637"/>
          <a:ext cx="242467" cy="1011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639"/>
              </a:lnTo>
              <a:lnTo>
                <a:pt x="242467" y="101163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4FB4-FF8B-4C12-87BC-AE55774BD71B}">
      <dsp:nvSpPr>
        <dsp:cNvPr id="0" name=""/>
        <dsp:cNvSpPr/>
      </dsp:nvSpPr>
      <dsp:spPr>
        <a:xfrm>
          <a:off x="692501" y="1198075"/>
          <a:ext cx="8451495" cy="16084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0" kern="1200" noProof="0" dirty="0" smtClean="0">
              <a:latin typeface="+mj-lt"/>
              <a:cs typeface="Times New Roman" pitchFamily="18" charset="0"/>
            </a:rPr>
            <a:t>заходи з аналітичної, організаційної, пошукової, дослідницької, науково-практичної, інформаційної діяльності з метою удосконалення професійної компетентності педагогічних працівників, підвищення ефективності навчально-виробничого процесу, оновлення змісту професійної (професійно-технічної ) освіти </a:t>
          </a:r>
          <a:endParaRPr lang="uk-UA" sz="2100" kern="1200" noProof="0" dirty="0">
            <a:latin typeface="+mj-lt"/>
            <a:cs typeface="Times New Roman" pitchFamily="18" charset="0"/>
          </a:endParaRPr>
        </a:p>
      </dsp:txBody>
      <dsp:txXfrm>
        <a:off x="692501" y="1198075"/>
        <a:ext cx="8451495" cy="1608403"/>
      </dsp:txXfrm>
    </dsp:sp>
    <dsp:sp modelId="{7CB4B02D-69EA-4AEF-9A12-861F8DCA591C}">
      <dsp:nvSpPr>
        <dsp:cNvPr id="0" name=""/>
        <dsp:cNvSpPr/>
      </dsp:nvSpPr>
      <dsp:spPr>
        <a:xfrm>
          <a:off x="450033" y="990637"/>
          <a:ext cx="303427" cy="2439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139"/>
              </a:lnTo>
              <a:lnTo>
                <a:pt x="303427" y="243913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E7E1F-F0EE-4373-81FE-79F6D09BB9C6}">
      <dsp:nvSpPr>
        <dsp:cNvPr id="0" name=""/>
        <dsp:cNvSpPr/>
      </dsp:nvSpPr>
      <dsp:spPr>
        <a:xfrm>
          <a:off x="753460" y="3070281"/>
          <a:ext cx="8390536" cy="71899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розробка навчально-планувальної документації 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753460" y="3070281"/>
        <a:ext cx="8390536" cy="718991"/>
      </dsp:txXfrm>
    </dsp:sp>
    <dsp:sp modelId="{7D0DE490-9C51-4DCD-A663-282672DE1508}">
      <dsp:nvSpPr>
        <dsp:cNvPr id="0" name=""/>
        <dsp:cNvSpPr/>
      </dsp:nvSpPr>
      <dsp:spPr>
        <a:xfrm>
          <a:off x="450033" y="990637"/>
          <a:ext cx="329100" cy="353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520"/>
              </a:lnTo>
              <a:lnTo>
                <a:pt x="329100" y="35325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A6874-C2C6-421B-9847-CB97F200A8F5}">
      <dsp:nvSpPr>
        <dsp:cNvPr id="0" name=""/>
        <dsp:cNvSpPr/>
      </dsp:nvSpPr>
      <dsp:spPr>
        <a:xfrm>
          <a:off x="779134" y="4078392"/>
          <a:ext cx="8364862" cy="88953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планування роботи педагогічної ради, методичних комісій, методичного кабінету ЗП(</a:t>
          </a:r>
          <a:r>
            <a:rPr lang="uk-UA" sz="2000" b="0" i="0" kern="1200" noProof="0" dirty="0" err="1" smtClean="0">
              <a:latin typeface="+mj-lt"/>
              <a:cs typeface="Times New Roman" pitchFamily="18" charset="0"/>
            </a:rPr>
            <a:t>ПТ</a:t>
          </a: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)О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779134" y="4078392"/>
        <a:ext cx="8364862" cy="889531"/>
      </dsp:txXfrm>
    </dsp:sp>
    <dsp:sp modelId="{C5ADF8EF-E405-4EA7-BCD3-2707C4E2BEF1}">
      <dsp:nvSpPr>
        <dsp:cNvPr id="0" name=""/>
        <dsp:cNvSpPr/>
      </dsp:nvSpPr>
      <dsp:spPr>
        <a:xfrm>
          <a:off x="450033" y="990637"/>
          <a:ext cx="238747" cy="4524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4659"/>
              </a:lnTo>
              <a:lnTo>
                <a:pt x="238747" y="452465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F35F0-4516-4876-A67F-A4613ECAF5B9}">
      <dsp:nvSpPr>
        <dsp:cNvPr id="0" name=""/>
        <dsp:cNvSpPr/>
      </dsp:nvSpPr>
      <dsp:spPr>
        <a:xfrm>
          <a:off x="688780" y="5335976"/>
          <a:ext cx="8364862" cy="3586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тощо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688780" y="5335976"/>
        <a:ext cx="8364862" cy="35864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79B6-1341-4D5A-8F17-4C32AE5569C8}">
      <dsp:nvSpPr>
        <dsp:cNvPr id="0" name=""/>
        <dsp:cNvSpPr/>
      </dsp:nvSpPr>
      <dsp:spPr>
        <a:xfrm>
          <a:off x="0" y="0"/>
          <a:ext cx="2882164" cy="682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kern="120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sz="2000" b="1" kern="1200" noProof="0" dirty="0" smtClean="0">
            <a:latin typeface="+mj-lt"/>
            <a:cs typeface="Times New Roman" pitchFamily="18" charset="0"/>
          </a:endParaRPr>
        </a:p>
      </dsp:txBody>
      <dsp:txXfrm>
        <a:off x="0" y="0"/>
        <a:ext cx="2882164" cy="682185"/>
      </dsp:txXfrm>
    </dsp:sp>
    <dsp:sp modelId="{797539C8-DF60-4A31-A884-D033D3989C83}">
      <dsp:nvSpPr>
        <dsp:cNvPr id="0" name=""/>
        <dsp:cNvSpPr/>
      </dsp:nvSpPr>
      <dsp:spPr>
        <a:xfrm>
          <a:off x="2627784" y="0"/>
          <a:ext cx="6183808" cy="20780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заходи з аналітичної, організаційної, пошукової, дослідницької, науково-практичної, інформаційної діяльності з метою удосконалення професійної компетентності педагогічних працівників, підвищення ефективності навчально-виробничого процесу, оновлення змісту П(</a:t>
          </a:r>
          <a:r>
            <a:rPr lang="uk-UA" sz="2000" b="0" i="0" kern="1200" noProof="0" dirty="0" err="1" smtClean="0">
              <a:latin typeface="+mj-lt"/>
              <a:cs typeface="Times New Roman" pitchFamily="18" charset="0"/>
            </a:rPr>
            <a:t>ПТ</a:t>
          </a: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)О</a:t>
          </a:r>
          <a:endParaRPr lang="uk-UA" sz="2000" kern="1200" noProof="0" dirty="0" smtClean="0">
            <a:latin typeface="+mj-lt"/>
            <a:cs typeface="Times New Roman" pitchFamily="18" charset="0"/>
          </a:endParaRPr>
        </a:p>
      </dsp:txBody>
      <dsp:txXfrm>
        <a:off x="2627784" y="0"/>
        <a:ext cx="6183808" cy="2078037"/>
      </dsp:txXfrm>
    </dsp:sp>
    <dsp:sp modelId="{54F2E181-A0C9-4721-97D0-F1A24ED6D36F}">
      <dsp:nvSpPr>
        <dsp:cNvPr id="0" name=""/>
        <dsp:cNvSpPr/>
      </dsp:nvSpPr>
      <dsp:spPr>
        <a:xfrm>
          <a:off x="3246165" y="2078037"/>
          <a:ext cx="749771" cy="26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10"/>
              </a:lnTo>
              <a:lnTo>
                <a:pt x="749771" y="267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4FB4-FF8B-4C12-87BC-AE55774BD71B}">
      <dsp:nvSpPr>
        <dsp:cNvPr id="0" name=""/>
        <dsp:cNvSpPr/>
      </dsp:nvSpPr>
      <dsp:spPr>
        <a:xfrm>
          <a:off x="3995936" y="2052228"/>
          <a:ext cx="4947046" cy="586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latin typeface="+mj-lt"/>
              <a:cs typeface="Times New Roman" pitchFamily="18" charset="0"/>
            </a:rPr>
            <a:t>заходи з організації роботи над єдиною науково-методичною проблемою</a:t>
          </a:r>
          <a:endParaRPr lang="uk-UA" sz="2000" b="0" kern="1200" noProof="0" dirty="0">
            <a:latin typeface="+mj-lt"/>
            <a:cs typeface="Times New Roman" pitchFamily="18" charset="0"/>
          </a:endParaRPr>
        </a:p>
      </dsp:txBody>
      <dsp:txXfrm>
        <a:off x="3995936" y="2052228"/>
        <a:ext cx="4947046" cy="586639"/>
      </dsp:txXfrm>
    </dsp:sp>
    <dsp:sp modelId="{337BBBB2-DBAC-4C80-8CD2-54A77714E1BC}">
      <dsp:nvSpPr>
        <dsp:cNvPr id="0" name=""/>
        <dsp:cNvSpPr/>
      </dsp:nvSpPr>
      <dsp:spPr>
        <a:xfrm>
          <a:off x="3246165" y="2078037"/>
          <a:ext cx="749771" cy="120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615"/>
              </a:lnTo>
              <a:lnTo>
                <a:pt x="749771" y="1203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10E8-8591-44BF-8BE3-0A8F8BEA48A8}">
      <dsp:nvSpPr>
        <dsp:cNvPr id="0" name=""/>
        <dsp:cNvSpPr/>
      </dsp:nvSpPr>
      <dsp:spPr>
        <a:xfrm>
          <a:off x="3995936" y="2772308"/>
          <a:ext cx="4947046" cy="1018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+mj-lt"/>
              <a:cs typeface="Times New Roman" pitchFamily="18" charset="0"/>
            </a:rPr>
            <a:t>планування п</a:t>
          </a:r>
          <a:r>
            <a:rPr lang="uk-UA" sz="1800" b="0" i="0" kern="1200" noProof="0" dirty="0" smtClean="0">
              <a:latin typeface="+mj-lt"/>
              <a:cs typeface="Times New Roman" pitchFamily="18" charset="0"/>
            </a:rPr>
            <a:t>роблемних семінарів, семінарів-практикумів, лекторіїв, школи передового досвіду, школи молодого педагога, н</a:t>
          </a:r>
          <a:r>
            <a:rPr lang="uk-UA" sz="1800" b="0" i="0" kern="1200" dirty="0" err="1" smtClean="0">
              <a:latin typeface="+mj-lt"/>
              <a:cs typeface="Times New Roman" pitchFamily="18" charset="0"/>
            </a:rPr>
            <a:t>ауково-практичних</a:t>
          </a:r>
          <a:r>
            <a:rPr lang="uk-UA" sz="1800" b="0" i="0" kern="1200" dirty="0" smtClean="0">
              <a:latin typeface="+mj-lt"/>
              <a:cs typeface="Times New Roman" pitchFamily="18" charset="0"/>
            </a:rPr>
            <a:t> конференцій та педагогічних читань</a:t>
          </a:r>
          <a:endParaRPr lang="uk-UA" sz="1800" kern="1200" noProof="0" dirty="0">
            <a:latin typeface="+mj-lt"/>
            <a:cs typeface="Times New Roman" pitchFamily="18" charset="0"/>
          </a:endParaRPr>
        </a:p>
      </dsp:txBody>
      <dsp:txXfrm>
        <a:off x="3995936" y="2772308"/>
        <a:ext cx="4947046" cy="1018689"/>
      </dsp:txXfrm>
    </dsp:sp>
    <dsp:sp modelId="{63568115-4DFD-466C-ABE0-B801A3472489}">
      <dsp:nvSpPr>
        <dsp:cNvPr id="0" name=""/>
        <dsp:cNvSpPr/>
      </dsp:nvSpPr>
      <dsp:spPr>
        <a:xfrm>
          <a:off x="3246165" y="2078037"/>
          <a:ext cx="821780" cy="2139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720"/>
              </a:lnTo>
              <a:lnTo>
                <a:pt x="821780" y="2139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64AF3-5587-45D5-8923-A1422B65EF6F}">
      <dsp:nvSpPr>
        <dsp:cNvPr id="0" name=""/>
        <dsp:cNvSpPr/>
      </dsp:nvSpPr>
      <dsp:spPr>
        <a:xfrm>
          <a:off x="4067945" y="3924436"/>
          <a:ext cx="4947046" cy="586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планування індивідуальних форм методичної роботи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067945" y="3924436"/>
        <a:ext cx="4947046" cy="586642"/>
      </dsp:txXfrm>
    </dsp:sp>
    <dsp:sp modelId="{6E534767-1613-43E7-8630-3874E340BD32}">
      <dsp:nvSpPr>
        <dsp:cNvPr id="0" name=""/>
        <dsp:cNvSpPr/>
      </dsp:nvSpPr>
      <dsp:spPr>
        <a:xfrm>
          <a:off x="3246165" y="2078037"/>
          <a:ext cx="821780" cy="3108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8903"/>
              </a:lnTo>
              <a:lnTo>
                <a:pt x="821780" y="31089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F518C-BC45-4E47-8022-E026466EF767}">
      <dsp:nvSpPr>
        <dsp:cNvPr id="0" name=""/>
        <dsp:cNvSpPr/>
      </dsp:nvSpPr>
      <dsp:spPr>
        <a:xfrm>
          <a:off x="4067945" y="4644516"/>
          <a:ext cx="4947046" cy="1084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планування </a:t>
          </a:r>
          <a:r>
            <a:rPr lang="uk-UA" sz="2000" kern="1200" noProof="0" dirty="0" smtClean="0">
              <a:latin typeface="+mj-lt"/>
              <a:cs typeface="Times New Roman" pitchFamily="18" charset="0"/>
            </a:rPr>
            <a:t>індивідуальних форм </a:t>
          </a:r>
          <a:r>
            <a:rPr lang="uk-UA" sz="2000" kern="1200" dirty="0" smtClean="0">
              <a:latin typeface="+mj-lt"/>
              <a:cs typeface="Times New Roman" pitchFamily="18" charset="0"/>
            </a:rPr>
            <a:t>роботи заступника директора з методичної роботи (методиста) з педагогічними працівниками (у тому числі і надання допомоги)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067945" y="4644516"/>
        <a:ext cx="4947046" cy="108485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79B6-1341-4D5A-8F17-4C32AE5569C8}">
      <dsp:nvSpPr>
        <dsp:cNvPr id="0" name=""/>
        <dsp:cNvSpPr/>
      </dsp:nvSpPr>
      <dsp:spPr>
        <a:xfrm>
          <a:off x="0" y="0"/>
          <a:ext cx="2651759" cy="58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kern="120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sz="2000" b="1" kern="1200" noProof="0" dirty="0" smtClean="0">
            <a:latin typeface="+mj-lt"/>
            <a:cs typeface="Times New Roman" pitchFamily="18" charset="0"/>
          </a:endParaRPr>
        </a:p>
      </dsp:txBody>
      <dsp:txXfrm>
        <a:off x="0" y="0"/>
        <a:ext cx="2651759" cy="583523"/>
      </dsp:txXfrm>
    </dsp:sp>
    <dsp:sp modelId="{72E98EBD-B11B-4E84-9392-B74000EAB35C}">
      <dsp:nvSpPr>
        <dsp:cNvPr id="0" name=""/>
        <dsp:cNvSpPr/>
      </dsp:nvSpPr>
      <dsp:spPr>
        <a:xfrm>
          <a:off x="2555777" y="0"/>
          <a:ext cx="5972634" cy="597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709556"/>
                <a:satOff val="-39844"/>
                <a:lumOff val="34361"/>
                <a:alphaOff val="0"/>
                <a:tint val="70000"/>
                <a:satMod val="130000"/>
              </a:schemeClr>
            </a:gs>
            <a:gs pos="43000">
              <a:schemeClr val="accent1">
                <a:shade val="80000"/>
                <a:hueOff val="709556"/>
                <a:satOff val="-39844"/>
                <a:lumOff val="34361"/>
                <a:alphaOff val="0"/>
                <a:tint val="44000"/>
                <a:satMod val="165000"/>
              </a:schemeClr>
            </a:gs>
            <a:gs pos="93000">
              <a:schemeClr val="accent1">
                <a:shade val="80000"/>
                <a:hueOff val="709556"/>
                <a:satOff val="-39844"/>
                <a:lumOff val="34361"/>
                <a:alphaOff val="0"/>
                <a:tint val="15000"/>
                <a:satMod val="165000"/>
              </a:schemeClr>
            </a:gs>
            <a:gs pos="100000">
              <a:schemeClr val="accent1">
                <a:shade val="80000"/>
                <a:hueOff val="709556"/>
                <a:satOff val="-39844"/>
                <a:lumOff val="3436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709556"/>
              <a:satOff val="-39844"/>
              <a:lumOff val="3436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розробка навчально-планувальної документації </a:t>
          </a:r>
          <a:endParaRPr lang="uk-UA" sz="2000" kern="1200" noProof="0" dirty="0" smtClean="0">
            <a:latin typeface="+mj-lt"/>
            <a:cs typeface="Times New Roman" pitchFamily="18" charset="0"/>
          </a:endParaRPr>
        </a:p>
      </dsp:txBody>
      <dsp:txXfrm>
        <a:off x="2555777" y="0"/>
        <a:ext cx="5972634" cy="597068"/>
      </dsp:txXfrm>
    </dsp:sp>
    <dsp:sp modelId="{54F2E181-A0C9-4721-97D0-F1A24ED6D36F}">
      <dsp:nvSpPr>
        <dsp:cNvPr id="0" name=""/>
        <dsp:cNvSpPr/>
      </dsp:nvSpPr>
      <dsp:spPr>
        <a:xfrm>
          <a:off x="3153040" y="597068"/>
          <a:ext cx="1130926" cy="1126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510"/>
              </a:lnTo>
              <a:lnTo>
                <a:pt x="1130926" y="112651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4FB4-FF8B-4C12-87BC-AE55774BD71B}">
      <dsp:nvSpPr>
        <dsp:cNvPr id="0" name=""/>
        <dsp:cNvSpPr/>
      </dsp:nvSpPr>
      <dsp:spPr>
        <a:xfrm>
          <a:off x="4283967" y="1286914"/>
          <a:ext cx="4625335" cy="873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стандарти професійної (професійно-технічно) освіти </a:t>
          </a:r>
          <a:r>
            <a:rPr lang="uk-UA" sz="1400" i="1" kern="1200" noProof="0" dirty="0" smtClean="0">
              <a:latin typeface="+mj-lt"/>
              <a:cs typeface="Times New Roman" pitchFamily="18" charset="0"/>
            </a:rPr>
            <a:t>(за умови розробки на всеукраїнському рівні) </a:t>
          </a:r>
          <a:endParaRPr lang="uk-UA" sz="1400" i="1" kern="1200" noProof="0" dirty="0">
            <a:latin typeface="+mj-lt"/>
            <a:cs typeface="Times New Roman" pitchFamily="18" charset="0"/>
          </a:endParaRPr>
        </a:p>
      </dsp:txBody>
      <dsp:txXfrm>
        <a:off x="4283967" y="1286914"/>
        <a:ext cx="4625335" cy="873328"/>
      </dsp:txXfrm>
    </dsp:sp>
    <dsp:sp modelId="{337BBBB2-DBAC-4C80-8CD2-54A77714E1BC}">
      <dsp:nvSpPr>
        <dsp:cNvPr id="0" name=""/>
        <dsp:cNvSpPr/>
      </dsp:nvSpPr>
      <dsp:spPr>
        <a:xfrm>
          <a:off x="3153040" y="597068"/>
          <a:ext cx="1130926" cy="2229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877"/>
              </a:lnTo>
              <a:lnTo>
                <a:pt x="1130926" y="2229877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10E8-8591-44BF-8BE3-0A8F8BEA48A8}">
      <dsp:nvSpPr>
        <dsp:cNvPr id="0" name=""/>
        <dsp:cNvSpPr/>
      </dsp:nvSpPr>
      <dsp:spPr>
        <a:xfrm>
          <a:off x="4283967" y="2548313"/>
          <a:ext cx="4652331" cy="557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36519"/>
              <a:satOff val="-13281"/>
              <a:lumOff val="114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освітні програми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283967" y="2548313"/>
        <a:ext cx="4652331" cy="557265"/>
      </dsp:txXfrm>
    </dsp:sp>
    <dsp:sp modelId="{C198D29A-1DD8-4752-BD89-284C897155C2}">
      <dsp:nvSpPr>
        <dsp:cNvPr id="0" name=""/>
        <dsp:cNvSpPr/>
      </dsp:nvSpPr>
      <dsp:spPr>
        <a:xfrm>
          <a:off x="3153040" y="597068"/>
          <a:ext cx="1130926" cy="3131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1529"/>
              </a:lnTo>
              <a:lnTo>
                <a:pt x="1130926" y="313152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5BCFD-A917-44E6-920E-A1121CA0E6B8}">
      <dsp:nvSpPr>
        <dsp:cNvPr id="0" name=""/>
        <dsp:cNvSpPr/>
      </dsp:nvSpPr>
      <dsp:spPr>
        <a:xfrm>
          <a:off x="4283967" y="3412410"/>
          <a:ext cx="4631727" cy="632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73037"/>
              <a:satOff val="-26563"/>
              <a:lumOff val="229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робочі навчальні програми 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283967" y="3412410"/>
        <a:ext cx="4631727" cy="632373"/>
      </dsp:txXfrm>
    </dsp:sp>
    <dsp:sp modelId="{349B3FD8-421C-4BC3-95BA-ABA469C7BAAE}">
      <dsp:nvSpPr>
        <dsp:cNvPr id="0" name=""/>
        <dsp:cNvSpPr/>
      </dsp:nvSpPr>
      <dsp:spPr>
        <a:xfrm>
          <a:off x="3153040" y="597068"/>
          <a:ext cx="1130926" cy="3976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6864"/>
              </a:lnTo>
              <a:lnTo>
                <a:pt x="1130926" y="397686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DB34B-19AB-46A8-AE3D-5CA17184BBDD}">
      <dsp:nvSpPr>
        <dsp:cNvPr id="0" name=""/>
        <dsp:cNvSpPr/>
      </dsp:nvSpPr>
      <dsp:spPr>
        <a:xfrm>
          <a:off x="4283967" y="4276497"/>
          <a:ext cx="4679951" cy="594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09556"/>
              <a:satOff val="-39844"/>
              <a:lumOff val="343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методичні вказівки, рекомендації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283967" y="4276497"/>
        <a:ext cx="4679951" cy="59487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79B6-1341-4D5A-8F17-4C32AE5569C8}">
      <dsp:nvSpPr>
        <dsp:cNvPr id="0" name=""/>
        <dsp:cNvSpPr/>
      </dsp:nvSpPr>
      <dsp:spPr>
        <a:xfrm>
          <a:off x="6228" y="0"/>
          <a:ext cx="2496654" cy="596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kern="120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sz="2000" b="1" kern="1200" noProof="0" dirty="0" smtClean="0">
            <a:latin typeface="+mj-lt"/>
            <a:cs typeface="Times New Roman" pitchFamily="18" charset="0"/>
          </a:endParaRPr>
        </a:p>
      </dsp:txBody>
      <dsp:txXfrm>
        <a:off x="6228" y="0"/>
        <a:ext cx="2496654" cy="596056"/>
      </dsp:txXfrm>
    </dsp:sp>
    <dsp:sp modelId="{C4B8D596-A0D3-4504-8E36-48955CCC24EA}">
      <dsp:nvSpPr>
        <dsp:cNvPr id="0" name=""/>
        <dsp:cNvSpPr/>
      </dsp:nvSpPr>
      <dsp:spPr>
        <a:xfrm>
          <a:off x="2181597" y="211851"/>
          <a:ext cx="6173477" cy="796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планування роботи педагогічної ради, методичних комісій, методичного кабінету</a:t>
          </a:r>
          <a:endParaRPr lang="uk-UA" sz="2000" kern="1200" noProof="0" dirty="0" smtClean="0">
            <a:latin typeface="+mj-lt"/>
            <a:cs typeface="Times New Roman" pitchFamily="18" charset="0"/>
          </a:endParaRPr>
        </a:p>
      </dsp:txBody>
      <dsp:txXfrm>
        <a:off x="2181597" y="211851"/>
        <a:ext cx="6173477" cy="796260"/>
      </dsp:txXfrm>
    </dsp:sp>
    <dsp:sp modelId="{54F2E181-A0C9-4721-97D0-F1A24ED6D36F}">
      <dsp:nvSpPr>
        <dsp:cNvPr id="0" name=""/>
        <dsp:cNvSpPr/>
      </dsp:nvSpPr>
      <dsp:spPr>
        <a:xfrm>
          <a:off x="2798944" y="1008111"/>
          <a:ext cx="1167179" cy="62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394"/>
              </a:lnTo>
              <a:lnTo>
                <a:pt x="1167179" y="629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4FB4-FF8B-4C12-87BC-AE55774BD71B}">
      <dsp:nvSpPr>
        <dsp:cNvPr id="0" name=""/>
        <dsp:cNvSpPr/>
      </dsp:nvSpPr>
      <dsp:spPr>
        <a:xfrm>
          <a:off x="3966123" y="1339477"/>
          <a:ext cx="5070038" cy="596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План роботи педагогічної ради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3966123" y="1339477"/>
        <a:ext cx="5070038" cy="596056"/>
      </dsp:txXfrm>
    </dsp:sp>
    <dsp:sp modelId="{337BBBB2-DBAC-4C80-8CD2-54A77714E1BC}">
      <dsp:nvSpPr>
        <dsp:cNvPr id="0" name=""/>
        <dsp:cNvSpPr/>
      </dsp:nvSpPr>
      <dsp:spPr>
        <a:xfrm>
          <a:off x="2798944" y="1008111"/>
          <a:ext cx="1095833" cy="1485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74"/>
              </a:lnTo>
              <a:lnTo>
                <a:pt x="1095833" y="14854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10E8-8591-44BF-8BE3-0A8F8BEA48A8}">
      <dsp:nvSpPr>
        <dsp:cNvPr id="0" name=""/>
        <dsp:cNvSpPr/>
      </dsp:nvSpPr>
      <dsp:spPr>
        <a:xfrm>
          <a:off x="3894778" y="2195557"/>
          <a:ext cx="5097705" cy="596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План роботи методичної (циклової) комісії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3894778" y="2195557"/>
        <a:ext cx="5097705" cy="596056"/>
      </dsp:txXfrm>
    </dsp:sp>
    <dsp:sp modelId="{A433272E-4B0B-4FCE-864D-5955C518B11D}">
      <dsp:nvSpPr>
        <dsp:cNvPr id="0" name=""/>
        <dsp:cNvSpPr/>
      </dsp:nvSpPr>
      <dsp:spPr>
        <a:xfrm>
          <a:off x="2798944" y="1008111"/>
          <a:ext cx="1095833" cy="2198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870"/>
              </a:lnTo>
              <a:lnTo>
                <a:pt x="1095833" y="2198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85F00-143E-4525-9755-B9EFEEA4E180}">
      <dsp:nvSpPr>
        <dsp:cNvPr id="0" name=""/>
        <dsp:cNvSpPr/>
      </dsp:nvSpPr>
      <dsp:spPr>
        <a:xfrm>
          <a:off x="3894778" y="2908953"/>
          <a:ext cx="5099851" cy="596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План роботи інструктивно-методичних нарад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3894778" y="2908953"/>
        <a:ext cx="5099851" cy="596056"/>
      </dsp:txXfrm>
    </dsp:sp>
    <dsp:sp modelId="{831B3554-DC92-4F4C-A8C9-0F885C45B559}">
      <dsp:nvSpPr>
        <dsp:cNvPr id="0" name=""/>
        <dsp:cNvSpPr/>
      </dsp:nvSpPr>
      <dsp:spPr>
        <a:xfrm>
          <a:off x="2798944" y="1008111"/>
          <a:ext cx="1167179" cy="2983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3609"/>
              </a:lnTo>
              <a:lnTo>
                <a:pt x="1167179" y="2983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45A1B-6787-4CA5-A3F4-1D60698FB7C1}">
      <dsp:nvSpPr>
        <dsp:cNvPr id="0" name=""/>
        <dsp:cNvSpPr/>
      </dsp:nvSpPr>
      <dsp:spPr>
        <a:xfrm>
          <a:off x="3966123" y="3693692"/>
          <a:ext cx="5069723" cy="596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План роботи методичного кабінету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3966123" y="3693692"/>
        <a:ext cx="5069723" cy="596056"/>
      </dsp:txXfrm>
    </dsp:sp>
    <dsp:sp modelId="{EFC88D09-458A-4376-A967-92F440645C4E}">
      <dsp:nvSpPr>
        <dsp:cNvPr id="0" name=""/>
        <dsp:cNvSpPr/>
      </dsp:nvSpPr>
      <dsp:spPr>
        <a:xfrm>
          <a:off x="2798944" y="1008111"/>
          <a:ext cx="1185938" cy="3763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3173"/>
              </a:lnTo>
              <a:lnTo>
                <a:pt x="1185938" y="3763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50CB5-9120-4D2A-9184-F558C7B4F286}">
      <dsp:nvSpPr>
        <dsp:cNvPr id="0" name=""/>
        <dsp:cNvSpPr/>
      </dsp:nvSpPr>
      <dsp:spPr>
        <a:xfrm>
          <a:off x="3984883" y="4473256"/>
          <a:ext cx="5069723" cy="596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План роботи методичної ради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3984883" y="4473256"/>
        <a:ext cx="5069723" cy="59605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79B6-1341-4D5A-8F17-4C32AE5569C8}">
      <dsp:nvSpPr>
        <dsp:cNvPr id="0" name=""/>
        <dsp:cNvSpPr/>
      </dsp:nvSpPr>
      <dsp:spPr>
        <a:xfrm>
          <a:off x="0" y="0"/>
          <a:ext cx="2901002" cy="6016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kern="120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sz="2000" b="1" kern="1200" noProof="0" dirty="0" smtClean="0">
            <a:latin typeface="+mj-lt"/>
            <a:cs typeface="Times New Roman" pitchFamily="18" charset="0"/>
          </a:endParaRPr>
        </a:p>
      </dsp:txBody>
      <dsp:txXfrm>
        <a:off x="0" y="0"/>
        <a:ext cx="2901002" cy="601663"/>
      </dsp:txXfrm>
    </dsp:sp>
    <dsp:sp modelId="{4C92EF4C-2E6D-4775-BD2B-84C057C49B1A}">
      <dsp:nvSpPr>
        <dsp:cNvPr id="0" name=""/>
        <dsp:cNvSpPr/>
      </dsp:nvSpPr>
      <dsp:spPr>
        <a:xfrm>
          <a:off x="2771796" y="156235"/>
          <a:ext cx="915292" cy="457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000" b="1" kern="1200" dirty="0" smtClean="0">
              <a:latin typeface="+mj-lt"/>
              <a:cs typeface="Times New Roman" pitchFamily="18" charset="0"/>
            </a:rPr>
            <a:t>+</a:t>
          </a:r>
          <a:endParaRPr lang="uk-UA" sz="4000" b="1" kern="1200" noProof="0" dirty="0" smtClean="0">
            <a:latin typeface="+mj-lt"/>
            <a:cs typeface="Times New Roman" pitchFamily="18" charset="0"/>
          </a:endParaRPr>
        </a:p>
      </dsp:txBody>
      <dsp:txXfrm>
        <a:off x="2771796" y="156235"/>
        <a:ext cx="915292" cy="457646"/>
      </dsp:txXfrm>
    </dsp:sp>
    <dsp:sp modelId="{C4B8D596-A0D3-4504-8E36-48955CCC24EA}">
      <dsp:nvSpPr>
        <dsp:cNvPr id="0" name=""/>
        <dsp:cNvSpPr/>
      </dsp:nvSpPr>
      <dsp:spPr>
        <a:xfrm>
          <a:off x="3563890" y="372258"/>
          <a:ext cx="4739936" cy="611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latin typeface="+mj-lt"/>
              <a:cs typeface="Times New Roman" pitchFamily="18" charset="0"/>
            </a:rPr>
            <a:t>відображаються інші форми методичної роботи</a:t>
          </a:r>
          <a:endParaRPr lang="uk-UA" sz="2000" kern="1200" noProof="0" dirty="0" smtClean="0">
            <a:latin typeface="+mj-lt"/>
            <a:cs typeface="Times New Roman" pitchFamily="18" charset="0"/>
          </a:endParaRPr>
        </a:p>
      </dsp:txBody>
      <dsp:txXfrm>
        <a:off x="3563890" y="372258"/>
        <a:ext cx="4739936" cy="611360"/>
      </dsp:txXfrm>
    </dsp:sp>
    <dsp:sp modelId="{54F2E181-A0C9-4721-97D0-F1A24ED6D36F}">
      <dsp:nvSpPr>
        <dsp:cNvPr id="0" name=""/>
        <dsp:cNvSpPr/>
      </dsp:nvSpPr>
      <dsp:spPr>
        <a:xfrm>
          <a:off x="4037884" y="983619"/>
          <a:ext cx="1038174" cy="485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748"/>
              </a:lnTo>
              <a:lnTo>
                <a:pt x="1038174" y="485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4FB4-FF8B-4C12-87BC-AE55774BD71B}">
      <dsp:nvSpPr>
        <dsp:cNvPr id="0" name=""/>
        <dsp:cNvSpPr/>
      </dsp:nvSpPr>
      <dsp:spPr>
        <a:xfrm>
          <a:off x="5076059" y="1236354"/>
          <a:ext cx="3892726" cy="466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+mj-lt"/>
              <a:cs typeface="Times New Roman" pitchFamily="18" charset="0"/>
            </a:rPr>
            <a:t>школа педагогічної майстерності</a:t>
          </a:r>
          <a:endParaRPr lang="uk-UA" sz="2000" i="0" kern="1200" noProof="0" dirty="0">
            <a:latin typeface="+mj-lt"/>
            <a:cs typeface="Times New Roman" pitchFamily="18" charset="0"/>
          </a:endParaRPr>
        </a:p>
      </dsp:txBody>
      <dsp:txXfrm>
        <a:off x="5076059" y="1236354"/>
        <a:ext cx="3892726" cy="466025"/>
      </dsp:txXfrm>
    </dsp:sp>
    <dsp:sp modelId="{337BBBB2-DBAC-4C80-8CD2-54A77714E1BC}">
      <dsp:nvSpPr>
        <dsp:cNvPr id="0" name=""/>
        <dsp:cNvSpPr/>
      </dsp:nvSpPr>
      <dsp:spPr>
        <a:xfrm>
          <a:off x="4037884" y="983619"/>
          <a:ext cx="1038174" cy="1129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631"/>
              </a:lnTo>
              <a:lnTo>
                <a:pt x="1038174" y="1129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10E8-8591-44BF-8BE3-0A8F8BEA48A8}">
      <dsp:nvSpPr>
        <dsp:cNvPr id="0" name=""/>
        <dsp:cNvSpPr/>
      </dsp:nvSpPr>
      <dsp:spPr>
        <a:xfrm>
          <a:off x="5076059" y="1888615"/>
          <a:ext cx="3913968" cy="449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+mj-lt"/>
              <a:cs typeface="Times New Roman" pitchFamily="18" charset="0"/>
            </a:rPr>
            <a:t>творча група</a:t>
          </a:r>
          <a:endParaRPr lang="uk-UA" sz="2000" i="0" kern="1200" noProof="0" dirty="0">
            <a:latin typeface="+mj-lt"/>
            <a:cs typeface="Times New Roman" pitchFamily="18" charset="0"/>
          </a:endParaRPr>
        </a:p>
      </dsp:txBody>
      <dsp:txXfrm>
        <a:off x="5076059" y="1888615"/>
        <a:ext cx="3913968" cy="449271"/>
      </dsp:txXfrm>
    </dsp:sp>
    <dsp:sp modelId="{A433272E-4B0B-4FCE-864D-5955C518B11D}">
      <dsp:nvSpPr>
        <dsp:cNvPr id="0" name=""/>
        <dsp:cNvSpPr/>
      </dsp:nvSpPr>
      <dsp:spPr>
        <a:xfrm>
          <a:off x="4037884" y="983619"/>
          <a:ext cx="1038174" cy="1877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313"/>
              </a:lnTo>
              <a:lnTo>
                <a:pt x="1038174" y="1877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85F00-143E-4525-9755-B9EFEEA4E180}">
      <dsp:nvSpPr>
        <dsp:cNvPr id="0" name=""/>
        <dsp:cNvSpPr/>
      </dsp:nvSpPr>
      <dsp:spPr>
        <a:xfrm>
          <a:off x="5076059" y="2526309"/>
          <a:ext cx="3915615" cy="669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+mj-lt"/>
              <a:cs typeface="Times New Roman" pitchFamily="18" charset="0"/>
            </a:rPr>
            <a:t>експериментальна та проектна діяльність </a:t>
          </a:r>
          <a:endParaRPr lang="uk-UA" sz="2000" i="0" kern="1200" noProof="0" dirty="0">
            <a:latin typeface="+mj-lt"/>
            <a:cs typeface="Times New Roman" pitchFamily="18" charset="0"/>
          </a:endParaRPr>
        </a:p>
      </dsp:txBody>
      <dsp:txXfrm>
        <a:off x="5076059" y="2526309"/>
        <a:ext cx="3915615" cy="669248"/>
      </dsp:txXfrm>
    </dsp:sp>
    <dsp:sp modelId="{831B3554-DC92-4F4C-A8C9-0F885C45B559}">
      <dsp:nvSpPr>
        <dsp:cNvPr id="0" name=""/>
        <dsp:cNvSpPr/>
      </dsp:nvSpPr>
      <dsp:spPr>
        <a:xfrm>
          <a:off x="4037884" y="983619"/>
          <a:ext cx="1038174" cy="280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748"/>
              </a:lnTo>
              <a:lnTo>
                <a:pt x="1038174" y="2800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45A1B-6787-4CA5-A3F4-1D60698FB7C1}">
      <dsp:nvSpPr>
        <dsp:cNvPr id="0" name=""/>
        <dsp:cNvSpPr/>
      </dsp:nvSpPr>
      <dsp:spPr>
        <a:xfrm>
          <a:off x="5076059" y="3420381"/>
          <a:ext cx="3892484" cy="727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+mj-lt"/>
              <a:cs typeface="Times New Roman" pitchFamily="18" charset="0"/>
            </a:rPr>
            <a:t>інформаційно-комунікаційні технології</a:t>
          </a:r>
          <a:endParaRPr lang="uk-UA" sz="2000" i="0" kern="1200" noProof="0" dirty="0">
            <a:latin typeface="+mj-lt"/>
            <a:cs typeface="Times New Roman" pitchFamily="18" charset="0"/>
          </a:endParaRPr>
        </a:p>
      </dsp:txBody>
      <dsp:txXfrm>
        <a:off x="5076059" y="3420381"/>
        <a:ext cx="3892484" cy="727973"/>
      </dsp:txXfrm>
    </dsp:sp>
    <dsp:sp modelId="{EFC88D09-458A-4376-A967-92F440645C4E}">
      <dsp:nvSpPr>
        <dsp:cNvPr id="0" name=""/>
        <dsp:cNvSpPr/>
      </dsp:nvSpPr>
      <dsp:spPr>
        <a:xfrm>
          <a:off x="4037884" y="983619"/>
          <a:ext cx="1038174" cy="3537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573"/>
              </a:lnTo>
              <a:lnTo>
                <a:pt x="1038174" y="35375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50CB5-9120-4D2A-9184-F558C7B4F286}">
      <dsp:nvSpPr>
        <dsp:cNvPr id="0" name=""/>
        <dsp:cNvSpPr/>
      </dsp:nvSpPr>
      <dsp:spPr>
        <a:xfrm>
          <a:off x="5076059" y="4302073"/>
          <a:ext cx="3892484" cy="438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dirty="0" smtClean="0">
              <a:latin typeface="+mj-lt"/>
              <a:cs typeface="Times New Roman" pitchFamily="18" charset="0"/>
            </a:rPr>
            <a:t>інноваційні технології</a:t>
          </a:r>
          <a:endParaRPr lang="uk-UA" sz="2000" i="0" kern="1200" noProof="0" dirty="0">
            <a:latin typeface="+mj-lt"/>
            <a:cs typeface="Times New Roman" pitchFamily="18" charset="0"/>
          </a:endParaRPr>
        </a:p>
      </dsp:txBody>
      <dsp:txXfrm>
        <a:off x="5076059" y="4302073"/>
        <a:ext cx="3892484" cy="438237"/>
      </dsp:txXfrm>
    </dsp:sp>
    <dsp:sp modelId="{9C6F8157-9648-49CB-BDA3-F9269C218776}">
      <dsp:nvSpPr>
        <dsp:cNvPr id="0" name=""/>
        <dsp:cNvSpPr/>
      </dsp:nvSpPr>
      <dsp:spPr>
        <a:xfrm>
          <a:off x="4037884" y="983619"/>
          <a:ext cx="1090390" cy="423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0566"/>
              </a:lnTo>
              <a:lnTo>
                <a:pt x="1090390" y="4230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DBB01-09CB-4FD0-9EDD-0A92F789762A}">
      <dsp:nvSpPr>
        <dsp:cNvPr id="0" name=""/>
        <dsp:cNvSpPr/>
      </dsp:nvSpPr>
      <dsp:spPr>
        <a:xfrm>
          <a:off x="5128274" y="4985362"/>
          <a:ext cx="3843366" cy="457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0" kern="1200" noProof="0" dirty="0" smtClean="0">
              <a:latin typeface="+mj-lt"/>
              <a:cs typeface="Times New Roman" pitchFamily="18" charset="0"/>
            </a:rPr>
            <a:t>інші форми методичної роботи </a:t>
          </a:r>
          <a:endParaRPr lang="uk-UA" sz="2000" i="0" kern="1200" noProof="0" dirty="0">
            <a:latin typeface="+mj-lt"/>
            <a:cs typeface="Times New Roman" pitchFamily="18" charset="0"/>
          </a:endParaRPr>
        </a:p>
      </dsp:txBody>
      <dsp:txXfrm>
        <a:off x="5128274" y="4985362"/>
        <a:ext cx="3843366" cy="457646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79B6-1341-4D5A-8F17-4C32AE5569C8}">
      <dsp:nvSpPr>
        <dsp:cNvPr id="0" name=""/>
        <dsp:cNvSpPr/>
      </dsp:nvSpPr>
      <dsp:spPr>
        <a:xfrm>
          <a:off x="0" y="2090"/>
          <a:ext cx="8396233" cy="105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sz="2800" kern="1200" noProof="0" dirty="0" smtClean="0">
            <a:latin typeface="+mj-lt"/>
            <a:cs typeface="Times New Roman" pitchFamily="18" charset="0"/>
          </a:endParaRP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+mj-lt"/>
              <a:cs typeface="Times New Roman" pitchFamily="18" charset="0"/>
            </a:rPr>
            <a:t>плануються заходи </a:t>
          </a:r>
          <a:endParaRPr lang="uk-UA" sz="2800" b="1" kern="1200" noProof="0" dirty="0">
            <a:latin typeface="+mj-lt"/>
            <a:cs typeface="Times New Roman" pitchFamily="18" charset="0"/>
          </a:endParaRPr>
        </a:p>
      </dsp:txBody>
      <dsp:txXfrm>
        <a:off x="0" y="2090"/>
        <a:ext cx="8396233" cy="1056724"/>
      </dsp:txXfrm>
    </dsp:sp>
    <dsp:sp modelId="{54F2E181-A0C9-4721-97D0-F1A24ED6D36F}">
      <dsp:nvSpPr>
        <dsp:cNvPr id="0" name=""/>
        <dsp:cNvSpPr/>
      </dsp:nvSpPr>
      <dsp:spPr>
        <a:xfrm>
          <a:off x="839623" y="1058815"/>
          <a:ext cx="1213506" cy="868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8903"/>
              </a:lnTo>
              <a:lnTo>
                <a:pt x="1213506" y="8689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4FB4-FF8B-4C12-87BC-AE55774BD71B}">
      <dsp:nvSpPr>
        <dsp:cNvPr id="0" name=""/>
        <dsp:cNvSpPr/>
      </dsp:nvSpPr>
      <dsp:spPr>
        <a:xfrm>
          <a:off x="2053129" y="1349521"/>
          <a:ext cx="5208530" cy="1156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0" i="0" kern="1200" noProof="0" dirty="0" smtClean="0">
              <a:latin typeface="+mj-lt"/>
              <a:cs typeface="Times New Roman" pitchFamily="18" charset="0"/>
            </a:rPr>
            <a:t>щодо підвищення кваліфікаційного рівня педагогічних працівників у системі післядипломної освіти</a:t>
          </a:r>
          <a:endParaRPr lang="uk-UA" sz="2200" kern="1200" noProof="0" dirty="0" smtClean="0">
            <a:latin typeface="+mj-lt"/>
            <a:cs typeface="Times New Roman" pitchFamily="18" charset="0"/>
          </a:endParaRPr>
        </a:p>
      </dsp:txBody>
      <dsp:txXfrm>
        <a:off x="2053129" y="1349521"/>
        <a:ext cx="5208530" cy="1156394"/>
      </dsp:txXfrm>
    </dsp:sp>
    <dsp:sp modelId="{B8936486-34B0-4E4B-A5C3-BC238B14A0A4}">
      <dsp:nvSpPr>
        <dsp:cNvPr id="0" name=""/>
        <dsp:cNvSpPr/>
      </dsp:nvSpPr>
      <dsp:spPr>
        <a:xfrm>
          <a:off x="839623" y="1058815"/>
          <a:ext cx="1213506" cy="231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396"/>
              </a:lnTo>
              <a:lnTo>
                <a:pt x="1213506" y="23143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4E35A-C4EE-40B7-9188-1A86FBC97BCE}">
      <dsp:nvSpPr>
        <dsp:cNvPr id="0" name=""/>
        <dsp:cNvSpPr/>
      </dsp:nvSpPr>
      <dsp:spPr>
        <a:xfrm>
          <a:off x="2053129" y="2795014"/>
          <a:ext cx="5203738" cy="1156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noProof="0" dirty="0" smtClean="0">
              <a:latin typeface="+mj-lt"/>
              <a:cs typeface="Times New Roman" pitchFamily="18" charset="0"/>
            </a:rPr>
            <a:t>щодо стажування на виробництві та у закладах освіти</a:t>
          </a:r>
          <a:endParaRPr lang="ru-RU" sz="2200" kern="1200" dirty="0">
            <a:latin typeface="+mj-lt"/>
          </a:endParaRPr>
        </a:p>
      </dsp:txBody>
      <dsp:txXfrm>
        <a:off x="2053129" y="2795014"/>
        <a:ext cx="5203738" cy="1156394"/>
      </dsp:txXfrm>
    </dsp:sp>
    <dsp:sp modelId="{337BBBB2-DBAC-4C80-8CD2-54A77714E1BC}">
      <dsp:nvSpPr>
        <dsp:cNvPr id="0" name=""/>
        <dsp:cNvSpPr/>
      </dsp:nvSpPr>
      <dsp:spPr>
        <a:xfrm>
          <a:off x="839623" y="1058815"/>
          <a:ext cx="1213506" cy="375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9889"/>
              </a:lnTo>
              <a:lnTo>
                <a:pt x="1213506" y="3759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10E8-8591-44BF-8BE3-0A8F8BEA48A8}">
      <dsp:nvSpPr>
        <dsp:cNvPr id="0" name=""/>
        <dsp:cNvSpPr/>
      </dsp:nvSpPr>
      <dsp:spPr>
        <a:xfrm>
          <a:off x="2053129" y="4240507"/>
          <a:ext cx="5238929" cy="1156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noProof="0" dirty="0" smtClean="0">
              <a:latin typeface="+mj-lt"/>
              <a:cs typeface="Times New Roman" pitchFamily="18" charset="0"/>
            </a:rPr>
            <a:t>щодо контролю за періодичністю навчання</a:t>
          </a:r>
          <a:endParaRPr lang="uk-UA" sz="2200" kern="1200" noProof="0" dirty="0">
            <a:latin typeface="+mj-lt"/>
            <a:cs typeface="Times New Roman" pitchFamily="18" charset="0"/>
          </a:endParaRPr>
        </a:p>
      </dsp:txBody>
      <dsp:txXfrm>
        <a:off x="2053129" y="4240507"/>
        <a:ext cx="5238929" cy="11563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4EED7A-BA41-461A-9140-5B863688EEC3}">
      <dsp:nvSpPr>
        <dsp:cNvPr id="0" name=""/>
        <dsp:cNvSpPr/>
      </dsp:nvSpPr>
      <dsp:spPr>
        <a:xfrm>
          <a:off x="0" y="296796"/>
          <a:ext cx="9144000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C9AAC-45ED-464D-BD8A-5574C78A9F7A}">
      <dsp:nvSpPr>
        <dsp:cNvPr id="0" name=""/>
        <dsp:cNvSpPr/>
      </dsp:nvSpPr>
      <dsp:spPr>
        <a:xfrm>
          <a:off x="452735" y="55511"/>
          <a:ext cx="8690369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організаційно-методичне забезпечення програм розвитку закладу </a:t>
          </a:r>
          <a:endParaRPr lang="ru-RU" sz="1600" kern="1200" dirty="0">
            <a:latin typeface="+mj-lt"/>
          </a:endParaRPr>
        </a:p>
      </dsp:txBody>
      <dsp:txXfrm>
        <a:off x="452735" y="55511"/>
        <a:ext cx="8690369" cy="413280"/>
      </dsp:txXfrm>
    </dsp:sp>
    <dsp:sp modelId="{A2146810-3537-4C4D-B0E6-8574703B201B}">
      <dsp:nvSpPr>
        <dsp:cNvPr id="0" name=""/>
        <dsp:cNvSpPr/>
      </dsp:nvSpPr>
      <dsp:spPr>
        <a:xfrm>
          <a:off x="0" y="897191"/>
          <a:ext cx="9144000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50A82-483C-4089-9B60-7C86E464F2E3}">
      <dsp:nvSpPr>
        <dsp:cNvPr id="0" name=""/>
        <dsp:cNvSpPr/>
      </dsp:nvSpPr>
      <dsp:spPr>
        <a:xfrm>
          <a:off x="448270" y="690551"/>
          <a:ext cx="869070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удосконалення змісту, форм і методів навчання та виховання</a:t>
          </a:r>
          <a:endParaRPr lang="ru-RU" sz="1600" kern="1200" dirty="0">
            <a:latin typeface="+mj-lt"/>
          </a:endParaRPr>
        </a:p>
      </dsp:txBody>
      <dsp:txXfrm>
        <a:off x="448270" y="690551"/>
        <a:ext cx="8690706" cy="413280"/>
      </dsp:txXfrm>
    </dsp:sp>
    <dsp:sp modelId="{B434FDEA-B74C-432D-82FD-C3B547772767}">
      <dsp:nvSpPr>
        <dsp:cNvPr id="0" name=""/>
        <dsp:cNvSpPr/>
      </dsp:nvSpPr>
      <dsp:spPr>
        <a:xfrm>
          <a:off x="0" y="1696039"/>
          <a:ext cx="9144000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8D717-F93B-4DC8-9373-61A7FB6BF7D4}">
      <dsp:nvSpPr>
        <dsp:cNvPr id="0" name=""/>
        <dsp:cNvSpPr/>
      </dsp:nvSpPr>
      <dsp:spPr>
        <a:xfrm>
          <a:off x="435322" y="1325591"/>
          <a:ext cx="8706436" cy="5770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розвиток педагогічної та професійної майстерності педагогічних працівників, їх загальної культури, створення мотивації і умов для професійного вдосконалення</a:t>
          </a:r>
          <a:endParaRPr lang="ru-RU" sz="1600" kern="1200" dirty="0">
            <a:latin typeface="+mj-lt"/>
          </a:endParaRPr>
        </a:p>
      </dsp:txBody>
      <dsp:txXfrm>
        <a:off x="435322" y="1325591"/>
        <a:ext cx="8706436" cy="577087"/>
      </dsp:txXfrm>
    </dsp:sp>
    <dsp:sp modelId="{AA2B84C0-E361-4837-9E00-06FDFD60EC54}">
      <dsp:nvSpPr>
        <dsp:cNvPr id="0" name=""/>
        <dsp:cNvSpPr/>
      </dsp:nvSpPr>
      <dsp:spPr>
        <a:xfrm>
          <a:off x="0" y="2544811"/>
          <a:ext cx="9144000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1E4D3-E5FC-4A10-9F3C-A114128063CC}">
      <dsp:nvSpPr>
        <dsp:cNvPr id="0" name=""/>
        <dsp:cNvSpPr/>
      </dsp:nvSpPr>
      <dsp:spPr>
        <a:xfrm>
          <a:off x="437563" y="2116789"/>
          <a:ext cx="8706436" cy="6270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інформаційне забезпечення з проблем освіти, педагогіки, психології, інформування про досягнення науки і техніки, педагогічного та виробничого досвідів</a:t>
          </a:r>
          <a:endParaRPr lang="ru-RU" sz="1600" kern="1200" dirty="0">
            <a:latin typeface="+mj-lt"/>
          </a:endParaRPr>
        </a:p>
      </dsp:txBody>
      <dsp:txXfrm>
        <a:off x="437563" y="2116789"/>
        <a:ext cx="8706436" cy="627011"/>
      </dsp:txXfrm>
    </dsp:sp>
    <dsp:sp modelId="{A4FE8B36-90BA-4457-9B14-34B3FB2B6F48}">
      <dsp:nvSpPr>
        <dsp:cNvPr id="0" name=""/>
        <dsp:cNvSpPr/>
      </dsp:nvSpPr>
      <dsp:spPr>
        <a:xfrm>
          <a:off x="0" y="3179851"/>
          <a:ext cx="9144000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3F27C-5EBB-4ABC-9736-71124367F379}">
      <dsp:nvSpPr>
        <dsp:cNvPr id="0" name=""/>
        <dsp:cNvSpPr/>
      </dsp:nvSpPr>
      <dsp:spPr>
        <a:xfrm>
          <a:off x="435322" y="2973211"/>
          <a:ext cx="870643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підготовка до атестації педагогічних працівників</a:t>
          </a:r>
          <a:endParaRPr lang="ru-RU" sz="1600" kern="1200" dirty="0">
            <a:latin typeface="+mj-lt"/>
          </a:endParaRPr>
        </a:p>
      </dsp:txBody>
      <dsp:txXfrm>
        <a:off x="435322" y="2973211"/>
        <a:ext cx="8706436" cy="413280"/>
      </dsp:txXfrm>
    </dsp:sp>
    <dsp:sp modelId="{D25C51B5-2043-4D9A-B6DA-F466102CC8B7}">
      <dsp:nvSpPr>
        <dsp:cNvPr id="0" name=""/>
        <dsp:cNvSpPr/>
      </dsp:nvSpPr>
      <dsp:spPr>
        <a:xfrm>
          <a:off x="0" y="4186896"/>
          <a:ext cx="9144000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9D2EF-23E0-41DB-A932-8FA3F0CEA68A}">
      <dsp:nvSpPr>
        <dsp:cNvPr id="0" name=""/>
        <dsp:cNvSpPr/>
      </dsp:nvSpPr>
      <dsp:spPr>
        <a:xfrm>
          <a:off x="435322" y="3608251"/>
          <a:ext cx="8706436" cy="7852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організаційно-методична допомога у розвитку педагогічної творчості, експериментально-дослідницькій роботі, впровадженні результатів наукових досліджень, передового досвіду, педагогічних технологій тощо</a:t>
          </a:r>
          <a:endParaRPr lang="ru-RU" sz="1600" kern="1200" dirty="0">
            <a:latin typeface="+mj-lt"/>
          </a:endParaRPr>
        </a:p>
      </dsp:txBody>
      <dsp:txXfrm>
        <a:off x="435322" y="3608251"/>
        <a:ext cx="8706436" cy="785285"/>
      </dsp:txXfrm>
    </dsp:sp>
    <dsp:sp modelId="{BE7497CE-3C8B-47AD-9E02-CA8C4714FE62}">
      <dsp:nvSpPr>
        <dsp:cNvPr id="0" name=""/>
        <dsp:cNvSpPr/>
      </dsp:nvSpPr>
      <dsp:spPr>
        <a:xfrm>
          <a:off x="0" y="5049943"/>
          <a:ext cx="9144000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743D4-F86F-4DF6-85C9-40DD6105C076}">
      <dsp:nvSpPr>
        <dsp:cNvPr id="0" name=""/>
        <dsp:cNvSpPr/>
      </dsp:nvSpPr>
      <dsp:spPr>
        <a:xfrm>
          <a:off x="435322" y="4615296"/>
          <a:ext cx="8706436" cy="641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створення комплексно-методичного забезпечення предметів і професій, розробка та видання навчальних, методичних посібників, рекомендацій, наочних засобів навчання</a:t>
          </a:r>
          <a:endParaRPr lang="ru-RU" sz="1600" kern="1200" dirty="0">
            <a:latin typeface="+mj-lt"/>
          </a:endParaRPr>
        </a:p>
      </dsp:txBody>
      <dsp:txXfrm>
        <a:off x="435322" y="4615296"/>
        <a:ext cx="8706436" cy="641286"/>
      </dsp:txXfrm>
    </dsp:sp>
    <dsp:sp modelId="{197561CB-A283-4EFC-939E-8E5255EDB7FE}">
      <dsp:nvSpPr>
        <dsp:cNvPr id="0" name=""/>
        <dsp:cNvSpPr/>
      </dsp:nvSpPr>
      <dsp:spPr>
        <a:xfrm>
          <a:off x="0" y="5684983"/>
          <a:ext cx="9144000" cy="352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124A8-C93F-4410-B17B-F00F1C7D072B}">
      <dsp:nvSpPr>
        <dsp:cNvPr id="0" name=""/>
        <dsp:cNvSpPr/>
      </dsp:nvSpPr>
      <dsp:spPr>
        <a:xfrm>
          <a:off x="437563" y="5522820"/>
          <a:ext cx="870643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забезпечення інтеграції освітнього процесу, науки і практики</a:t>
          </a:r>
          <a:endParaRPr lang="ru-RU" sz="1600" kern="1200" dirty="0">
            <a:latin typeface="+mj-lt"/>
          </a:endParaRPr>
        </a:p>
      </dsp:txBody>
      <dsp:txXfrm>
        <a:off x="437563" y="5522820"/>
        <a:ext cx="8706436" cy="41328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79B6-1341-4D5A-8F17-4C32AE5569C8}">
      <dsp:nvSpPr>
        <dsp:cNvPr id="0" name=""/>
        <dsp:cNvSpPr/>
      </dsp:nvSpPr>
      <dsp:spPr>
        <a:xfrm>
          <a:off x="233675" y="0"/>
          <a:ext cx="3342899" cy="798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kern="120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sz="2000" b="1" kern="1200" noProof="0" dirty="0">
            <a:latin typeface="+mj-lt"/>
            <a:cs typeface="Times New Roman" pitchFamily="18" charset="0"/>
          </a:endParaRPr>
        </a:p>
      </dsp:txBody>
      <dsp:txXfrm>
        <a:off x="233675" y="0"/>
        <a:ext cx="3342899" cy="798090"/>
      </dsp:txXfrm>
    </dsp:sp>
    <dsp:sp modelId="{C92B1058-0BCE-4933-904A-E8E2C597B31A}">
      <dsp:nvSpPr>
        <dsp:cNvPr id="0" name=""/>
        <dsp:cNvSpPr/>
      </dsp:nvSpPr>
      <dsp:spPr>
        <a:xfrm>
          <a:off x="3479463" y="212832"/>
          <a:ext cx="4695838" cy="999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підвищення кваліфікаційного рівня педагогічних працівників у системі післядипломної освіти</a:t>
          </a:r>
          <a:endParaRPr lang="uk-UA" sz="2000" kern="1200" noProof="0" dirty="0" smtClean="0">
            <a:latin typeface="+mj-lt"/>
            <a:cs typeface="Times New Roman" pitchFamily="18" charset="0"/>
          </a:endParaRPr>
        </a:p>
      </dsp:txBody>
      <dsp:txXfrm>
        <a:off x="3479463" y="212832"/>
        <a:ext cx="4695838" cy="999481"/>
      </dsp:txXfrm>
    </dsp:sp>
    <dsp:sp modelId="{54F2E181-A0C9-4721-97D0-F1A24ED6D36F}">
      <dsp:nvSpPr>
        <dsp:cNvPr id="0" name=""/>
        <dsp:cNvSpPr/>
      </dsp:nvSpPr>
      <dsp:spPr>
        <a:xfrm>
          <a:off x="3949047" y="1212313"/>
          <a:ext cx="759514" cy="65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420"/>
              </a:lnTo>
              <a:lnTo>
                <a:pt x="759514" y="650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4FB4-FF8B-4C12-87BC-AE55774BD71B}">
      <dsp:nvSpPr>
        <dsp:cNvPr id="0" name=""/>
        <dsp:cNvSpPr/>
      </dsp:nvSpPr>
      <dsp:spPr>
        <a:xfrm>
          <a:off x="4708561" y="1373655"/>
          <a:ext cx="3722410" cy="978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довгострокові курси підвищення кваліфікації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(1 раз на 5 років, обов'язково)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708561" y="1373655"/>
        <a:ext cx="3722410" cy="978156"/>
      </dsp:txXfrm>
    </dsp:sp>
    <dsp:sp modelId="{D1E05865-E292-4B71-9213-54BBD688D224}">
      <dsp:nvSpPr>
        <dsp:cNvPr id="0" name=""/>
        <dsp:cNvSpPr/>
      </dsp:nvSpPr>
      <dsp:spPr>
        <a:xfrm>
          <a:off x="3949047" y="1212313"/>
          <a:ext cx="759514" cy="1765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197"/>
              </a:lnTo>
              <a:lnTo>
                <a:pt x="759514" y="1765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D52BF-DA1D-4F6A-B232-A91821647C9D}">
      <dsp:nvSpPr>
        <dsp:cNvPr id="0" name=""/>
        <dsp:cNvSpPr/>
      </dsp:nvSpPr>
      <dsp:spPr>
        <a:xfrm>
          <a:off x="4708561" y="2466185"/>
          <a:ext cx="3986342" cy="1022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короткострокові курси підвищення кваліфікації (семінари, тренінги, майстер-класи тощо)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708561" y="2466185"/>
        <a:ext cx="3986342" cy="1022649"/>
      </dsp:txXfrm>
    </dsp:sp>
    <dsp:sp modelId="{92A1382A-7B1A-4E0A-BADD-47484A5C4A5E}">
      <dsp:nvSpPr>
        <dsp:cNvPr id="0" name=""/>
        <dsp:cNvSpPr/>
      </dsp:nvSpPr>
      <dsp:spPr>
        <a:xfrm>
          <a:off x="3949047" y="1212313"/>
          <a:ext cx="827805" cy="2605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670"/>
              </a:lnTo>
              <a:lnTo>
                <a:pt x="827805" y="2605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3E0F7-EC2B-4F4C-95D9-8CD5A34646FD}">
      <dsp:nvSpPr>
        <dsp:cNvPr id="0" name=""/>
        <dsp:cNvSpPr/>
      </dsp:nvSpPr>
      <dsp:spPr>
        <a:xfrm>
          <a:off x="4776852" y="3627008"/>
          <a:ext cx="3769095" cy="38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самоосвіта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776852" y="3627008"/>
        <a:ext cx="3769095" cy="381950"/>
      </dsp:txXfrm>
    </dsp:sp>
    <dsp:sp modelId="{337BBBB2-DBAC-4C80-8CD2-54A77714E1BC}">
      <dsp:nvSpPr>
        <dsp:cNvPr id="0" name=""/>
        <dsp:cNvSpPr/>
      </dsp:nvSpPr>
      <dsp:spPr>
        <a:xfrm>
          <a:off x="3949047" y="1212313"/>
          <a:ext cx="827805" cy="3596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6715"/>
              </a:lnTo>
              <a:lnTo>
                <a:pt x="827805" y="35967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10E8-8591-44BF-8BE3-0A8F8BEA48A8}">
      <dsp:nvSpPr>
        <dsp:cNvPr id="0" name=""/>
        <dsp:cNvSpPr/>
      </dsp:nvSpPr>
      <dsp:spPr>
        <a:xfrm>
          <a:off x="4776852" y="4104993"/>
          <a:ext cx="3881747" cy="1408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співпраця з іншими закладами освіти, науковими установами, фізичними та юридичними особами, які сприяють розвитку освіти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776852" y="4104993"/>
        <a:ext cx="3881747" cy="1408071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79B6-1341-4D5A-8F17-4C32AE5569C8}">
      <dsp:nvSpPr>
        <dsp:cNvPr id="0" name=""/>
        <dsp:cNvSpPr/>
      </dsp:nvSpPr>
      <dsp:spPr>
        <a:xfrm>
          <a:off x="0" y="0"/>
          <a:ext cx="3618746" cy="863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kern="120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sz="2000" b="1" kern="1200" noProof="0" dirty="0">
            <a:latin typeface="+mj-lt"/>
            <a:cs typeface="Times New Roman" pitchFamily="18" charset="0"/>
          </a:endParaRPr>
        </a:p>
      </dsp:txBody>
      <dsp:txXfrm>
        <a:off x="0" y="0"/>
        <a:ext cx="3618746" cy="863947"/>
      </dsp:txXfrm>
    </dsp:sp>
    <dsp:sp modelId="{C92B1058-0BCE-4933-904A-E8E2C597B31A}">
      <dsp:nvSpPr>
        <dsp:cNvPr id="0" name=""/>
        <dsp:cNvSpPr/>
      </dsp:nvSpPr>
      <dsp:spPr>
        <a:xfrm>
          <a:off x="3491884" y="432050"/>
          <a:ext cx="5083327" cy="649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стажування на виробництві та у закладах освіти</a:t>
          </a:r>
          <a:endParaRPr lang="uk-UA" sz="2000" kern="1200" noProof="0" dirty="0" smtClean="0">
            <a:latin typeface="+mj-lt"/>
            <a:cs typeface="Times New Roman" pitchFamily="18" charset="0"/>
          </a:endParaRPr>
        </a:p>
      </dsp:txBody>
      <dsp:txXfrm>
        <a:off x="3491884" y="432050"/>
        <a:ext cx="5083327" cy="649912"/>
      </dsp:txXfrm>
    </dsp:sp>
    <dsp:sp modelId="{54F2E181-A0C9-4721-97D0-F1A24ED6D36F}">
      <dsp:nvSpPr>
        <dsp:cNvPr id="0" name=""/>
        <dsp:cNvSpPr/>
      </dsp:nvSpPr>
      <dsp:spPr>
        <a:xfrm>
          <a:off x="4000217" y="1081963"/>
          <a:ext cx="931825" cy="862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331"/>
              </a:lnTo>
              <a:lnTo>
                <a:pt x="931825" y="862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4FB4-FF8B-4C12-87BC-AE55774BD71B}">
      <dsp:nvSpPr>
        <dsp:cNvPr id="0" name=""/>
        <dsp:cNvSpPr/>
      </dsp:nvSpPr>
      <dsp:spPr>
        <a:xfrm>
          <a:off x="4932043" y="1296144"/>
          <a:ext cx="3891315" cy="1296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стажування педагогічних працівників з урахуванням галузевої специфіки на виробництві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932043" y="1296144"/>
        <a:ext cx="3891315" cy="1296301"/>
      </dsp:txXfrm>
    </dsp:sp>
    <dsp:sp modelId="{337BBBB2-DBAC-4C80-8CD2-54A77714E1BC}">
      <dsp:nvSpPr>
        <dsp:cNvPr id="0" name=""/>
        <dsp:cNvSpPr/>
      </dsp:nvSpPr>
      <dsp:spPr>
        <a:xfrm>
          <a:off x="4000217" y="1081963"/>
          <a:ext cx="931825" cy="2662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529"/>
              </a:lnTo>
              <a:lnTo>
                <a:pt x="931825" y="2662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10E8-8591-44BF-8BE3-0A8F8BEA48A8}">
      <dsp:nvSpPr>
        <dsp:cNvPr id="0" name=""/>
        <dsp:cNvSpPr/>
      </dsp:nvSpPr>
      <dsp:spPr>
        <a:xfrm>
          <a:off x="4932043" y="2952331"/>
          <a:ext cx="3914026" cy="1584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стажування педагогічних працівників з урахуванням галузевої специфіки у навчально-практичних центрах закладів П(</a:t>
          </a:r>
          <a:r>
            <a:rPr lang="uk-UA" sz="2000" kern="1200" noProof="0" dirty="0" err="1" smtClean="0">
              <a:latin typeface="+mj-lt"/>
              <a:cs typeface="Times New Roman" pitchFamily="18" charset="0"/>
            </a:rPr>
            <a:t>ПТ</a:t>
          </a:r>
          <a:r>
            <a:rPr lang="uk-UA" sz="2000" kern="1200" noProof="0" dirty="0" smtClean="0">
              <a:latin typeface="+mj-lt"/>
              <a:cs typeface="Times New Roman" pitchFamily="18" charset="0"/>
            </a:rPr>
            <a:t>)О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932043" y="2952331"/>
        <a:ext cx="3914026" cy="1584323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79B6-1341-4D5A-8F17-4C32AE5569C8}">
      <dsp:nvSpPr>
        <dsp:cNvPr id="0" name=""/>
        <dsp:cNvSpPr/>
      </dsp:nvSpPr>
      <dsp:spPr>
        <a:xfrm>
          <a:off x="0" y="0"/>
          <a:ext cx="3618746" cy="863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i="0" kern="120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sz="2000" b="1" kern="1200" noProof="0" dirty="0">
            <a:latin typeface="+mj-lt"/>
            <a:cs typeface="Times New Roman" pitchFamily="18" charset="0"/>
          </a:endParaRPr>
        </a:p>
      </dsp:txBody>
      <dsp:txXfrm>
        <a:off x="0" y="0"/>
        <a:ext cx="3618746" cy="863947"/>
      </dsp:txXfrm>
    </dsp:sp>
    <dsp:sp modelId="{C92B1058-0BCE-4933-904A-E8E2C597B31A}">
      <dsp:nvSpPr>
        <dsp:cNvPr id="0" name=""/>
        <dsp:cNvSpPr/>
      </dsp:nvSpPr>
      <dsp:spPr>
        <a:xfrm>
          <a:off x="3419865" y="432043"/>
          <a:ext cx="5083327" cy="649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контроль за періодичністю навчання</a:t>
          </a:r>
          <a:endParaRPr lang="uk-UA" sz="2400" kern="1200" noProof="0" dirty="0">
            <a:latin typeface="+mj-lt"/>
            <a:cs typeface="Times New Roman" pitchFamily="18" charset="0"/>
          </a:endParaRPr>
        </a:p>
      </dsp:txBody>
      <dsp:txXfrm>
        <a:off x="3419865" y="432043"/>
        <a:ext cx="5083327" cy="649912"/>
      </dsp:txXfrm>
    </dsp:sp>
    <dsp:sp modelId="{54F2E181-A0C9-4721-97D0-F1A24ED6D36F}">
      <dsp:nvSpPr>
        <dsp:cNvPr id="0" name=""/>
        <dsp:cNvSpPr/>
      </dsp:nvSpPr>
      <dsp:spPr>
        <a:xfrm>
          <a:off x="3928198" y="1081956"/>
          <a:ext cx="1075849" cy="755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297"/>
              </a:lnTo>
              <a:lnTo>
                <a:pt x="1075849" y="7552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4FB4-FF8B-4C12-87BC-AE55774BD71B}">
      <dsp:nvSpPr>
        <dsp:cNvPr id="0" name=""/>
        <dsp:cNvSpPr/>
      </dsp:nvSpPr>
      <dsp:spPr>
        <a:xfrm>
          <a:off x="5004047" y="1296146"/>
          <a:ext cx="3891315" cy="10822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smtClean="0">
              <a:latin typeface="+mj-lt"/>
              <a:cs typeface="Times New Roman" pitchFamily="18" charset="0"/>
            </a:rPr>
            <a:t>моніторинг підвищення кваліфікації педагогічних працівників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5004047" y="1296146"/>
        <a:ext cx="3891315" cy="1082214"/>
      </dsp:txXfrm>
    </dsp:sp>
    <dsp:sp modelId="{CBD910EC-E28D-4726-AAC4-C6A487075292}">
      <dsp:nvSpPr>
        <dsp:cNvPr id="0" name=""/>
        <dsp:cNvSpPr/>
      </dsp:nvSpPr>
      <dsp:spPr>
        <a:xfrm>
          <a:off x="3928198" y="1081956"/>
          <a:ext cx="1144163" cy="2232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2435"/>
              </a:lnTo>
              <a:lnTo>
                <a:pt x="1144163" y="2232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90793-5DFB-4ECF-B546-D6C79EFF02CC}">
      <dsp:nvSpPr>
        <dsp:cNvPr id="0" name=""/>
        <dsp:cNvSpPr/>
      </dsp:nvSpPr>
      <dsp:spPr>
        <a:xfrm>
          <a:off x="5072361" y="2664258"/>
          <a:ext cx="3953671" cy="1300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smtClean="0">
              <a:latin typeface="+mj-lt"/>
              <a:cs typeface="Times New Roman" pitchFamily="18" charset="0"/>
            </a:rPr>
            <a:t>коригування перспективних планів-графіків курсів підвищення кваліфікації, стажування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smtClean="0">
              <a:latin typeface="+mj-lt"/>
              <a:cs typeface="Times New Roman" pitchFamily="18" charset="0"/>
            </a:rPr>
            <a:t>до 01 вересня, щороку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5072361" y="2664258"/>
        <a:ext cx="3953671" cy="1300266"/>
      </dsp:txXfrm>
    </dsp:sp>
    <dsp:sp modelId="{337BBBB2-DBAC-4C80-8CD2-54A77714E1BC}">
      <dsp:nvSpPr>
        <dsp:cNvPr id="0" name=""/>
        <dsp:cNvSpPr/>
      </dsp:nvSpPr>
      <dsp:spPr>
        <a:xfrm>
          <a:off x="3928198" y="1081956"/>
          <a:ext cx="1144163" cy="3530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0529"/>
              </a:lnTo>
              <a:lnTo>
                <a:pt x="1144163" y="35305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10E8-8591-44BF-8BE3-0A8F8BEA48A8}">
      <dsp:nvSpPr>
        <dsp:cNvPr id="0" name=""/>
        <dsp:cNvSpPr/>
      </dsp:nvSpPr>
      <dsp:spPr>
        <a:xfrm>
          <a:off x="5072361" y="4180511"/>
          <a:ext cx="3914026" cy="863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+mj-lt"/>
              <a:cs typeface="Times New Roman" pitchFamily="18" charset="0"/>
            </a:rPr>
            <a:t>контроль за своєчасним оформленням відповідної документації та звітних матеріалів</a:t>
          </a:r>
          <a:endParaRPr lang="uk-UA" sz="1800" kern="1200" noProof="0" dirty="0">
            <a:latin typeface="+mj-lt"/>
            <a:cs typeface="Times New Roman" pitchFamily="18" charset="0"/>
          </a:endParaRPr>
        </a:p>
      </dsp:txBody>
      <dsp:txXfrm>
        <a:off x="5072361" y="4180511"/>
        <a:ext cx="3914026" cy="863947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2DD7FD-3491-4126-965C-8E4C07F558A4}">
      <dsp:nvSpPr>
        <dsp:cNvPr id="0" name=""/>
        <dsp:cNvSpPr/>
      </dsp:nvSpPr>
      <dsp:spPr>
        <a:xfrm>
          <a:off x="0" y="3286481"/>
          <a:ext cx="9144000" cy="21562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Звіт про виконання плану методичної роботи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(узагальнює методист і подає директору)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0" y="3286481"/>
        <a:ext cx="9144000" cy="2156287"/>
      </dsp:txXfrm>
    </dsp:sp>
    <dsp:sp modelId="{0E6380EB-4D22-4372-B86E-8F8AE562BBEA}">
      <dsp:nvSpPr>
        <dsp:cNvPr id="0" name=""/>
        <dsp:cNvSpPr/>
      </dsp:nvSpPr>
      <dsp:spPr>
        <a:xfrm rot="10800000">
          <a:off x="0" y="2455"/>
          <a:ext cx="9144000" cy="3316370"/>
        </a:xfrm>
        <a:prstGeom prst="upArrowCallout">
          <a:avLst/>
        </a:prstGeom>
        <a:gradFill rotWithShape="0">
          <a:gsLst>
            <a:gs pos="0">
              <a:schemeClr val="accent2">
                <a:shade val="80000"/>
                <a:hueOff val="602953"/>
                <a:satOff val="-39016"/>
                <a:lumOff val="35622"/>
                <a:alphaOff val="0"/>
                <a:tint val="70000"/>
                <a:satMod val="130000"/>
              </a:schemeClr>
            </a:gs>
            <a:gs pos="43000">
              <a:schemeClr val="accent2">
                <a:shade val="80000"/>
                <a:hueOff val="602953"/>
                <a:satOff val="-39016"/>
                <a:lumOff val="35622"/>
                <a:alphaOff val="0"/>
                <a:tint val="44000"/>
                <a:satMod val="165000"/>
              </a:schemeClr>
            </a:gs>
            <a:gs pos="93000">
              <a:schemeClr val="accent2">
                <a:shade val="80000"/>
                <a:hueOff val="602953"/>
                <a:satOff val="-39016"/>
                <a:lumOff val="35622"/>
                <a:alphaOff val="0"/>
                <a:tint val="15000"/>
                <a:satMod val="165000"/>
              </a:schemeClr>
            </a:gs>
            <a:gs pos="100000">
              <a:schemeClr val="accent2">
                <a:shade val="80000"/>
                <a:hueOff val="602953"/>
                <a:satOff val="-39016"/>
                <a:lumOff val="35622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602953"/>
              <a:satOff val="-39016"/>
              <a:lumOff val="3562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Аналіз діяльності педагогічного колективу 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 rot="10800000">
        <a:off x="0" y="2455"/>
        <a:ext cx="9144000" cy="331637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7CD536-CA09-4A78-9A75-0234EA743F46}">
      <dsp:nvSpPr>
        <dsp:cNvPr id="0" name=""/>
        <dsp:cNvSpPr/>
      </dsp:nvSpPr>
      <dsp:spPr>
        <a:xfrm>
          <a:off x="9" y="0"/>
          <a:ext cx="1537496" cy="2238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rgbClr val="FFC000"/>
              </a:solidFill>
              <a:latin typeface="+mj-lt"/>
              <a:cs typeface="Times New Roman" pitchFamily="18" charset="0"/>
            </a:rPr>
            <a:t>Положення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rgbClr val="FFC000"/>
              </a:solidFill>
              <a:latin typeface="+mj-lt"/>
              <a:cs typeface="Times New Roman" pitchFamily="18" charset="0"/>
            </a:rPr>
            <a:t>про методичну роботу в професійно-технічному навчальному закладі</a:t>
          </a:r>
          <a:endParaRPr lang="ru-RU" sz="1600" kern="1200" dirty="0">
            <a:solidFill>
              <a:srgbClr val="FFC000"/>
            </a:solidFill>
            <a:latin typeface="+mj-lt"/>
            <a:cs typeface="Times New Roman" pitchFamily="18" charset="0"/>
          </a:endParaRPr>
        </a:p>
      </dsp:txBody>
      <dsp:txXfrm>
        <a:off x="9" y="0"/>
        <a:ext cx="1537496" cy="2238210"/>
      </dsp:txXfrm>
    </dsp:sp>
    <dsp:sp modelId="{5004977D-A7CF-4191-9264-C5CAC7B846D9}">
      <dsp:nvSpPr>
        <dsp:cNvPr id="0" name=""/>
        <dsp:cNvSpPr/>
      </dsp:nvSpPr>
      <dsp:spPr>
        <a:xfrm>
          <a:off x="12164" y="3115998"/>
          <a:ext cx="1920237" cy="1537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latin typeface="+mj-lt"/>
              <a:cs typeface="Times New Roman" pitchFamily="18" charset="0"/>
            </a:rPr>
            <a:t>Робота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latin typeface="+mj-lt"/>
              <a:cs typeface="Times New Roman" pitchFamily="18" charset="0"/>
            </a:rPr>
            <a:t>на єдиною </a:t>
          </a:r>
          <a:r>
            <a:rPr lang="uk-UA" sz="1800" b="1" i="0" kern="1200" noProof="0" dirty="0" smtClean="0">
              <a:latin typeface="+mj-lt"/>
              <a:cs typeface="Times New Roman" pitchFamily="18" charset="0"/>
            </a:rPr>
            <a:t>науково-методичною проблемою</a:t>
          </a:r>
          <a:endParaRPr lang="ru-RU" sz="1800" b="1" kern="1200" dirty="0" smtClean="0">
            <a:latin typeface="+mj-lt"/>
            <a:cs typeface="Times New Roman" pitchFamily="18" charset="0"/>
          </a:endParaRPr>
        </a:p>
      </dsp:txBody>
      <dsp:txXfrm>
        <a:off x="12164" y="3115998"/>
        <a:ext cx="1920237" cy="1537140"/>
      </dsp:txXfrm>
    </dsp:sp>
    <dsp:sp modelId="{5CEEFB65-A187-40BF-B756-D3FE1A5C9A35}">
      <dsp:nvSpPr>
        <dsp:cNvPr id="0" name=""/>
        <dsp:cNvSpPr/>
      </dsp:nvSpPr>
      <dsp:spPr>
        <a:xfrm rot="16810531">
          <a:off x="647612" y="2336043"/>
          <a:ext cx="3120938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3120938" y="1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810531">
        <a:off x="2130058" y="2270620"/>
        <a:ext cx="156046" cy="156046"/>
      </dsp:txXfrm>
    </dsp:sp>
    <dsp:sp modelId="{6E3B1EE1-F221-43D0-9981-B9A8DF8CE1F6}">
      <dsp:nvSpPr>
        <dsp:cNvPr id="0" name=""/>
        <dsp:cNvSpPr/>
      </dsp:nvSpPr>
      <dsp:spPr>
        <a:xfrm>
          <a:off x="2483760" y="332659"/>
          <a:ext cx="1920237" cy="960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Колективні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форми роботи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2483760" y="332659"/>
        <a:ext cx="1920237" cy="960118"/>
      </dsp:txXfrm>
    </dsp:sp>
    <dsp:sp modelId="{2FBFE54C-D0BF-4839-88A0-221E889A4481}">
      <dsp:nvSpPr>
        <dsp:cNvPr id="0" name=""/>
        <dsp:cNvSpPr/>
      </dsp:nvSpPr>
      <dsp:spPr>
        <a:xfrm rot="20217406">
          <a:off x="4345112" y="511241"/>
          <a:ext cx="1476023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476023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217406">
        <a:off x="5046223" y="486941"/>
        <a:ext cx="73801" cy="73801"/>
      </dsp:txXfrm>
    </dsp:sp>
    <dsp:sp modelId="{1D038657-C7AF-45F8-94E0-604837784F8E}">
      <dsp:nvSpPr>
        <dsp:cNvPr id="0" name=""/>
        <dsp:cNvSpPr/>
      </dsp:nvSpPr>
      <dsp:spPr>
        <a:xfrm>
          <a:off x="5762249" y="0"/>
          <a:ext cx="3381750" cy="469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Педагогічна рада</a:t>
          </a:r>
          <a:endParaRPr lang="ru-RU" sz="1600" kern="1200" dirty="0" smtClean="0">
            <a:latin typeface="+mj-lt"/>
            <a:cs typeface="Times New Roman" pitchFamily="18" charset="0"/>
          </a:endParaRPr>
        </a:p>
      </dsp:txBody>
      <dsp:txXfrm>
        <a:off x="5762249" y="0"/>
        <a:ext cx="3381750" cy="469930"/>
      </dsp:txXfrm>
    </dsp:sp>
    <dsp:sp modelId="{D6B29D2D-7D43-413C-81D6-8467DA509D23}">
      <dsp:nvSpPr>
        <dsp:cNvPr id="0" name=""/>
        <dsp:cNvSpPr/>
      </dsp:nvSpPr>
      <dsp:spPr>
        <a:xfrm rot="21525093">
          <a:off x="4403840" y="785615"/>
          <a:ext cx="1331261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331261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25093">
        <a:off x="5036189" y="764934"/>
        <a:ext cx="66563" cy="66563"/>
      </dsp:txXfrm>
    </dsp:sp>
    <dsp:sp modelId="{C610CFDD-40D7-4A8D-AA20-6AA3B80893DC}">
      <dsp:nvSpPr>
        <dsp:cNvPr id="0" name=""/>
        <dsp:cNvSpPr/>
      </dsp:nvSpPr>
      <dsp:spPr>
        <a:xfrm>
          <a:off x="5734944" y="548681"/>
          <a:ext cx="3409055" cy="47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Методичні (циклові) комісії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5734944" y="548681"/>
        <a:ext cx="3409055" cy="470064"/>
      </dsp:txXfrm>
    </dsp:sp>
    <dsp:sp modelId="{D6BCC3EF-0531-47FF-A7B5-6433EEC7CDF6}">
      <dsp:nvSpPr>
        <dsp:cNvPr id="0" name=""/>
        <dsp:cNvSpPr/>
      </dsp:nvSpPr>
      <dsp:spPr>
        <a:xfrm rot="1335236">
          <a:off x="4351175" y="1068687"/>
          <a:ext cx="1418329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418329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35236">
        <a:off x="5024882" y="1045829"/>
        <a:ext cx="70916" cy="70916"/>
      </dsp:txXfrm>
    </dsp:sp>
    <dsp:sp modelId="{8B67BB74-1AF8-44AD-8474-EBBC37BFFF75}">
      <dsp:nvSpPr>
        <dsp:cNvPr id="0" name=""/>
        <dsp:cNvSpPr/>
      </dsp:nvSpPr>
      <dsp:spPr>
        <a:xfrm>
          <a:off x="5716682" y="1124742"/>
          <a:ext cx="3427317" cy="450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latin typeface="+mj-lt"/>
              <a:cs typeface="Times New Roman" pitchFamily="18" charset="0"/>
            </a:rPr>
            <a:t>Інструктивно-методичні наради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5716682" y="1124742"/>
        <a:ext cx="3427317" cy="450228"/>
      </dsp:txXfrm>
    </dsp:sp>
    <dsp:sp modelId="{74C591EE-3510-414A-92B2-DBBE85F45A72}">
      <dsp:nvSpPr>
        <dsp:cNvPr id="0" name=""/>
        <dsp:cNvSpPr/>
      </dsp:nvSpPr>
      <dsp:spPr>
        <a:xfrm rot="3235102">
          <a:off x="4056059" y="1484191"/>
          <a:ext cx="1692874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692874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235102">
        <a:off x="4860175" y="1454469"/>
        <a:ext cx="84643" cy="84643"/>
      </dsp:txXfrm>
    </dsp:sp>
    <dsp:sp modelId="{6776126F-B61C-4FF8-AE59-4E6D88861BD0}">
      <dsp:nvSpPr>
        <dsp:cNvPr id="0" name=""/>
        <dsp:cNvSpPr/>
      </dsp:nvSpPr>
      <dsp:spPr>
        <a:xfrm>
          <a:off x="5400995" y="1700804"/>
          <a:ext cx="3743004" cy="960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noProof="0" dirty="0" smtClean="0">
              <a:latin typeface="+mj-lt"/>
              <a:cs typeface="Times New Roman" pitchFamily="18" charset="0"/>
            </a:rPr>
            <a:t>Проблемні семінари, семінари-практикуми, лекторії, школи передового досвіду 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dirty="0" smtClean="0">
              <a:latin typeface="+mj-lt"/>
              <a:cs typeface="Times New Roman" pitchFamily="18" charset="0"/>
            </a:rPr>
            <a:t>Науково-практичні конференції та педагогічні читання</a:t>
          </a:r>
          <a:endParaRPr lang="ru-RU" sz="1400" kern="1200" dirty="0">
            <a:latin typeface="+mj-lt"/>
            <a:cs typeface="Times New Roman" pitchFamily="18" charset="0"/>
          </a:endParaRPr>
        </a:p>
      </dsp:txBody>
      <dsp:txXfrm>
        <a:off x="5400995" y="1700804"/>
        <a:ext cx="3743004" cy="960118"/>
      </dsp:txXfrm>
    </dsp:sp>
    <dsp:sp modelId="{F118882A-4EAF-45D8-9EF7-BA4A2CC5AC48}">
      <dsp:nvSpPr>
        <dsp:cNvPr id="0" name=""/>
        <dsp:cNvSpPr/>
      </dsp:nvSpPr>
      <dsp:spPr>
        <a:xfrm rot="21068827">
          <a:off x="1927776" y="3812207"/>
          <a:ext cx="776636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776636" y="1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068827">
        <a:off x="2296679" y="3805391"/>
        <a:ext cx="38831" cy="38831"/>
      </dsp:txXfrm>
    </dsp:sp>
    <dsp:sp modelId="{88069313-93F2-48E6-B27D-1F1E202D8B9D}">
      <dsp:nvSpPr>
        <dsp:cNvPr id="0" name=""/>
        <dsp:cNvSpPr/>
      </dsp:nvSpPr>
      <dsp:spPr>
        <a:xfrm>
          <a:off x="2699787" y="3284986"/>
          <a:ext cx="1920237" cy="960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Індивідуальні форми роботи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2699787" y="3284986"/>
        <a:ext cx="1920237" cy="960118"/>
      </dsp:txXfrm>
    </dsp:sp>
    <dsp:sp modelId="{78E72A8E-667A-4D59-B404-BDCFEFC4B18C}">
      <dsp:nvSpPr>
        <dsp:cNvPr id="0" name=""/>
        <dsp:cNvSpPr/>
      </dsp:nvSpPr>
      <dsp:spPr>
        <a:xfrm rot="20330314">
          <a:off x="4593123" y="3608430"/>
          <a:ext cx="797876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797876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330314">
        <a:off x="4972114" y="3601083"/>
        <a:ext cx="39893" cy="39893"/>
      </dsp:txXfrm>
    </dsp:sp>
    <dsp:sp modelId="{8099EC54-9AA7-4921-8DA6-4FC3E45535C5}">
      <dsp:nvSpPr>
        <dsp:cNvPr id="0" name=""/>
        <dsp:cNvSpPr/>
      </dsp:nvSpPr>
      <dsp:spPr>
        <a:xfrm>
          <a:off x="5364098" y="2996955"/>
          <a:ext cx="1920237" cy="960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latin typeface="+mj-lt"/>
              <a:cs typeface="Times New Roman" pitchFamily="18" charset="0"/>
            </a:rPr>
            <a:t>Наставництво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latin typeface="+mj-lt"/>
              <a:cs typeface="Times New Roman" pitchFamily="18" charset="0"/>
            </a:rPr>
            <a:t>Консультації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latin typeface="+mj-lt"/>
              <a:cs typeface="Times New Roman" pitchFamily="18" charset="0"/>
            </a:rPr>
            <a:t>Стажування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5364098" y="2996955"/>
        <a:ext cx="1920237" cy="960118"/>
      </dsp:txXfrm>
    </dsp:sp>
    <dsp:sp modelId="{083E737A-5C9E-4F47-9F4D-71C4BE97B635}">
      <dsp:nvSpPr>
        <dsp:cNvPr id="0" name=""/>
        <dsp:cNvSpPr/>
      </dsp:nvSpPr>
      <dsp:spPr>
        <a:xfrm rot="2267611">
          <a:off x="4521265" y="4040952"/>
          <a:ext cx="941572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941572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267611">
        <a:off x="4968512" y="4030012"/>
        <a:ext cx="47078" cy="47078"/>
      </dsp:txXfrm>
    </dsp:sp>
    <dsp:sp modelId="{53DE1C71-6D6D-4E16-93C8-ECD5F77103D5}">
      <dsp:nvSpPr>
        <dsp:cNvPr id="0" name=""/>
        <dsp:cNvSpPr/>
      </dsp:nvSpPr>
      <dsp:spPr>
        <a:xfrm>
          <a:off x="5364078" y="4077070"/>
          <a:ext cx="1920237" cy="52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0" i="0" kern="1200" noProof="0" dirty="0" smtClean="0">
              <a:latin typeface="+mj-lt"/>
              <a:cs typeface="Times New Roman" pitchFamily="18" charset="0"/>
            </a:rPr>
            <a:t>Самоосвіта</a:t>
          </a:r>
        </a:p>
      </dsp:txBody>
      <dsp:txXfrm>
        <a:off x="5364078" y="4077070"/>
        <a:ext cx="1920237" cy="529976"/>
      </dsp:txXfrm>
    </dsp:sp>
    <dsp:sp modelId="{C7691BD3-BBD5-4EC8-84D5-83C6CFA56EFE}">
      <dsp:nvSpPr>
        <dsp:cNvPr id="0" name=""/>
        <dsp:cNvSpPr/>
      </dsp:nvSpPr>
      <dsp:spPr>
        <a:xfrm rot="3828042">
          <a:off x="4149399" y="4508527"/>
          <a:ext cx="1685305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685305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828042">
        <a:off x="4949919" y="4478994"/>
        <a:ext cx="84265" cy="84265"/>
      </dsp:txXfrm>
    </dsp:sp>
    <dsp:sp modelId="{4172764D-D690-4573-A421-6B5ECED130E0}">
      <dsp:nvSpPr>
        <dsp:cNvPr id="0" name=""/>
        <dsp:cNvSpPr/>
      </dsp:nvSpPr>
      <dsp:spPr>
        <a:xfrm>
          <a:off x="5364078" y="4797149"/>
          <a:ext cx="1920237" cy="960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0" kern="1200" smtClean="0">
              <a:latin typeface="+mj-lt"/>
              <a:cs typeface="Times New Roman" pitchFamily="18" charset="0"/>
            </a:rPr>
            <a:t>Робота керівника з педагогічними працівниками</a:t>
          </a:r>
          <a:endParaRPr lang="uk-UA" sz="1600" b="0" i="0" kern="1200" noProof="0" dirty="0" smtClean="0">
            <a:latin typeface="+mj-lt"/>
            <a:cs typeface="Times New Roman" pitchFamily="18" charset="0"/>
          </a:endParaRPr>
        </a:p>
      </dsp:txBody>
      <dsp:txXfrm>
        <a:off x="5364078" y="4797149"/>
        <a:ext cx="1920237" cy="960118"/>
      </dsp:txXfrm>
    </dsp:sp>
    <dsp:sp modelId="{EE31396B-CEC0-48CC-97B1-B711DC09245B}">
      <dsp:nvSpPr>
        <dsp:cNvPr id="0" name=""/>
        <dsp:cNvSpPr/>
      </dsp:nvSpPr>
      <dsp:spPr>
        <a:xfrm rot="3937158">
          <a:off x="1181737" y="5036342"/>
          <a:ext cx="2556750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2556750" y="1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3937158">
        <a:off x="2396194" y="4985023"/>
        <a:ext cx="127837" cy="127837"/>
      </dsp:txXfrm>
    </dsp:sp>
    <dsp:sp modelId="{A12C71D5-FAFE-40F1-A29E-EA8A4635D458}">
      <dsp:nvSpPr>
        <dsp:cNvPr id="0" name=""/>
        <dsp:cNvSpPr/>
      </dsp:nvSpPr>
      <dsp:spPr>
        <a:xfrm>
          <a:off x="2987822" y="5733256"/>
          <a:ext cx="1920237" cy="960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Методичний кабінет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2987822" y="5733256"/>
        <a:ext cx="1920237" cy="960118"/>
      </dsp:txXfrm>
    </dsp:sp>
    <dsp:sp modelId="{5E8043AA-FB50-4BFD-A880-836CE9E8CEDC}">
      <dsp:nvSpPr>
        <dsp:cNvPr id="0" name=""/>
        <dsp:cNvSpPr/>
      </dsp:nvSpPr>
      <dsp:spPr>
        <a:xfrm rot="322040">
          <a:off x="4904202" y="6283026"/>
          <a:ext cx="1759895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759895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22040">
        <a:off x="5740152" y="6251629"/>
        <a:ext cx="87994" cy="87994"/>
      </dsp:txXfrm>
    </dsp:sp>
    <dsp:sp modelId="{D935A7CA-B776-4375-B4DC-4D88F5BD7A71}">
      <dsp:nvSpPr>
        <dsp:cNvPr id="0" name=""/>
        <dsp:cNvSpPr/>
      </dsp:nvSpPr>
      <dsp:spPr>
        <a:xfrm>
          <a:off x="6660239" y="5897878"/>
          <a:ext cx="1920237" cy="960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Методична рада</a:t>
          </a:r>
          <a:endParaRPr lang="ru-RU" sz="1600" kern="1200" dirty="0">
            <a:latin typeface="+mj-lt"/>
            <a:cs typeface="Times New Roman" pitchFamily="18" charset="0"/>
          </a:endParaRPr>
        </a:p>
      </dsp:txBody>
      <dsp:txXfrm>
        <a:off x="6660239" y="5897878"/>
        <a:ext cx="1920237" cy="960118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B91AF1-4938-41ED-B5C0-783CBE724B9A}">
      <dsp:nvSpPr>
        <dsp:cNvPr id="0" name=""/>
        <dsp:cNvSpPr/>
      </dsp:nvSpPr>
      <dsp:spPr>
        <a:xfrm>
          <a:off x="142875" y="4104"/>
          <a:ext cx="2768203" cy="1660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ea typeface="Times New Roman"/>
            </a:rPr>
            <a:t>Положення про педагогічну раду</a:t>
          </a:r>
          <a:endParaRPr lang="ru-RU" sz="2000" kern="1200" dirty="0">
            <a:latin typeface="+mj-lt"/>
          </a:endParaRPr>
        </a:p>
      </dsp:txBody>
      <dsp:txXfrm>
        <a:off x="142875" y="4104"/>
        <a:ext cx="2768203" cy="1660921"/>
      </dsp:txXfrm>
    </dsp:sp>
    <dsp:sp modelId="{EE9B0FFF-4EC5-40E8-B4FE-3989E0DCE044}">
      <dsp:nvSpPr>
        <dsp:cNvPr id="0" name=""/>
        <dsp:cNvSpPr/>
      </dsp:nvSpPr>
      <dsp:spPr>
        <a:xfrm>
          <a:off x="3187898" y="4104"/>
          <a:ext cx="2768203" cy="1660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ea typeface="Times New Roman"/>
            </a:rPr>
            <a:t>Перспективний план педагогічної ради</a:t>
          </a:r>
          <a:endParaRPr lang="ru-RU" sz="2000" kern="1200" dirty="0">
            <a:latin typeface="+mj-lt"/>
          </a:endParaRPr>
        </a:p>
      </dsp:txBody>
      <dsp:txXfrm>
        <a:off x="3187898" y="4104"/>
        <a:ext cx="2768203" cy="1660921"/>
      </dsp:txXfrm>
    </dsp:sp>
    <dsp:sp modelId="{C0C5AB39-406B-4EDC-9E89-B4A5961A0C48}">
      <dsp:nvSpPr>
        <dsp:cNvPr id="0" name=""/>
        <dsp:cNvSpPr/>
      </dsp:nvSpPr>
      <dsp:spPr>
        <a:xfrm>
          <a:off x="3171178" y="1981017"/>
          <a:ext cx="2768203" cy="15486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latin typeface="+mj-lt"/>
              <a:ea typeface="Times New Roman"/>
            </a:rPr>
            <a:t>Секретар педагогічної ради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latin typeface="+mj-lt"/>
              <a:ea typeface="Times New Roman"/>
            </a:rPr>
            <a:t>(вибирається на навчальний рік)</a:t>
          </a:r>
        </a:p>
      </dsp:txBody>
      <dsp:txXfrm>
        <a:off x="3171178" y="1981017"/>
        <a:ext cx="2768203" cy="1548676"/>
      </dsp:txXfrm>
    </dsp:sp>
    <dsp:sp modelId="{FFA4AA5A-5B90-4B68-A0A2-D9CCA2EB152E}">
      <dsp:nvSpPr>
        <dsp:cNvPr id="0" name=""/>
        <dsp:cNvSpPr/>
      </dsp:nvSpPr>
      <dsp:spPr>
        <a:xfrm>
          <a:off x="142875" y="1941847"/>
          <a:ext cx="2768203" cy="1660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ea typeface="Times New Roman"/>
            </a:rPr>
            <a:t>Накази </a:t>
          </a:r>
        </a:p>
        <a:p>
          <a:pPr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ea typeface="Times New Roman"/>
            </a:rPr>
            <a:t>про склад педагогічної ради на навчальний рік,</a:t>
          </a:r>
        </a:p>
        <a:p>
          <a:pPr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noProof="0" dirty="0" smtClean="0">
              <a:latin typeface="+mj-lt"/>
              <a:cs typeface="Times New Roman" pitchFamily="18" charset="0"/>
            </a:rPr>
            <a:t>про внесення змін до складу педагогічної ради</a:t>
          </a:r>
          <a:endParaRPr lang="ru-RU" sz="1800" kern="1200" dirty="0" smtClean="0">
            <a:latin typeface="+mj-lt"/>
          </a:endParaRPr>
        </a:p>
      </dsp:txBody>
      <dsp:txXfrm>
        <a:off x="142875" y="1941847"/>
        <a:ext cx="2768203" cy="1660921"/>
      </dsp:txXfrm>
    </dsp:sp>
    <dsp:sp modelId="{5DBF1B64-20C9-4300-8295-6C7D2D5A6BCE}">
      <dsp:nvSpPr>
        <dsp:cNvPr id="0" name=""/>
        <dsp:cNvSpPr/>
      </dsp:nvSpPr>
      <dsp:spPr>
        <a:xfrm>
          <a:off x="6220022" y="3401"/>
          <a:ext cx="2768203" cy="1660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latin typeface="+mj-lt"/>
              <a:ea typeface="Times New Roman"/>
            </a:rPr>
            <a:t>План роботи педагогічної ради на навчальний рік </a:t>
          </a:r>
        </a:p>
      </dsp:txBody>
      <dsp:txXfrm>
        <a:off x="6220022" y="3401"/>
        <a:ext cx="2768203" cy="1660921"/>
      </dsp:txXfrm>
    </dsp:sp>
    <dsp:sp modelId="{B214A5E1-20F2-41EC-8E2C-ABF8A43CE05F}">
      <dsp:nvSpPr>
        <dsp:cNvPr id="0" name=""/>
        <dsp:cNvSpPr/>
      </dsp:nvSpPr>
      <dsp:spPr>
        <a:xfrm>
          <a:off x="6232921" y="1941847"/>
          <a:ext cx="2768203" cy="1660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ea typeface="Times New Roman"/>
            </a:rPr>
            <a:t>Засідання педагогічної ради,</a:t>
          </a:r>
        </a:p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ea typeface="Times New Roman"/>
            </a:rPr>
            <a:t> протокол засідання  </a:t>
          </a:r>
          <a:endParaRPr lang="ru-RU" sz="2000" kern="1200" dirty="0">
            <a:latin typeface="+mj-lt"/>
          </a:endParaRPr>
        </a:p>
      </dsp:txBody>
      <dsp:txXfrm>
        <a:off x="6232921" y="1941847"/>
        <a:ext cx="2768203" cy="1660921"/>
      </dsp:txXfrm>
    </dsp:sp>
    <dsp:sp modelId="{9EAED805-DC85-4C91-8D2E-00A2056D23FA}">
      <dsp:nvSpPr>
        <dsp:cNvPr id="0" name=""/>
        <dsp:cNvSpPr/>
      </dsp:nvSpPr>
      <dsp:spPr>
        <a:xfrm>
          <a:off x="142875" y="3879589"/>
          <a:ext cx="2768203" cy="1660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noProof="0" dirty="0" smtClean="0">
              <a:latin typeface="+mj-lt"/>
              <a:ea typeface="Times New Roman"/>
              <a:cs typeface="Times New Roman" pitchFamily="18" charset="0"/>
            </a:rPr>
            <a:t>Накази </a:t>
          </a:r>
          <a:r>
            <a:rPr lang="uk-UA" sz="1800" b="0" kern="1200" noProof="0" dirty="0" smtClean="0">
              <a:latin typeface="+mj-lt"/>
              <a:cs typeface="Times New Roman" pitchFamily="18" charset="0"/>
            </a:rPr>
            <a:t>про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0" kern="1200" noProof="0" dirty="0" smtClean="0">
              <a:latin typeface="+mj-lt"/>
              <a:cs typeface="Times New Roman" pitchFamily="18" charset="0"/>
            </a:rPr>
            <a:t>підготовку питань на розгляд педагогічної ради,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0" kern="1200" dirty="0" smtClean="0">
              <a:latin typeface="+mj-lt"/>
              <a:cs typeface="Times New Roman" pitchFamily="18" charset="0"/>
            </a:rPr>
            <a:t>виконання рішень педагогічної ради</a:t>
          </a:r>
          <a:endParaRPr lang="uk-UA" sz="2000" kern="1200" dirty="0" smtClean="0">
            <a:latin typeface="+mj-lt"/>
            <a:cs typeface="Times New Roman" pitchFamily="18" charset="0"/>
          </a:endParaRPr>
        </a:p>
      </dsp:txBody>
      <dsp:txXfrm>
        <a:off x="142875" y="3879589"/>
        <a:ext cx="2768203" cy="1660921"/>
      </dsp:txXfrm>
    </dsp:sp>
    <dsp:sp modelId="{00FFD26B-003E-4264-8A6A-35B5C3697376}">
      <dsp:nvSpPr>
        <dsp:cNvPr id="0" name=""/>
        <dsp:cNvSpPr/>
      </dsp:nvSpPr>
      <dsp:spPr>
        <a:xfrm>
          <a:off x="3187898" y="3879589"/>
          <a:ext cx="2768203" cy="1660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Контроль виконання рішень</a:t>
          </a:r>
          <a:endParaRPr lang="ru-RU" sz="2000" kern="1200" dirty="0">
            <a:latin typeface="+mj-lt"/>
          </a:endParaRPr>
        </a:p>
      </dsp:txBody>
      <dsp:txXfrm>
        <a:off x="3187898" y="3879589"/>
        <a:ext cx="2768203" cy="1660921"/>
      </dsp:txXfrm>
    </dsp:sp>
    <dsp:sp modelId="{1D910F83-CAB9-4024-9F82-36E4810DEE21}">
      <dsp:nvSpPr>
        <dsp:cNvPr id="0" name=""/>
        <dsp:cNvSpPr/>
      </dsp:nvSpPr>
      <dsp:spPr>
        <a:xfrm>
          <a:off x="6220022" y="3876250"/>
          <a:ext cx="2768203" cy="16609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latin typeface="+mj-lt"/>
              <a:cs typeface="Times New Roman" pitchFamily="18" charset="0"/>
            </a:rPr>
            <a:t>Зберігання протоколів педагогічної ради в закладі 10 років</a:t>
          </a:r>
        </a:p>
      </dsp:txBody>
      <dsp:txXfrm>
        <a:off x="6220022" y="3876250"/>
        <a:ext cx="2768203" cy="1660921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A4AA5A-5B90-4B68-A0A2-D9CCA2EB152E}">
      <dsp:nvSpPr>
        <dsp:cNvPr id="0" name=""/>
        <dsp:cNvSpPr/>
      </dsp:nvSpPr>
      <dsp:spPr>
        <a:xfrm>
          <a:off x="453304" y="0"/>
          <a:ext cx="3819236" cy="2291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ea typeface="Times New Roman"/>
              <a:cs typeface="Times New Roman" pitchFamily="18" charset="0"/>
            </a:rPr>
            <a:t>Наказ про </a:t>
          </a: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персональний</a:t>
          </a:r>
          <a:r>
            <a:rPr lang="uk-UA" sz="2000" b="0" i="0" kern="1200" dirty="0" smtClean="0">
              <a:latin typeface="+mj-lt"/>
              <a:cs typeface="Times New Roman" pitchFamily="18" charset="0"/>
            </a:rPr>
            <a:t> </a:t>
          </a:r>
          <a:r>
            <a:rPr lang="uk-UA" sz="2000" kern="1200" dirty="0" smtClean="0">
              <a:latin typeface="+mj-lt"/>
              <a:ea typeface="Times New Roman"/>
              <a:cs typeface="Times New Roman" pitchFamily="18" charset="0"/>
            </a:rPr>
            <a:t>склад методичної (циклової) комісії на початок навчального року</a:t>
          </a:r>
          <a:endParaRPr lang="ru-RU" sz="2000" kern="1200" dirty="0" smtClean="0">
            <a:latin typeface="+mj-lt"/>
            <a:cs typeface="Times New Roman" pitchFamily="18" charset="0"/>
          </a:endParaRPr>
        </a:p>
      </dsp:txBody>
      <dsp:txXfrm>
        <a:off x="453304" y="0"/>
        <a:ext cx="3819236" cy="2291542"/>
      </dsp:txXfrm>
    </dsp:sp>
    <dsp:sp modelId="{5DBF1B64-20C9-4300-8295-6C7D2D5A6BCE}">
      <dsp:nvSpPr>
        <dsp:cNvPr id="0" name=""/>
        <dsp:cNvSpPr/>
      </dsp:nvSpPr>
      <dsp:spPr>
        <a:xfrm>
          <a:off x="4740435" y="1085"/>
          <a:ext cx="3819236" cy="2291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>
              <a:latin typeface="+mj-lt"/>
              <a:ea typeface="Times New Roman"/>
              <a:cs typeface="Times New Roman" pitchFamily="18" charset="0"/>
            </a:rPr>
            <a:t>План роботи методичної (циклової) комісії на навчальний рік </a:t>
          </a:r>
        </a:p>
      </dsp:txBody>
      <dsp:txXfrm>
        <a:off x="4740435" y="1085"/>
        <a:ext cx="3819236" cy="2291542"/>
      </dsp:txXfrm>
    </dsp:sp>
    <dsp:sp modelId="{B214A5E1-20F2-41EC-8E2C-ABF8A43CE05F}">
      <dsp:nvSpPr>
        <dsp:cNvPr id="0" name=""/>
        <dsp:cNvSpPr/>
      </dsp:nvSpPr>
      <dsp:spPr>
        <a:xfrm>
          <a:off x="454297" y="2677010"/>
          <a:ext cx="3819236" cy="2291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ea typeface="Times New Roman"/>
              <a:cs typeface="Times New Roman" pitchFamily="18" charset="0"/>
            </a:rPr>
            <a:t>Засідання методичної (циклової) комісії  щомісяця,</a:t>
          </a:r>
        </a:p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ea typeface="Times New Roman"/>
              <a:cs typeface="Times New Roman" pitchFamily="18" charset="0"/>
            </a:rPr>
            <a:t> протокол засідання  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454297" y="2677010"/>
        <a:ext cx="3819236" cy="2291542"/>
      </dsp:txXfrm>
    </dsp:sp>
    <dsp:sp modelId="{9BCEEAF7-D5D5-439C-85D4-8137C7813B57}">
      <dsp:nvSpPr>
        <dsp:cNvPr id="0" name=""/>
        <dsp:cNvSpPr/>
      </dsp:nvSpPr>
      <dsp:spPr>
        <a:xfrm>
          <a:off x="4655457" y="2675238"/>
          <a:ext cx="3819236" cy="2291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Керівники закладу є членами методичних (циклових) комісій</a:t>
          </a:r>
          <a:r>
            <a:rPr lang="ru-RU" sz="2000" b="0" i="0" kern="1200" dirty="0" smtClean="0">
              <a:latin typeface="+mj-lt"/>
              <a:cs typeface="Times New Roman" pitchFamily="18" charset="0"/>
            </a:rPr>
            <a:t> 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4655457" y="2675238"/>
        <a:ext cx="3819236" cy="2291542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B04B4D-FEAD-40F5-A236-2A4864A01945}">
      <dsp:nvSpPr>
        <dsp:cNvPr id="0" name=""/>
        <dsp:cNvSpPr/>
      </dsp:nvSpPr>
      <dsp:spPr>
        <a:xfrm>
          <a:off x="1202401" y="316"/>
          <a:ext cx="7334171" cy="1546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+mj-lt"/>
              <a:ea typeface="Times New Roman"/>
            </a:rPr>
            <a:t>Наказ про створення методичної (циклової) комісії</a:t>
          </a:r>
          <a:endParaRPr lang="ru-RU" sz="4000" kern="1200" dirty="0">
            <a:latin typeface="+mj-lt"/>
          </a:endParaRPr>
        </a:p>
      </dsp:txBody>
      <dsp:txXfrm>
        <a:off x="1202401" y="316"/>
        <a:ext cx="7334171" cy="1546514"/>
      </dsp:txXfrm>
    </dsp:sp>
    <dsp:sp modelId="{607F5CEC-4B69-45CF-8875-0225D6DA121C}">
      <dsp:nvSpPr>
        <dsp:cNvPr id="0" name=""/>
        <dsp:cNvSpPr/>
      </dsp:nvSpPr>
      <dsp:spPr>
        <a:xfrm>
          <a:off x="1935819" y="1546830"/>
          <a:ext cx="907983" cy="89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711"/>
              </a:lnTo>
              <a:lnTo>
                <a:pt x="907983" y="895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2EC6B-F01B-4151-8884-9ACCC6512B3F}">
      <dsp:nvSpPr>
        <dsp:cNvPr id="0" name=""/>
        <dsp:cNvSpPr/>
      </dsp:nvSpPr>
      <dsp:spPr>
        <a:xfrm>
          <a:off x="2843802" y="2060847"/>
          <a:ext cx="4899960" cy="76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2400" kern="1200" dirty="0" smtClean="0">
              <a:latin typeface="+mj-lt"/>
              <a:cs typeface="Times New Roman" pitchFamily="18" charset="0"/>
            </a:rPr>
            <a:t>три і більше педагогічних працівники</a:t>
          </a:r>
          <a:endParaRPr lang="ru-RU" sz="2400" kern="1200" dirty="0">
            <a:latin typeface="+mj-lt"/>
          </a:endParaRPr>
        </a:p>
      </dsp:txBody>
      <dsp:txXfrm>
        <a:off x="2843802" y="2060847"/>
        <a:ext cx="4899960" cy="763391"/>
      </dsp:txXfrm>
    </dsp:sp>
    <dsp:sp modelId="{B41A7109-7434-4937-8F03-E1C517F07812}">
      <dsp:nvSpPr>
        <dsp:cNvPr id="0" name=""/>
        <dsp:cNvSpPr/>
      </dsp:nvSpPr>
      <dsp:spPr>
        <a:xfrm>
          <a:off x="1935819" y="1546830"/>
          <a:ext cx="907983" cy="2038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797"/>
              </a:lnTo>
              <a:lnTo>
                <a:pt x="907983" y="2038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3B75A-A4B1-484A-85A3-F0744B416571}">
      <dsp:nvSpPr>
        <dsp:cNvPr id="0" name=""/>
        <dsp:cNvSpPr/>
      </dsp:nvSpPr>
      <dsp:spPr>
        <a:xfrm>
          <a:off x="2843802" y="3212983"/>
          <a:ext cx="4951388" cy="745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2400" kern="1200" dirty="0" smtClean="0">
              <a:latin typeface="+mj-lt"/>
              <a:cs typeface="Times New Roman" pitchFamily="18" charset="0"/>
            </a:rPr>
            <a:t>створюється на навчальний рік</a:t>
          </a:r>
          <a:endParaRPr lang="ru-RU" sz="2400" kern="1200" dirty="0">
            <a:latin typeface="+mj-lt"/>
          </a:endParaRPr>
        </a:p>
      </dsp:txBody>
      <dsp:txXfrm>
        <a:off x="2843802" y="3212983"/>
        <a:ext cx="4951388" cy="745288"/>
      </dsp:txXfrm>
    </dsp:sp>
    <dsp:sp modelId="{58A80B7B-0846-4627-8ED4-7A85F35EAE42}">
      <dsp:nvSpPr>
        <dsp:cNvPr id="0" name=""/>
        <dsp:cNvSpPr/>
      </dsp:nvSpPr>
      <dsp:spPr>
        <a:xfrm>
          <a:off x="1935819" y="1546830"/>
          <a:ext cx="907983" cy="3153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662"/>
              </a:lnTo>
              <a:lnTo>
                <a:pt x="907983" y="3153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47750-5CB4-48FA-813D-0C54496D62B1}">
      <dsp:nvSpPr>
        <dsp:cNvPr id="0" name=""/>
        <dsp:cNvSpPr/>
      </dsp:nvSpPr>
      <dsp:spPr>
        <a:xfrm>
          <a:off x="2843802" y="4293092"/>
          <a:ext cx="5082983" cy="81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2400" kern="1200" dirty="0" smtClean="0">
              <a:latin typeface="+mj-lt"/>
              <a:cs typeface="Times New Roman" pitchFamily="18" charset="0"/>
            </a:rPr>
            <a:t>затверджується персональний склад </a:t>
          </a:r>
          <a:endParaRPr lang="ru-RU" sz="2400" kern="1200" dirty="0">
            <a:latin typeface="+mj-lt"/>
          </a:endParaRPr>
        </a:p>
      </dsp:txBody>
      <dsp:txXfrm>
        <a:off x="2843802" y="4293092"/>
        <a:ext cx="5082983" cy="814802"/>
      </dsp:txXfrm>
    </dsp:sp>
    <dsp:sp modelId="{30221F62-E78F-4930-AB34-28F44AC58DF4}">
      <dsp:nvSpPr>
        <dsp:cNvPr id="0" name=""/>
        <dsp:cNvSpPr/>
      </dsp:nvSpPr>
      <dsp:spPr>
        <a:xfrm>
          <a:off x="1935819" y="1546830"/>
          <a:ext cx="907983" cy="438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3198"/>
              </a:lnTo>
              <a:lnTo>
                <a:pt x="907983" y="43831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5B280-90C7-47DA-84B0-F53F509F32D6}">
      <dsp:nvSpPr>
        <dsp:cNvPr id="0" name=""/>
        <dsp:cNvSpPr/>
      </dsp:nvSpPr>
      <dsp:spPr>
        <a:xfrm>
          <a:off x="2843802" y="5445228"/>
          <a:ext cx="5147251" cy="969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R="0" lvl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2400" kern="1200" dirty="0" smtClean="0">
              <a:latin typeface="+mj-lt"/>
              <a:cs typeface="Times New Roman" pitchFamily="18" charset="0"/>
            </a:rPr>
            <a:t>керівники закладу є членами методичної (циклової) комісії</a:t>
          </a:r>
          <a:endParaRPr lang="ru-RU" sz="2400" kern="1200" dirty="0">
            <a:latin typeface="+mj-lt"/>
          </a:endParaRPr>
        </a:p>
      </dsp:txBody>
      <dsp:txXfrm>
        <a:off x="2843802" y="5445228"/>
        <a:ext cx="5147251" cy="969601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BF1B64-20C9-4300-8295-6C7D2D5A6BCE}">
      <dsp:nvSpPr>
        <dsp:cNvPr id="0" name=""/>
        <dsp:cNvSpPr/>
      </dsp:nvSpPr>
      <dsp:spPr>
        <a:xfrm>
          <a:off x="2171177" y="0"/>
          <a:ext cx="4776222" cy="2291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kern="1200" noProof="0" dirty="0" smtClean="0">
              <a:latin typeface="+mj-lt"/>
              <a:ea typeface="Times New Roman"/>
            </a:rPr>
            <a:t>План роботи на навчальний рік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noProof="0" dirty="0" smtClean="0">
              <a:latin typeface="+mj-lt"/>
              <a:ea typeface="Times New Roman"/>
            </a:rPr>
            <a:t>+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noProof="0" dirty="0" smtClean="0">
              <a:latin typeface="+mj-lt"/>
              <a:ea typeface="Times New Roman"/>
            </a:rPr>
            <a:t>поточні питання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noProof="0" dirty="0" smtClean="0">
              <a:latin typeface="+mj-lt"/>
              <a:ea typeface="Times New Roman"/>
            </a:rPr>
            <a:t>(</a:t>
          </a: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оперативне вивчення та обговорення нормативних актів, документів</a:t>
          </a:r>
          <a:r>
            <a:rPr lang="uk-UA" sz="2000" kern="1200" noProof="0" dirty="0" smtClean="0">
              <a:latin typeface="+mj-lt"/>
              <a:ea typeface="Times New Roman"/>
            </a:rPr>
            <a:t>) </a:t>
          </a:r>
        </a:p>
      </dsp:txBody>
      <dsp:txXfrm>
        <a:off x="2171177" y="0"/>
        <a:ext cx="4776222" cy="2291542"/>
      </dsp:txXfrm>
    </dsp:sp>
    <dsp:sp modelId="{B214A5E1-20F2-41EC-8E2C-ABF8A43CE05F}">
      <dsp:nvSpPr>
        <dsp:cNvPr id="0" name=""/>
        <dsp:cNvSpPr/>
      </dsp:nvSpPr>
      <dsp:spPr>
        <a:xfrm>
          <a:off x="2451318" y="2551379"/>
          <a:ext cx="4206240" cy="2291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ea typeface="Times New Roman"/>
            </a:rPr>
            <a:t>Протокол засідання</a:t>
          </a:r>
        </a:p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ea typeface="Times New Roman"/>
            </a:rPr>
            <a:t>(протокольні доручення)  </a:t>
          </a:r>
          <a:endParaRPr lang="ru-RU" sz="2000" kern="1200" dirty="0">
            <a:latin typeface="+mj-lt"/>
          </a:endParaRPr>
        </a:p>
      </dsp:txBody>
      <dsp:txXfrm>
        <a:off x="2451318" y="2551379"/>
        <a:ext cx="4206240" cy="2291542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BF1B64-20C9-4300-8295-6C7D2D5A6BCE}">
      <dsp:nvSpPr>
        <dsp:cNvPr id="0" name=""/>
        <dsp:cNvSpPr/>
      </dsp:nvSpPr>
      <dsp:spPr>
        <a:xfrm>
          <a:off x="2376264" y="144016"/>
          <a:ext cx="4445983" cy="19154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Проводяться диференційовано </a:t>
          </a:r>
        </a:p>
        <a:p>
          <a:pPr lvl="0" algn="ctr">
            <a:spcBef>
              <a:spcPct val="0"/>
            </a:spcBef>
          </a:pPr>
          <a:endParaRPr lang="uk-UA" sz="2000" b="0" i="0" kern="1200" noProof="0" dirty="0" smtClean="0">
            <a:latin typeface="+mj-lt"/>
            <a:cs typeface="Times New Roman" pitchFamily="18" charset="0"/>
          </a:endParaRPr>
        </a:p>
        <a:p>
          <a:pPr lvl="0" algn="ctr">
            <a:spcBef>
              <a:spcPct val="0"/>
            </a:spcBef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залежно від поставлених завдань, складу педагогічних працівників, рівня їх професійної компетентності</a:t>
          </a:r>
          <a:endParaRPr lang="uk-UA" sz="2000" kern="1200" noProof="0" dirty="0" smtClean="0">
            <a:latin typeface="+mj-lt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kern="1200" noProof="0" dirty="0" smtClean="0">
            <a:latin typeface="+mj-lt"/>
            <a:ea typeface="Times New Roman"/>
          </a:endParaRPr>
        </a:p>
      </dsp:txBody>
      <dsp:txXfrm>
        <a:off x="2376264" y="144016"/>
        <a:ext cx="4445983" cy="1915413"/>
      </dsp:txXfrm>
    </dsp:sp>
    <dsp:sp modelId="{37E262C0-00BE-48BE-8577-10A7E567CBA5}">
      <dsp:nvSpPr>
        <dsp:cNvPr id="0" name=""/>
        <dsp:cNvSpPr/>
      </dsp:nvSpPr>
      <dsp:spPr>
        <a:xfrm>
          <a:off x="0" y="2232246"/>
          <a:ext cx="4355293" cy="12961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+mj-lt"/>
              <a:ea typeface="Times New Roman"/>
            </a:rPr>
            <a:t>План роботи </a:t>
          </a:r>
          <a:endParaRPr lang="uk-UA" sz="2800" kern="1200" noProof="0" dirty="0">
            <a:latin typeface="+mj-lt"/>
          </a:endParaRPr>
        </a:p>
      </dsp:txBody>
      <dsp:txXfrm>
        <a:off x="0" y="2232246"/>
        <a:ext cx="4355293" cy="1296186"/>
      </dsp:txXfrm>
    </dsp:sp>
    <dsp:sp modelId="{4CC9DE68-7A00-4E22-8D8F-6126F114FB48}">
      <dsp:nvSpPr>
        <dsp:cNvPr id="0" name=""/>
        <dsp:cNvSpPr/>
      </dsp:nvSpPr>
      <dsp:spPr>
        <a:xfrm>
          <a:off x="4464496" y="3096348"/>
          <a:ext cx="4355293" cy="12961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+mj-lt"/>
              <a:ea typeface="Times New Roman"/>
            </a:rPr>
            <a:t>Результат роботи </a:t>
          </a:r>
          <a:endParaRPr lang="uk-UA" sz="2800" kern="1200" noProof="0" dirty="0">
            <a:latin typeface="+mj-lt"/>
          </a:endParaRPr>
        </a:p>
      </dsp:txBody>
      <dsp:txXfrm>
        <a:off x="4464496" y="3096348"/>
        <a:ext cx="4355293" cy="12961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9D7D4-3382-41BD-9790-96DF89007F75}">
      <dsp:nvSpPr>
        <dsp:cNvPr id="0" name=""/>
        <dsp:cNvSpPr/>
      </dsp:nvSpPr>
      <dsp:spPr>
        <a:xfrm>
          <a:off x="1977332" y="2637"/>
          <a:ext cx="7164897" cy="16809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+mj-lt"/>
              <a:cs typeface="Times New Roman" pitchFamily="18" charset="0"/>
            </a:rPr>
            <a:t>Про освіту</a:t>
          </a:r>
          <a:endParaRPr lang="ru-RU" sz="2400" kern="1200" dirty="0">
            <a:latin typeface="+mj-lt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+mj-lt"/>
              <a:cs typeface="Times New Roman" pitchFamily="18" charset="0"/>
            </a:rPr>
            <a:t>Про професійну (професійно-технічну) освіту</a:t>
          </a:r>
          <a:endParaRPr lang="ru-RU" sz="2400" kern="1200" dirty="0">
            <a:latin typeface="+mj-lt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latin typeface="+mj-lt"/>
              <a:cs typeface="Times New Roman" pitchFamily="18" charset="0"/>
            </a:rPr>
            <a:t>Про загальну середню освіту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1977332" y="2637"/>
        <a:ext cx="7164897" cy="1680977"/>
      </dsp:txXfrm>
    </dsp:sp>
    <dsp:sp modelId="{3D488C72-F278-4066-9DF8-32968E58BB5C}">
      <dsp:nvSpPr>
        <dsp:cNvPr id="0" name=""/>
        <dsp:cNvSpPr/>
      </dsp:nvSpPr>
      <dsp:spPr>
        <a:xfrm>
          <a:off x="18" y="208589"/>
          <a:ext cx="1975562" cy="13134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  <a:cs typeface="Times New Roman" pitchFamily="18" charset="0"/>
            </a:rPr>
            <a:t>Закон України </a:t>
          </a:r>
          <a:endParaRPr lang="ru-RU" sz="3200" b="1" kern="1200" dirty="0">
            <a:latin typeface="+mj-lt"/>
            <a:cs typeface="Times New Roman" pitchFamily="18" charset="0"/>
          </a:endParaRPr>
        </a:p>
      </dsp:txBody>
      <dsp:txXfrm>
        <a:off x="18" y="208589"/>
        <a:ext cx="1975562" cy="1313479"/>
      </dsp:txXfrm>
    </dsp:sp>
    <dsp:sp modelId="{9E407156-888E-4B98-97F0-8D542B532B43}">
      <dsp:nvSpPr>
        <dsp:cNvPr id="0" name=""/>
        <dsp:cNvSpPr/>
      </dsp:nvSpPr>
      <dsp:spPr>
        <a:xfrm>
          <a:off x="2045930" y="1799198"/>
          <a:ext cx="7094842" cy="11558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kern="1200" dirty="0" smtClean="0">
              <a:latin typeface="+mj-lt"/>
              <a:cs typeface="Times New Roman" pitchFamily="18" charset="0"/>
            </a:rPr>
            <a:t>Про затвердження Ліцензійних умов провадження освітньої діяльності</a:t>
          </a:r>
          <a:endParaRPr lang="ru-RU" sz="2400" kern="1200" dirty="0" smtClean="0">
            <a:latin typeface="+mj-lt"/>
            <a:cs typeface="Times New Roman" pitchFamily="18" charset="0"/>
          </a:endParaRPr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+mj-lt"/>
          </a:endParaRPr>
        </a:p>
      </dsp:txBody>
      <dsp:txXfrm>
        <a:off x="2045930" y="1799198"/>
        <a:ext cx="7094842" cy="1155835"/>
      </dsp:txXfrm>
    </dsp:sp>
    <dsp:sp modelId="{B52C58A7-ED34-4176-BEA4-75D359CB8456}">
      <dsp:nvSpPr>
        <dsp:cNvPr id="0" name=""/>
        <dsp:cNvSpPr/>
      </dsp:nvSpPr>
      <dsp:spPr>
        <a:xfrm>
          <a:off x="0" y="1899253"/>
          <a:ext cx="2042703" cy="9317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b="1" kern="1200" dirty="0" smtClean="0">
              <a:latin typeface="+mj-lt"/>
              <a:cs typeface="Times New Roman" pitchFamily="18" charset="0"/>
            </a:rPr>
            <a:t>Постанова</a:t>
          </a:r>
          <a:r>
            <a:rPr lang="uk-UA" sz="3200" b="1" kern="1200" dirty="0" smtClean="0">
              <a:latin typeface="+mj-lt"/>
              <a:cs typeface="Times New Roman" pitchFamily="18" charset="0"/>
            </a:rPr>
            <a:t> КМУ</a:t>
          </a:r>
          <a:endParaRPr lang="ru-RU" sz="3200" b="1" kern="1200" dirty="0" smtClean="0">
            <a:latin typeface="+mj-lt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latin typeface="+mj-lt"/>
            <a:cs typeface="Times New Roman" pitchFamily="18" charset="0"/>
          </a:endParaRPr>
        </a:p>
      </dsp:txBody>
      <dsp:txXfrm>
        <a:off x="0" y="1899253"/>
        <a:ext cx="2042703" cy="931707"/>
      </dsp:txXfrm>
    </dsp:sp>
    <dsp:sp modelId="{9B59BC43-2279-467F-BC10-B654C4EE4EAD}">
      <dsp:nvSpPr>
        <dsp:cNvPr id="0" name=""/>
        <dsp:cNvSpPr/>
      </dsp:nvSpPr>
      <dsp:spPr>
        <a:xfrm>
          <a:off x="1891810" y="3070617"/>
          <a:ext cx="7250231" cy="20839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>
              <a:latin typeface="+mj-lt"/>
              <a:cs typeface="Times New Roman" pitchFamily="18" charset="0"/>
            </a:rPr>
            <a:t>Про затвердження Положення про організацію навчально-виробничого процесу у професійно-технічних навчальних закладах</a:t>
          </a:r>
          <a:endParaRPr lang="ru-RU" sz="2200" kern="1200" dirty="0"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kern="1200" dirty="0" smtClean="0">
              <a:latin typeface="+mj-lt"/>
              <a:cs typeface="Times New Roman" pitchFamily="18" charset="0"/>
            </a:rPr>
            <a:t>Про удосконалення методичної роботи в системі професійно-технічної освіти</a:t>
          </a:r>
          <a:endParaRPr lang="ru-RU" sz="2200" kern="1200" dirty="0">
            <a:latin typeface="+mj-lt"/>
            <a:cs typeface="Times New Roman" pitchFamily="18" charset="0"/>
          </a:endParaRPr>
        </a:p>
      </dsp:txBody>
      <dsp:txXfrm>
        <a:off x="1891810" y="3070617"/>
        <a:ext cx="7250231" cy="2083936"/>
      </dsp:txXfrm>
    </dsp:sp>
    <dsp:sp modelId="{04D56AF5-B655-4830-B5F2-B0ED10546757}">
      <dsp:nvSpPr>
        <dsp:cNvPr id="0" name=""/>
        <dsp:cNvSpPr/>
      </dsp:nvSpPr>
      <dsp:spPr>
        <a:xfrm>
          <a:off x="1957" y="3405908"/>
          <a:ext cx="1889852" cy="14133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  <a:cs typeface="Times New Roman" pitchFamily="18" charset="0"/>
            </a:rPr>
            <a:t>Наказ МОН</a:t>
          </a:r>
          <a:endParaRPr lang="ru-RU" sz="3200" b="1" kern="1200" dirty="0">
            <a:latin typeface="+mj-lt"/>
            <a:cs typeface="Times New Roman" pitchFamily="18" charset="0"/>
          </a:endParaRPr>
        </a:p>
      </dsp:txBody>
      <dsp:txXfrm>
        <a:off x="1957" y="3405908"/>
        <a:ext cx="1889852" cy="1413355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E262C0-00BE-48BE-8577-10A7E567CBA5}">
      <dsp:nvSpPr>
        <dsp:cNvPr id="0" name=""/>
        <dsp:cNvSpPr/>
      </dsp:nvSpPr>
      <dsp:spPr>
        <a:xfrm>
          <a:off x="0" y="439629"/>
          <a:ext cx="4162708" cy="3583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+mj-lt"/>
              <a:ea typeface="Times New Roman"/>
            </a:rPr>
            <a:t>План роботи </a:t>
          </a:r>
          <a:endParaRPr lang="uk-UA" sz="2800" kern="1200" noProof="0" dirty="0">
            <a:latin typeface="+mj-lt"/>
          </a:endParaRPr>
        </a:p>
      </dsp:txBody>
      <dsp:txXfrm>
        <a:off x="0" y="439629"/>
        <a:ext cx="4162708" cy="3583804"/>
      </dsp:txXfrm>
    </dsp:sp>
    <dsp:sp modelId="{35533541-C755-4729-8519-04C69D6F32FE}">
      <dsp:nvSpPr>
        <dsp:cNvPr id="0" name=""/>
        <dsp:cNvSpPr/>
      </dsp:nvSpPr>
      <dsp:spPr>
        <a:xfrm>
          <a:off x="4647090" y="439629"/>
          <a:ext cx="4162708" cy="3583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+mj-lt"/>
              <a:ea typeface="Times New Roman"/>
            </a:rPr>
            <a:t>Результат роботи </a:t>
          </a:r>
          <a:endParaRPr lang="uk-UA" sz="2800" kern="1200" noProof="0" dirty="0">
            <a:latin typeface="+mj-lt"/>
          </a:endParaRPr>
        </a:p>
      </dsp:txBody>
      <dsp:txXfrm>
        <a:off x="4647090" y="439629"/>
        <a:ext cx="4162708" cy="3583804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5132A9-7F37-4CE2-84F7-A3B47C66DAE6}">
      <dsp:nvSpPr>
        <dsp:cNvPr id="0" name=""/>
        <dsp:cNvSpPr/>
      </dsp:nvSpPr>
      <dsp:spPr>
        <a:xfrm>
          <a:off x="0" y="720087"/>
          <a:ext cx="2857499" cy="171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Підвищення рівня знань за фахом, </a:t>
          </a:r>
          <a:r>
            <a:rPr lang="uk-UA" sz="2000" kern="1200" noProof="0" dirty="0" smtClean="0">
              <a:latin typeface="+mj-lt"/>
              <a:cs typeface="Times New Roman" pitchFamily="18" charset="0"/>
            </a:rPr>
            <a:t>загальної та професійної культури</a:t>
          </a:r>
          <a:endParaRPr lang="uk-UA" sz="2000" kern="1200" dirty="0">
            <a:latin typeface="+mj-lt"/>
            <a:cs typeface="Times New Roman" pitchFamily="18" charset="0"/>
          </a:endParaRPr>
        </a:p>
      </dsp:txBody>
      <dsp:txXfrm>
        <a:off x="0" y="720087"/>
        <a:ext cx="2857499" cy="1714500"/>
      </dsp:txXfrm>
    </dsp:sp>
    <dsp:sp modelId="{783F302D-F9CE-453B-A5BD-D283F6CEB764}">
      <dsp:nvSpPr>
        <dsp:cNvPr id="0" name=""/>
        <dsp:cNvSpPr/>
      </dsp:nvSpPr>
      <dsp:spPr>
        <a:xfrm>
          <a:off x="3131848" y="720087"/>
          <a:ext cx="2857499" cy="171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Вивчення передового педагогічного досвіду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3131848" y="720087"/>
        <a:ext cx="2857499" cy="1714500"/>
      </dsp:txXfrm>
    </dsp:sp>
    <dsp:sp modelId="{786BFE9B-72C6-4FED-ABE9-A44707E9804E}">
      <dsp:nvSpPr>
        <dsp:cNvPr id="0" name=""/>
        <dsp:cNvSpPr/>
      </dsp:nvSpPr>
      <dsp:spPr>
        <a:xfrm>
          <a:off x="6286500" y="720087"/>
          <a:ext cx="2857499" cy="171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Участь у науковій роботі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6286500" y="720087"/>
        <a:ext cx="2857499" cy="1714500"/>
      </dsp:txXfrm>
    </dsp:sp>
    <dsp:sp modelId="{4CA7039A-7D07-4067-A059-AE140407CBA7}">
      <dsp:nvSpPr>
        <dsp:cNvPr id="0" name=""/>
        <dsp:cNvSpPr/>
      </dsp:nvSpPr>
      <dsp:spPr>
        <a:xfrm>
          <a:off x="1571625" y="2793478"/>
          <a:ext cx="2857499" cy="171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Проведення відкритих уроків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1571625" y="2793478"/>
        <a:ext cx="2857499" cy="1714500"/>
      </dsp:txXfrm>
    </dsp:sp>
    <dsp:sp modelId="{533AEE76-66C6-4175-AF0A-B42CE5A99E46}">
      <dsp:nvSpPr>
        <dsp:cNvPr id="0" name=""/>
        <dsp:cNvSpPr/>
      </dsp:nvSpPr>
      <dsp:spPr>
        <a:xfrm>
          <a:off x="4714875" y="2793478"/>
          <a:ext cx="2857499" cy="1714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Підготовка рефератів і доповідей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4714875" y="2793478"/>
        <a:ext cx="2857499" cy="171450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E262C0-00BE-48BE-8577-10A7E567CBA5}">
      <dsp:nvSpPr>
        <dsp:cNvPr id="0" name=""/>
        <dsp:cNvSpPr/>
      </dsp:nvSpPr>
      <dsp:spPr>
        <a:xfrm>
          <a:off x="0" y="439629"/>
          <a:ext cx="4162708" cy="3583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+mj-lt"/>
              <a:ea typeface="Times New Roman"/>
            </a:rPr>
            <a:t>План роботи </a:t>
          </a:r>
          <a:endParaRPr lang="uk-UA" sz="2800" kern="1200" noProof="0" dirty="0">
            <a:latin typeface="+mj-lt"/>
          </a:endParaRPr>
        </a:p>
      </dsp:txBody>
      <dsp:txXfrm>
        <a:off x="0" y="439629"/>
        <a:ext cx="4162708" cy="3583804"/>
      </dsp:txXfrm>
    </dsp:sp>
    <dsp:sp modelId="{35533541-C755-4729-8519-04C69D6F32FE}">
      <dsp:nvSpPr>
        <dsp:cNvPr id="0" name=""/>
        <dsp:cNvSpPr/>
      </dsp:nvSpPr>
      <dsp:spPr>
        <a:xfrm>
          <a:off x="4647090" y="439629"/>
          <a:ext cx="4162708" cy="3583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+mj-lt"/>
              <a:ea typeface="Times New Roman"/>
            </a:rPr>
            <a:t>Результат роботи </a:t>
          </a:r>
          <a:endParaRPr lang="uk-UA" sz="2800" kern="1200" noProof="0" dirty="0">
            <a:latin typeface="+mj-lt"/>
          </a:endParaRPr>
        </a:p>
      </dsp:txBody>
      <dsp:txXfrm>
        <a:off x="4647090" y="439629"/>
        <a:ext cx="4162708" cy="3583804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168EB8-47F7-4621-B11D-58B549515C40}">
      <dsp:nvSpPr>
        <dsp:cNvPr id="0" name=""/>
        <dsp:cNvSpPr/>
      </dsp:nvSpPr>
      <dsp:spPr>
        <a:xfrm>
          <a:off x="465236" y="0"/>
          <a:ext cx="3911203" cy="2346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noProof="0" dirty="0" smtClean="0">
              <a:latin typeface="+mj-lt"/>
              <a:cs typeface="Times New Roman" pitchFamily="18" charset="0"/>
            </a:rPr>
            <a:t>системне вивчення та аналіз роботи педагогічних працівників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65236" y="0"/>
        <a:ext cx="3911203" cy="2346721"/>
      </dsp:txXfrm>
    </dsp:sp>
    <dsp:sp modelId="{CAB7578B-94B8-4E6A-8FB2-DAB4871F5958}">
      <dsp:nvSpPr>
        <dsp:cNvPr id="0" name=""/>
        <dsp:cNvSpPr/>
      </dsp:nvSpPr>
      <dsp:spPr>
        <a:xfrm>
          <a:off x="4751954" y="0"/>
          <a:ext cx="3911203" cy="2346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i="0" kern="1200" noProof="0" dirty="0" smtClean="0">
              <a:latin typeface="+mj-lt"/>
              <a:cs typeface="Times New Roman" pitchFamily="18" charset="0"/>
            </a:rPr>
            <a:t>виявлення, вивчення та узагальнення передового досвіду роботи педагогічних працівників</a:t>
          </a:r>
          <a:endParaRPr lang="ru-RU" sz="2400" kern="1200" dirty="0" smtClean="0">
            <a:latin typeface="+mj-lt"/>
            <a:cs typeface="Times New Roman" pitchFamily="18" charset="0"/>
          </a:endParaRP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751954" y="0"/>
        <a:ext cx="3911203" cy="2346721"/>
      </dsp:txXfrm>
    </dsp:sp>
    <dsp:sp modelId="{1F5B3CB5-0EF5-4686-8C26-3C657ABAD9B5}">
      <dsp:nvSpPr>
        <dsp:cNvPr id="0" name=""/>
        <dsp:cNvSpPr/>
      </dsp:nvSpPr>
      <dsp:spPr>
        <a:xfrm>
          <a:off x="2566413" y="2522535"/>
          <a:ext cx="3911203" cy="2346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noProof="0" dirty="0" smtClean="0">
              <a:latin typeface="+mj-lt"/>
              <a:cs typeface="Times New Roman" pitchFamily="18" charset="0"/>
            </a:rPr>
            <a:t>персональне проведення відкритих уроків, інших занять, індивідуальних і групових консультацій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2566413" y="2522535"/>
        <a:ext cx="3911203" cy="2346721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4FBC4F-D323-4249-8450-D4D2F362D2E9}">
      <dsp:nvSpPr>
        <dsp:cNvPr id="0" name=""/>
        <dsp:cNvSpPr/>
      </dsp:nvSpPr>
      <dsp:spPr>
        <a:xfrm rot="16200000">
          <a:off x="960698" y="-960698"/>
          <a:ext cx="2650603" cy="457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у розробці освітньої документації (на основі типової), методичних рекомендацій, дидактичних матеріалів та інших педагогічних засобів навчання</a:t>
          </a:r>
          <a:endParaRPr lang="ru-RU" sz="2000" kern="1200" dirty="0">
            <a:latin typeface="+mj-lt"/>
          </a:endParaRPr>
        </a:p>
      </dsp:txBody>
      <dsp:txXfrm rot="16200000">
        <a:off x="1292023" y="-1292023"/>
        <a:ext cx="1987952" cy="4572000"/>
      </dsp:txXfrm>
    </dsp:sp>
    <dsp:sp modelId="{C5DCA8F7-45EC-4F03-9D16-C7C1126141CC}">
      <dsp:nvSpPr>
        <dsp:cNvPr id="0" name=""/>
        <dsp:cNvSpPr/>
      </dsp:nvSpPr>
      <dsp:spPr>
        <a:xfrm>
          <a:off x="4572000" y="0"/>
          <a:ext cx="4572000" cy="26506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у самоосвіті, підготовці доповідей та виступів на конференціях, педагогічних читаннях</a:t>
          </a:r>
          <a:endParaRPr lang="ru-RU" sz="2000" kern="1200" dirty="0">
            <a:latin typeface="+mj-lt"/>
          </a:endParaRPr>
        </a:p>
      </dsp:txBody>
      <dsp:txXfrm>
        <a:off x="4572000" y="0"/>
        <a:ext cx="4572000" cy="1987952"/>
      </dsp:txXfrm>
    </dsp:sp>
    <dsp:sp modelId="{70C08456-37DD-4362-A6BE-4A8C11B567F2}">
      <dsp:nvSpPr>
        <dsp:cNvPr id="0" name=""/>
        <dsp:cNvSpPr/>
      </dsp:nvSpPr>
      <dsp:spPr>
        <a:xfrm rot="10800000">
          <a:off x="0" y="2650603"/>
          <a:ext cx="4572000" cy="265060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у виборі форм та методів навчання і виховання учнів, в удосконаленні методики проведення навчальних занять і позаурочних заходів</a:t>
          </a:r>
          <a:endParaRPr lang="ru-RU" sz="2000" kern="1200" dirty="0">
            <a:latin typeface="+mj-lt"/>
          </a:endParaRPr>
        </a:p>
      </dsp:txBody>
      <dsp:txXfrm rot="10800000">
        <a:off x="0" y="3313254"/>
        <a:ext cx="4572000" cy="1987952"/>
      </dsp:txXfrm>
    </dsp:sp>
    <dsp:sp modelId="{C8C8F019-CD8A-42BF-98DE-ABF5F8004CFD}">
      <dsp:nvSpPr>
        <dsp:cNvPr id="0" name=""/>
        <dsp:cNvSpPr/>
      </dsp:nvSpPr>
      <dsp:spPr>
        <a:xfrm rot="5400000">
          <a:off x="5532698" y="1689905"/>
          <a:ext cx="2650603" cy="457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noProof="0" dirty="0" smtClean="0">
              <a:latin typeface="+mj-lt"/>
              <a:cs typeface="Times New Roman" pitchFamily="18" charset="0"/>
            </a:rPr>
            <a:t>у проведенні експериментально-дослідницької роботи, запровадженні у освітній процес результатів наукових досліджень, педагогічного досвіду, інноваційних технологій</a:t>
          </a:r>
          <a:endParaRPr lang="ru-RU" sz="2000" kern="1200" dirty="0">
            <a:latin typeface="+mj-lt"/>
          </a:endParaRPr>
        </a:p>
      </dsp:txBody>
      <dsp:txXfrm rot="5400000">
        <a:off x="5864023" y="2021230"/>
        <a:ext cx="1987952" cy="4572000"/>
      </dsp:txXfrm>
    </dsp:sp>
    <dsp:sp modelId="{EC3AEA6D-1542-410C-8965-B57F2CEF6185}">
      <dsp:nvSpPr>
        <dsp:cNvPr id="0" name=""/>
        <dsp:cNvSpPr/>
      </dsp:nvSpPr>
      <dsp:spPr>
        <a:xfrm>
          <a:off x="3200399" y="1987952"/>
          <a:ext cx="2743200" cy="1325301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 smtClean="0">
              <a:latin typeface="+mj-lt"/>
              <a:cs typeface="Times New Roman" pitchFamily="18" charset="0"/>
            </a:rPr>
            <a:t>надання допомоги  педагогічним працівникам</a:t>
          </a:r>
          <a:endParaRPr lang="ru-RU" sz="2000" b="1" kern="1200" dirty="0">
            <a:latin typeface="+mj-lt"/>
          </a:endParaRPr>
        </a:p>
      </dsp:txBody>
      <dsp:txXfrm>
        <a:off x="3200399" y="1987952"/>
        <a:ext cx="2743200" cy="1325301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E262C0-00BE-48BE-8577-10A7E567CBA5}">
      <dsp:nvSpPr>
        <dsp:cNvPr id="0" name=""/>
        <dsp:cNvSpPr/>
      </dsp:nvSpPr>
      <dsp:spPr>
        <a:xfrm>
          <a:off x="0" y="648081"/>
          <a:ext cx="4162708" cy="3258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+mj-lt"/>
              <a:ea typeface="Times New Roman"/>
            </a:rPr>
            <a:t>План роботи </a:t>
          </a:r>
          <a:endParaRPr lang="uk-UA" sz="2800" kern="1200" noProof="0" dirty="0">
            <a:latin typeface="+mj-lt"/>
          </a:endParaRPr>
        </a:p>
      </dsp:txBody>
      <dsp:txXfrm>
        <a:off x="0" y="648081"/>
        <a:ext cx="4162708" cy="3258000"/>
      </dsp:txXfrm>
    </dsp:sp>
    <dsp:sp modelId="{35533541-C755-4729-8519-04C69D6F32FE}">
      <dsp:nvSpPr>
        <dsp:cNvPr id="0" name=""/>
        <dsp:cNvSpPr/>
      </dsp:nvSpPr>
      <dsp:spPr>
        <a:xfrm>
          <a:off x="4647090" y="439629"/>
          <a:ext cx="4162708" cy="35838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noProof="0" dirty="0" smtClean="0">
              <a:latin typeface="+mj-lt"/>
              <a:ea typeface="Times New Roman"/>
            </a:rPr>
            <a:t>Результат роботи </a:t>
          </a:r>
          <a:endParaRPr lang="uk-UA" sz="2800" kern="1200" noProof="0" dirty="0">
            <a:latin typeface="+mj-lt"/>
          </a:endParaRPr>
        </a:p>
      </dsp:txBody>
      <dsp:txXfrm>
        <a:off x="4647090" y="439629"/>
        <a:ext cx="4162708" cy="3583804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4511D8-BD57-4A29-9266-A1604372A293}">
      <dsp:nvSpPr>
        <dsp:cNvPr id="0" name=""/>
        <dsp:cNvSpPr/>
      </dsp:nvSpPr>
      <dsp:spPr>
        <a:xfrm>
          <a:off x="1381384" y="0"/>
          <a:ext cx="5661247" cy="566124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100A3-13B1-4C3C-A804-F53A792D69FE}">
      <dsp:nvSpPr>
        <dsp:cNvPr id="0" name=""/>
        <dsp:cNvSpPr/>
      </dsp:nvSpPr>
      <dsp:spPr>
        <a:xfrm>
          <a:off x="2491178" y="14976"/>
          <a:ext cx="3679810" cy="2718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дискусія</a:t>
          </a:r>
          <a:endParaRPr lang="ru-RU" sz="2000" kern="1200" dirty="0">
            <a:latin typeface="+mj-lt"/>
          </a:endParaRPr>
        </a:p>
      </dsp:txBody>
      <dsp:txXfrm>
        <a:off x="2491178" y="14976"/>
        <a:ext cx="3679810" cy="271817"/>
      </dsp:txXfrm>
    </dsp:sp>
    <dsp:sp modelId="{1178EB90-4DBA-425B-841B-4F11F38CCBFA}">
      <dsp:nvSpPr>
        <dsp:cNvPr id="0" name=""/>
        <dsp:cNvSpPr/>
      </dsp:nvSpPr>
      <dsp:spPr>
        <a:xfrm>
          <a:off x="168040" y="555907"/>
          <a:ext cx="3679810" cy="258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проблемний стіл</a:t>
          </a:r>
          <a:endParaRPr lang="ru-RU" sz="2000" kern="1200" dirty="0">
            <a:latin typeface="+mj-lt"/>
          </a:endParaRPr>
        </a:p>
      </dsp:txBody>
      <dsp:txXfrm>
        <a:off x="168040" y="555907"/>
        <a:ext cx="3679810" cy="258864"/>
      </dsp:txXfrm>
    </dsp:sp>
    <dsp:sp modelId="{5464C777-AD19-4D3F-926D-430683DD2FD4}">
      <dsp:nvSpPr>
        <dsp:cNvPr id="0" name=""/>
        <dsp:cNvSpPr/>
      </dsp:nvSpPr>
      <dsp:spPr>
        <a:xfrm>
          <a:off x="4433272" y="661374"/>
          <a:ext cx="3679810" cy="2793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ділова гра</a:t>
          </a:r>
          <a:endParaRPr lang="ru-RU" sz="2000" kern="1200" dirty="0">
            <a:latin typeface="+mj-lt"/>
          </a:endParaRPr>
        </a:p>
      </dsp:txBody>
      <dsp:txXfrm>
        <a:off x="4433272" y="661374"/>
        <a:ext cx="3679810" cy="279304"/>
      </dsp:txXfrm>
    </dsp:sp>
    <dsp:sp modelId="{3601503C-2125-4B34-AE2A-C155C9D9D730}">
      <dsp:nvSpPr>
        <dsp:cNvPr id="0" name=""/>
        <dsp:cNvSpPr/>
      </dsp:nvSpPr>
      <dsp:spPr>
        <a:xfrm>
          <a:off x="168040" y="1105979"/>
          <a:ext cx="3679810" cy="233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естафета</a:t>
          </a:r>
          <a:endParaRPr lang="ru-RU" sz="2000" kern="1200" dirty="0">
            <a:latin typeface="+mj-lt"/>
          </a:endParaRPr>
        </a:p>
      </dsp:txBody>
      <dsp:txXfrm>
        <a:off x="168040" y="1105979"/>
        <a:ext cx="3679810" cy="233452"/>
      </dsp:txXfrm>
    </dsp:sp>
    <dsp:sp modelId="{0F1E17D0-43BD-44C4-AA27-4866A7D41638}">
      <dsp:nvSpPr>
        <dsp:cNvPr id="0" name=""/>
        <dsp:cNvSpPr/>
      </dsp:nvSpPr>
      <dsp:spPr>
        <a:xfrm>
          <a:off x="4017122" y="1319712"/>
          <a:ext cx="3679810" cy="2252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педагогічний ринг</a:t>
          </a:r>
          <a:endParaRPr lang="ru-RU" sz="2000" kern="1200" dirty="0">
            <a:latin typeface="+mj-lt"/>
          </a:endParaRPr>
        </a:p>
      </dsp:txBody>
      <dsp:txXfrm>
        <a:off x="4017122" y="1319712"/>
        <a:ext cx="3679810" cy="225283"/>
      </dsp:txXfrm>
    </dsp:sp>
    <dsp:sp modelId="{7202C732-9CFA-430D-902A-1109708BCF03}">
      <dsp:nvSpPr>
        <dsp:cNvPr id="0" name=""/>
        <dsp:cNvSpPr/>
      </dsp:nvSpPr>
      <dsp:spPr>
        <a:xfrm>
          <a:off x="168040" y="1803393"/>
          <a:ext cx="3679810" cy="214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банк ідей</a:t>
          </a:r>
          <a:endParaRPr lang="ru-RU" sz="2000" kern="1200" dirty="0">
            <a:latin typeface="+mj-lt"/>
          </a:endParaRPr>
        </a:p>
      </dsp:txBody>
      <dsp:txXfrm>
        <a:off x="168040" y="1803393"/>
        <a:ext cx="3679810" cy="214231"/>
      </dsp:txXfrm>
    </dsp:sp>
    <dsp:sp modelId="{C0E8722B-2618-4BF9-81DC-6D2D069A4378}">
      <dsp:nvSpPr>
        <dsp:cNvPr id="0" name=""/>
        <dsp:cNvSpPr/>
      </dsp:nvSpPr>
      <dsp:spPr>
        <a:xfrm>
          <a:off x="4849459" y="2011477"/>
          <a:ext cx="3679810" cy="214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методичний день</a:t>
          </a:r>
          <a:endParaRPr lang="ru-RU" sz="2000" kern="1200" dirty="0">
            <a:latin typeface="+mj-lt"/>
          </a:endParaRPr>
        </a:p>
      </dsp:txBody>
      <dsp:txXfrm>
        <a:off x="4849459" y="2011477"/>
        <a:ext cx="3679810" cy="214231"/>
      </dsp:txXfrm>
    </dsp:sp>
    <dsp:sp modelId="{84570DBF-EB9B-4706-8440-29E903CC1B83}">
      <dsp:nvSpPr>
        <dsp:cNvPr id="0" name=""/>
        <dsp:cNvSpPr/>
      </dsp:nvSpPr>
      <dsp:spPr>
        <a:xfrm>
          <a:off x="0" y="2324227"/>
          <a:ext cx="3679810" cy="214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трибуна передового досвіду</a:t>
          </a:r>
          <a:endParaRPr lang="ru-RU" sz="2000" kern="1200" dirty="0">
            <a:latin typeface="+mj-lt"/>
          </a:endParaRPr>
        </a:p>
      </dsp:txBody>
      <dsp:txXfrm>
        <a:off x="0" y="2324227"/>
        <a:ext cx="3679810" cy="214231"/>
      </dsp:txXfrm>
    </dsp:sp>
    <dsp:sp modelId="{C7BD9C21-4740-48B5-8CED-4845E41854F4}">
      <dsp:nvSpPr>
        <dsp:cNvPr id="0" name=""/>
        <dsp:cNvSpPr/>
      </dsp:nvSpPr>
      <dsp:spPr>
        <a:xfrm>
          <a:off x="4155814" y="2652013"/>
          <a:ext cx="3679810" cy="214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аукціон педагогічних ідей</a:t>
          </a:r>
          <a:endParaRPr lang="ru-RU" sz="2000" kern="1200" dirty="0">
            <a:latin typeface="+mj-lt"/>
          </a:endParaRPr>
        </a:p>
      </dsp:txBody>
      <dsp:txXfrm>
        <a:off x="4155814" y="2652013"/>
        <a:ext cx="3679810" cy="214231"/>
      </dsp:txXfrm>
    </dsp:sp>
    <dsp:sp modelId="{CB6C739A-B2FD-473D-B897-62D4FAF2776B}">
      <dsp:nvSpPr>
        <dsp:cNvPr id="0" name=""/>
        <dsp:cNvSpPr/>
      </dsp:nvSpPr>
      <dsp:spPr>
        <a:xfrm>
          <a:off x="0" y="2889407"/>
          <a:ext cx="3679810" cy="214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майстер клас</a:t>
          </a:r>
          <a:endParaRPr lang="ru-RU" sz="2000" kern="1200" dirty="0">
            <a:latin typeface="+mj-lt"/>
          </a:endParaRPr>
        </a:p>
      </dsp:txBody>
      <dsp:txXfrm>
        <a:off x="0" y="2889407"/>
        <a:ext cx="3679810" cy="214231"/>
      </dsp:txXfrm>
    </dsp:sp>
    <dsp:sp modelId="{6B11521F-72AB-4D99-BE57-67AD36973434}">
      <dsp:nvSpPr>
        <dsp:cNvPr id="0" name=""/>
        <dsp:cNvSpPr/>
      </dsp:nvSpPr>
      <dsp:spPr>
        <a:xfrm>
          <a:off x="5057515" y="3192945"/>
          <a:ext cx="3679810" cy="214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усний журнал</a:t>
          </a:r>
          <a:endParaRPr lang="ru-RU" sz="2000" kern="1200" dirty="0">
            <a:latin typeface="+mj-lt"/>
          </a:endParaRPr>
        </a:p>
      </dsp:txBody>
      <dsp:txXfrm>
        <a:off x="5057515" y="3192945"/>
        <a:ext cx="3679810" cy="214231"/>
      </dsp:txXfrm>
    </dsp:sp>
    <dsp:sp modelId="{51892A05-AB0B-4CE8-9D38-CD9CDADBCFE0}">
      <dsp:nvSpPr>
        <dsp:cNvPr id="0" name=""/>
        <dsp:cNvSpPr/>
      </dsp:nvSpPr>
      <dsp:spPr>
        <a:xfrm>
          <a:off x="168040" y="3537426"/>
          <a:ext cx="3679810" cy="214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творчий звіт</a:t>
          </a:r>
          <a:endParaRPr lang="ru-RU" sz="2000" kern="1200" dirty="0">
            <a:latin typeface="+mj-lt"/>
          </a:endParaRPr>
        </a:p>
      </dsp:txBody>
      <dsp:txXfrm>
        <a:off x="168040" y="3537426"/>
        <a:ext cx="3679810" cy="214231"/>
      </dsp:txXfrm>
    </dsp:sp>
    <dsp:sp modelId="{059B54F4-ABCD-40FC-B6BA-005EAA1D07EB}">
      <dsp:nvSpPr>
        <dsp:cNvPr id="0" name=""/>
        <dsp:cNvSpPr/>
      </dsp:nvSpPr>
      <dsp:spPr>
        <a:xfrm>
          <a:off x="4225179" y="3814871"/>
          <a:ext cx="4643552" cy="331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розв’язання педагогічних ситуацій</a:t>
          </a:r>
          <a:endParaRPr lang="ru-RU" sz="2000" kern="1200" dirty="0">
            <a:latin typeface="+mj-lt"/>
          </a:endParaRPr>
        </a:p>
      </dsp:txBody>
      <dsp:txXfrm>
        <a:off x="4225179" y="3814871"/>
        <a:ext cx="4643552" cy="331236"/>
      </dsp:txXfrm>
    </dsp:sp>
    <dsp:sp modelId="{36EC19F5-7FAE-46B9-BFF6-B4771F3A9802}">
      <dsp:nvSpPr>
        <dsp:cNvPr id="0" name=""/>
        <dsp:cNvSpPr/>
      </dsp:nvSpPr>
      <dsp:spPr>
        <a:xfrm>
          <a:off x="168040" y="4231038"/>
          <a:ext cx="3679810" cy="214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творчий портрет учителя</a:t>
          </a:r>
          <a:endParaRPr lang="ru-RU" sz="2000" kern="1200" dirty="0">
            <a:latin typeface="+mj-lt"/>
          </a:endParaRPr>
        </a:p>
      </dsp:txBody>
      <dsp:txXfrm>
        <a:off x="168040" y="4231038"/>
        <a:ext cx="3679810" cy="214231"/>
      </dsp:txXfrm>
    </dsp:sp>
    <dsp:sp modelId="{10AB0961-1514-4FA3-9D86-DE2D49EE7481}">
      <dsp:nvSpPr>
        <dsp:cNvPr id="0" name=""/>
        <dsp:cNvSpPr/>
      </dsp:nvSpPr>
      <dsp:spPr>
        <a:xfrm>
          <a:off x="5296151" y="4647207"/>
          <a:ext cx="3679810" cy="214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методичний турнір</a:t>
          </a:r>
          <a:endParaRPr lang="ru-RU" sz="2000" kern="1200" dirty="0">
            <a:latin typeface="+mj-lt"/>
          </a:endParaRPr>
        </a:p>
      </dsp:txBody>
      <dsp:txXfrm>
        <a:off x="5296151" y="4647207"/>
        <a:ext cx="3679810" cy="214231"/>
      </dsp:txXfrm>
    </dsp:sp>
    <dsp:sp modelId="{B7DC3B11-A777-4128-A80F-860AEAA1EA24}">
      <dsp:nvSpPr>
        <dsp:cNvPr id="0" name=""/>
        <dsp:cNvSpPr/>
      </dsp:nvSpPr>
      <dsp:spPr>
        <a:xfrm>
          <a:off x="168040" y="4785928"/>
          <a:ext cx="3679810" cy="214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тренінг</a:t>
          </a:r>
          <a:endParaRPr lang="ru-RU" sz="2000" kern="1200" dirty="0">
            <a:latin typeface="+mj-lt"/>
          </a:endParaRPr>
        </a:p>
      </dsp:txBody>
      <dsp:txXfrm>
        <a:off x="168040" y="4785928"/>
        <a:ext cx="3679810" cy="214231"/>
      </dsp:txXfrm>
    </dsp:sp>
    <dsp:sp modelId="{7B6EEF7C-FA10-4E08-883D-C007B4D46326}">
      <dsp:nvSpPr>
        <dsp:cNvPr id="0" name=""/>
        <dsp:cNvSpPr/>
      </dsp:nvSpPr>
      <dsp:spPr>
        <a:xfrm>
          <a:off x="2837964" y="5202097"/>
          <a:ext cx="3679810" cy="3267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проект</a:t>
          </a:r>
          <a:endParaRPr lang="ru-RU" sz="2000" kern="1200" dirty="0">
            <a:latin typeface="+mj-lt"/>
          </a:endParaRPr>
        </a:p>
      </dsp:txBody>
      <dsp:txXfrm>
        <a:off x="2837964" y="5202097"/>
        <a:ext cx="3679810" cy="326701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BE95B7-0601-4895-AEA3-489ACA3183BA}">
      <dsp:nvSpPr>
        <dsp:cNvPr id="0" name=""/>
        <dsp:cNvSpPr/>
      </dsp:nvSpPr>
      <dsp:spPr>
        <a:xfrm>
          <a:off x="0" y="375607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D1B4D-03B8-4CD3-BD68-6680C5AF6118}">
      <dsp:nvSpPr>
        <dsp:cNvPr id="0" name=""/>
        <dsp:cNvSpPr/>
      </dsp:nvSpPr>
      <dsp:spPr>
        <a:xfrm>
          <a:off x="440233" y="65647"/>
          <a:ext cx="869452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створення умов для підготовки педагогічних працівників до навчальних занять і позаурочних заходів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40233" y="65647"/>
        <a:ext cx="8694525" cy="619920"/>
      </dsp:txXfrm>
    </dsp:sp>
    <dsp:sp modelId="{FE397F61-CBBB-46AF-AF8E-C69F9B7BEB83}">
      <dsp:nvSpPr>
        <dsp:cNvPr id="0" name=""/>
        <dsp:cNvSpPr/>
      </dsp:nvSpPr>
      <dsp:spPr>
        <a:xfrm>
          <a:off x="0" y="1296144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76CFF-E40E-4D25-8D8F-19A7B7A4FEAF}">
      <dsp:nvSpPr>
        <dsp:cNvPr id="0" name=""/>
        <dsp:cNvSpPr/>
      </dsp:nvSpPr>
      <dsp:spPr>
        <a:xfrm>
          <a:off x="435322" y="1018207"/>
          <a:ext cx="870643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проведення індивідуальних та колективних форм методичної роботи з педагогічними працівниками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35322" y="1018207"/>
        <a:ext cx="8706436" cy="619920"/>
      </dsp:txXfrm>
    </dsp:sp>
    <dsp:sp modelId="{05DE22A1-0B5E-496B-AE8A-12B4A6A276D2}">
      <dsp:nvSpPr>
        <dsp:cNvPr id="0" name=""/>
        <dsp:cNvSpPr/>
      </dsp:nvSpPr>
      <dsp:spPr>
        <a:xfrm>
          <a:off x="0" y="2280728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BEC3F-67EA-4E2C-83A4-2855AA5E9009}">
      <dsp:nvSpPr>
        <dsp:cNvPr id="0" name=""/>
        <dsp:cNvSpPr/>
      </dsp:nvSpPr>
      <dsp:spPr>
        <a:xfrm>
          <a:off x="435322" y="1970768"/>
          <a:ext cx="870643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pc="0" baseline="0" noProof="0" dirty="0" smtClean="0">
              <a:latin typeface="+mj-lt"/>
              <a:cs typeface="Times New Roman" pitchFamily="18" charset="0"/>
            </a:rPr>
            <a:t>надання допомоги </a:t>
          </a:r>
          <a:r>
            <a:rPr lang="uk-UA" sz="1900" kern="1200" spc="0" baseline="0" noProof="0" dirty="0" err="1" smtClean="0">
              <a:latin typeface="+mj-lt"/>
              <a:cs typeface="Times New Roman" pitchFamily="18" charset="0"/>
            </a:rPr>
            <a:t>педпрацівникам</a:t>
          </a:r>
          <a:r>
            <a:rPr lang="uk-UA" sz="1900" kern="1200" spc="0" baseline="0" noProof="0" dirty="0" smtClean="0">
              <a:latin typeface="+mj-lt"/>
              <a:cs typeface="Times New Roman" pitchFamily="18" charset="0"/>
            </a:rPr>
            <a:t> у роботі з самоосвіти, індивідуальній методичній роботі, експериментально-дослідницькій діяльності</a:t>
          </a:r>
          <a:endParaRPr lang="uk-UA" sz="1900" kern="1200" spc="0" baseline="0" noProof="0" dirty="0">
            <a:latin typeface="+mj-lt"/>
            <a:cs typeface="Times New Roman" pitchFamily="18" charset="0"/>
          </a:endParaRPr>
        </a:p>
      </dsp:txBody>
      <dsp:txXfrm>
        <a:off x="435322" y="1970768"/>
        <a:ext cx="8706436" cy="619920"/>
      </dsp:txXfrm>
    </dsp:sp>
    <dsp:sp modelId="{32337C65-87EA-429C-B309-8655B8F70451}">
      <dsp:nvSpPr>
        <dsp:cNvPr id="0" name=""/>
        <dsp:cNvSpPr/>
      </dsp:nvSpPr>
      <dsp:spPr>
        <a:xfrm>
          <a:off x="0" y="3233288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D0FF8-6B72-49E5-8290-ED7A617F97B6}">
      <dsp:nvSpPr>
        <dsp:cNvPr id="0" name=""/>
        <dsp:cNvSpPr/>
      </dsp:nvSpPr>
      <dsp:spPr>
        <a:xfrm>
          <a:off x="435322" y="2923328"/>
          <a:ext cx="870643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узагальнення, пропагування та поширення кращого педагогічного досвіду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35322" y="2923328"/>
        <a:ext cx="8706436" cy="619920"/>
      </dsp:txXfrm>
    </dsp:sp>
    <dsp:sp modelId="{2229A3F6-1C46-473F-8F67-8F1FC47ADA2B}">
      <dsp:nvSpPr>
        <dsp:cNvPr id="0" name=""/>
        <dsp:cNvSpPr/>
      </dsp:nvSpPr>
      <dsp:spPr>
        <a:xfrm>
          <a:off x="0" y="4185848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1BAC4-8091-405D-95ED-8F1FD9F3B4AA}">
      <dsp:nvSpPr>
        <dsp:cNvPr id="0" name=""/>
        <dsp:cNvSpPr/>
      </dsp:nvSpPr>
      <dsp:spPr>
        <a:xfrm>
          <a:off x="435322" y="3875888"/>
          <a:ext cx="870643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інформаційне забезпечення педагогічних працівників з проблем професійної освіти, педагогіки, психології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35322" y="3875888"/>
        <a:ext cx="8706436" cy="619920"/>
      </dsp:txXfrm>
    </dsp:sp>
    <dsp:sp modelId="{1BEB87B0-4B98-45C6-A8ED-6CC5ADCA292F}">
      <dsp:nvSpPr>
        <dsp:cNvPr id="0" name=""/>
        <dsp:cNvSpPr/>
      </dsp:nvSpPr>
      <dsp:spPr>
        <a:xfrm>
          <a:off x="0" y="5138408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30FBE-5C13-4F6F-9B90-6B021EE0A823}">
      <dsp:nvSpPr>
        <dsp:cNvPr id="0" name=""/>
        <dsp:cNvSpPr/>
      </dsp:nvSpPr>
      <dsp:spPr>
        <a:xfrm>
          <a:off x="435322" y="4828448"/>
          <a:ext cx="870643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latin typeface="+mj-lt"/>
              <a:cs typeface="Times New Roman" pitchFamily="18" charset="0"/>
            </a:rPr>
            <a:t>накопичення і систематизація методичної інформації</a:t>
          </a:r>
          <a:endParaRPr lang="uk-UA" sz="2000" kern="1200" noProof="0" dirty="0">
            <a:latin typeface="+mj-lt"/>
            <a:cs typeface="Times New Roman" pitchFamily="18" charset="0"/>
          </a:endParaRPr>
        </a:p>
      </dsp:txBody>
      <dsp:txXfrm>
        <a:off x="435322" y="4828448"/>
        <a:ext cx="8706436" cy="619920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879B6-1341-4D5A-8F17-4C32AE5569C8}">
      <dsp:nvSpPr>
        <dsp:cNvPr id="0" name=""/>
        <dsp:cNvSpPr/>
      </dsp:nvSpPr>
      <dsp:spPr>
        <a:xfrm>
          <a:off x="502178" y="2531"/>
          <a:ext cx="5509170" cy="1315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noProof="0" dirty="0" smtClean="0">
              <a:latin typeface="+mj-lt"/>
              <a:cs typeface="Times New Roman" pitchFamily="18" charset="0"/>
            </a:rPr>
            <a:t>План роботи закладу на навчальний рік</a:t>
          </a:r>
          <a:endParaRPr lang="uk-UA" sz="4000" kern="1200" noProof="0" dirty="0">
            <a:latin typeface="+mj-lt"/>
            <a:cs typeface="Times New Roman" pitchFamily="18" charset="0"/>
          </a:endParaRPr>
        </a:p>
      </dsp:txBody>
      <dsp:txXfrm>
        <a:off x="502178" y="2531"/>
        <a:ext cx="5509170" cy="1315271"/>
      </dsp:txXfrm>
    </dsp:sp>
    <dsp:sp modelId="{54F2E181-A0C9-4721-97D0-F1A24ED6D36F}">
      <dsp:nvSpPr>
        <dsp:cNvPr id="0" name=""/>
        <dsp:cNvSpPr/>
      </dsp:nvSpPr>
      <dsp:spPr>
        <a:xfrm>
          <a:off x="1053095" y="1317802"/>
          <a:ext cx="550917" cy="986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453"/>
              </a:lnTo>
              <a:lnTo>
                <a:pt x="550917" y="986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74FB4-FF8B-4C12-87BC-AE55774BD71B}">
      <dsp:nvSpPr>
        <dsp:cNvPr id="0" name=""/>
        <dsp:cNvSpPr/>
      </dsp:nvSpPr>
      <dsp:spPr>
        <a:xfrm>
          <a:off x="1604012" y="1646620"/>
          <a:ext cx="5924128" cy="131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0" i="0" kern="1200" noProof="0" dirty="0" smtClean="0">
              <a:latin typeface="+mj-lt"/>
              <a:cs typeface="Times New Roman" pitchFamily="18" charset="0"/>
            </a:rPr>
            <a:t>Методична робота</a:t>
          </a:r>
          <a:endParaRPr lang="uk-UA" sz="4000" kern="1200" noProof="0" dirty="0">
            <a:latin typeface="+mj-lt"/>
            <a:cs typeface="Times New Roman" pitchFamily="18" charset="0"/>
          </a:endParaRPr>
        </a:p>
      </dsp:txBody>
      <dsp:txXfrm>
        <a:off x="1604012" y="1646620"/>
        <a:ext cx="5924128" cy="1315271"/>
      </dsp:txXfrm>
    </dsp:sp>
    <dsp:sp modelId="{337BBBB2-DBAC-4C80-8CD2-54A77714E1BC}">
      <dsp:nvSpPr>
        <dsp:cNvPr id="0" name=""/>
        <dsp:cNvSpPr/>
      </dsp:nvSpPr>
      <dsp:spPr>
        <a:xfrm>
          <a:off x="1053095" y="1317802"/>
          <a:ext cx="550917" cy="2630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542"/>
              </a:lnTo>
              <a:lnTo>
                <a:pt x="550917" y="2630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10E8-8591-44BF-8BE3-0A8F8BEA48A8}">
      <dsp:nvSpPr>
        <dsp:cNvPr id="0" name=""/>
        <dsp:cNvSpPr/>
      </dsp:nvSpPr>
      <dsp:spPr>
        <a:xfrm>
          <a:off x="1604012" y="3290709"/>
          <a:ext cx="5958704" cy="1315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0" i="0" kern="1200" noProof="0" dirty="0" smtClean="0">
              <a:latin typeface="+mj-lt"/>
              <a:cs typeface="Times New Roman" pitchFamily="18" charset="0"/>
            </a:rPr>
            <a:t>Підвищення кваліфікації педагогічних працівників</a:t>
          </a:r>
          <a:endParaRPr lang="uk-UA" sz="4000" kern="1200" noProof="0" dirty="0">
            <a:latin typeface="+mj-lt"/>
            <a:cs typeface="Times New Roman" pitchFamily="18" charset="0"/>
          </a:endParaRPr>
        </a:p>
      </dsp:txBody>
      <dsp:txXfrm>
        <a:off x="1604012" y="3290709"/>
        <a:ext cx="5958704" cy="1315271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BE95B7-0601-4895-AEA3-489ACA3183BA}">
      <dsp:nvSpPr>
        <dsp:cNvPr id="0" name=""/>
        <dsp:cNvSpPr/>
      </dsp:nvSpPr>
      <dsp:spPr>
        <a:xfrm>
          <a:off x="0" y="491311"/>
          <a:ext cx="856895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D1B4D-03B8-4CD3-BD68-6680C5AF6118}">
      <dsp:nvSpPr>
        <dsp:cNvPr id="0" name=""/>
        <dsp:cNvSpPr/>
      </dsp:nvSpPr>
      <dsp:spPr>
        <a:xfrm>
          <a:off x="412548" y="78031"/>
          <a:ext cx="814774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організація заходів щодо підвищення педагогічної майстерності педагогічних  працівників (семінарів, шкіл передового досвіду, лекцій, курсів педагогічного і технічного мінімуму, індивідуальних і групових консультацій тощо)</a:t>
          </a:r>
          <a:endParaRPr lang="uk-UA" sz="1600" kern="1200" noProof="0" dirty="0">
            <a:latin typeface="+mj-lt"/>
            <a:cs typeface="Times New Roman" pitchFamily="18" charset="0"/>
          </a:endParaRPr>
        </a:p>
      </dsp:txBody>
      <dsp:txXfrm>
        <a:off x="412548" y="78031"/>
        <a:ext cx="8147743" cy="826560"/>
      </dsp:txXfrm>
    </dsp:sp>
    <dsp:sp modelId="{3F4999D2-4CF3-4C6E-9447-1F0C03ED1CAB}">
      <dsp:nvSpPr>
        <dsp:cNvPr id="0" name=""/>
        <dsp:cNvSpPr/>
      </dsp:nvSpPr>
      <dsp:spPr>
        <a:xfrm>
          <a:off x="0" y="1709447"/>
          <a:ext cx="856895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91C0B-B7D2-437E-980E-4E2F3A3351A2}">
      <dsp:nvSpPr>
        <dsp:cNvPr id="0" name=""/>
        <dsp:cNvSpPr/>
      </dsp:nvSpPr>
      <dsp:spPr>
        <a:xfrm>
          <a:off x="410045" y="1231426"/>
          <a:ext cx="815890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організація педагогічних читань і науково-практичних конференцій</a:t>
          </a:r>
          <a:endParaRPr lang="uk-UA" sz="1600" kern="1200" noProof="0" dirty="0">
            <a:latin typeface="+mj-lt"/>
            <a:cs typeface="Times New Roman" pitchFamily="18" charset="0"/>
          </a:endParaRPr>
        </a:p>
      </dsp:txBody>
      <dsp:txXfrm>
        <a:off x="410045" y="1231426"/>
        <a:ext cx="8158906" cy="826560"/>
      </dsp:txXfrm>
    </dsp:sp>
    <dsp:sp modelId="{1BEB87B0-4B98-45C6-A8ED-6CC5ADCA292F}">
      <dsp:nvSpPr>
        <dsp:cNvPr id="0" name=""/>
        <dsp:cNvSpPr/>
      </dsp:nvSpPr>
      <dsp:spPr>
        <a:xfrm>
          <a:off x="0" y="3031472"/>
          <a:ext cx="856895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30FBE-5C13-4F6F-9B90-6B021EE0A823}">
      <dsp:nvSpPr>
        <dsp:cNvPr id="0" name=""/>
        <dsp:cNvSpPr/>
      </dsp:nvSpPr>
      <dsp:spPr>
        <a:xfrm>
          <a:off x="407945" y="2618192"/>
          <a:ext cx="815890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організація постійно діючих і тимчасових виставок з метою поширення передового досвіду педагогічних працівників, пропагування результатів науково-дослідницької діяльності, новинок науково-методичної літератури, досягнень педагогіки, психології, техніки і технології</a:t>
          </a:r>
          <a:endParaRPr lang="uk-UA" sz="1600" kern="1200" noProof="0" dirty="0">
            <a:latin typeface="+mj-lt"/>
            <a:cs typeface="Times New Roman" pitchFamily="18" charset="0"/>
          </a:endParaRPr>
        </a:p>
      </dsp:txBody>
      <dsp:txXfrm>
        <a:off x="407945" y="2618192"/>
        <a:ext cx="8158906" cy="826560"/>
      </dsp:txXfrm>
    </dsp:sp>
    <dsp:sp modelId="{5C839A9D-E84C-4EB9-9766-CB100BAE9A2B}">
      <dsp:nvSpPr>
        <dsp:cNvPr id="0" name=""/>
        <dsp:cNvSpPr/>
      </dsp:nvSpPr>
      <dsp:spPr>
        <a:xfrm>
          <a:off x="0" y="4301552"/>
          <a:ext cx="8568952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BAD1B-47AD-46BF-9417-46627DCDE1FC}">
      <dsp:nvSpPr>
        <dsp:cNvPr id="0" name=""/>
        <dsp:cNvSpPr/>
      </dsp:nvSpPr>
      <dsp:spPr>
        <a:xfrm>
          <a:off x="407945" y="3888272"/>
          <a:ext cx="815890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ознайомлення педагогічних працівників з необхідною періодичною, навчальною, методичною літературою для підготовки до занять, позаурочних заходів, виступів, доповідей на педагогічних читаннях та конференціях</a:t>
          </a:r>
          <a:endParaRPr lang="uk-UA" sz="1600" kern="1200" noProof="0" dirty="0">
            <a:latin typeface="+mj-lt"/>
            <a:cs typeface="Times New Roman" pitchFamily="18" charset="0"/>
          </a:endParaRPr>
        </a:p>
      </dsp:txBody>
      <dsp:txXfrm>
        <a:off x="407945" y="3888272"/>
        <a:ext cx="8158906" cy="8265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E56ED0-2CDB-4C2C-89A9-28B903CC1463}">
      <dsp:nvSpPr>
        <dsp:cNvPr id="0" name=""/>
        <dsp:cNvSpPr/>
      </dsp:nvSpPr>
      <dsp:spPr>
        <a:xfrm>
          <a:off x="0" y="210"/>
          <a:ext cx="9135457" cy="994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+mj-lt"/>
              <a:cs typeface="Times New Roman" pitchFamily="18" charset="0"/>
            </a:rPr>
            <a:t>ПОЛОЖЕННЯ</a:t>
          </a:r>
          <a:endParaRPr lang="ru-RU" sz="2400" kern="1200" dirty="0">
            <a:latin typeface="+mj-lt"/>
          </a:endParaRPr>
        </a:p>
      </dsp:txBody>
      <dsp:txXfrm>
        <a:off x="0" y="210"/>
        <a:ext cx="9135457" cy="994969"/>
      </dsp:txXfrm>
    </dsp:sp>
    <dsp:sp modelId="{DD16FE46-24DB-44A0-8113-1BBA17770C54}">
      <dsp:nvSpPr>
        <dsp:cNvPr id="0" name=""/>
        <dsp:cNvSpPr/>
      </dsp:nvSpPr>
      <dsp:spPr>
        <a:xfrm>
          <a:off x="4567753" y="1110746"/>
          <a:ext cx="3239065" cy="210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про методичну (циклову) комісію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567753" y="1110746"/>
        <a:ext cx="3239065" cy="2104152"/>
      </dsp:txXfrm>
    </dsp:sp>
    <dsp:sp modelId="{BCFFA2DB-3BE4-4C72-A0BE-56725BD11535}">
      <dsp:nvSpPr>
        <dsp:cNvPr id="0" name=""/>
        <dsp:cNvSpPr/>
      </dsp:nvSpPr>
      <dsp:spPr>
        <a:xfrm>
          <a:off x="4473107" y="3485026"/>
          <a:ext cx="3035334" cy="210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про методичну раду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473107" y="3485026"/>
        <a:ext cx="3035334" cy="2104152"/>
      </dsp:txXfrm>
    </dsp:sp>
    <dsp:sp modelId="{549BCA6D-032C-471E-9DF3-ABBFFDB8ABC2}">
      <dsp:nvSpPr>
        <dsp:cNvPr id="0" name=""/>
        <dsp:cNvSpPr/>
      </dsp:nvSpPr>
      <dsp:spPr>
        <a:xfrm>
          <a:off x="967327" y="3485026"/>
          <a:ext cx="2753886" cy="210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про методичний кабінет</a:t>
          </a:r>
          <a:endParaRPr lang="ru-RU" sz="2400" kern="1200" dirty="0" smtClean="0">
            <a:latin typeface="+mj-lt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967327" y="3485026"/>
        <a:ext cx="2753886" cy="2104152"/>
      </dsp:txXfrm>
    </dsp:sp>
    <dsp:sp modelId="{954CAF0E-FA3A-407D-9E97-92C24D5FCAEC}">
      <dsp:nvSpPr>
        <dsp:cNvPr id="0" name=""/>
        <dsp:cNvSpPr/>
      </dsp:nvSpPr>
      <dsp:spPr>
        <a:xfrm>
          <a:off x="607284" y="1182776"/>
          <a:ext cx="2981412" cy="2104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про педагогічну раду закладу освіти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607284" y="1182776"/>
        <a:ext cx="2981412" cy="2104152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6BDE6-A021-4172-B9AE-70FF48A3A33D}">
      <dsp:nvSpPr>
        <dsp:cNvPr id="0" name=""/>
        <dsp:cNvSpPr/>
      </dsp:nvSpPr>
      <dsp:spPr>
        <a:xfrm>
          <a:off x="0" y="189559"/>
          <a:ext cx="8676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89844-C71A-4F4F-9449-FF6108D291BB}">
      <dsp:nvSpPr>
        <dsp:cNvPr id="0" name=""/>
        <dsp:cNvSpPr/>
      </dsp:nvSpPr>
      <dsp:spPr>
        <a:xfrm>
          <a:off x="413063" y="104504"/>
          <a:ext cx="826126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нормативні та інструктивні матеріали для організації  освітнього процесу</a:t>
          </a:r>
          <a:endParaRPr lang="uk-UA" sz="2400" kern="1200" noProof="0" dirty="0">
            <a:latin typeface="+mj-lt"/>
            <a:cs typeface="Times New Roman" pitchFamily="18" charset="0"/>
          </a:endParaRPr>
        </a:p>
      </dsp:txBody>
      <dsp:txXfrm>
        <a:off x="413063" y="104504"/>
        <a:ext cx="8261265" cy="678960"/>
      </dsp:txXfrm>
    </dsp:sp>
    <dsp:sp modelId="{9AAD14D1-37A0-4896-AD68-E4EC008F59D6}">
      <dsp:nvSpPr>
        <dsp:cNvPr id="0" name=""/>
        <dsp:cNvSpPr/>
      </dsp:nvSpPr>
      <dsp:spPr>
        <a:xfrm>
          <a:off x="0" y="1487264"/>
          <a:ext cx="8676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EE367-CA57-41FC-8B90-7F4882DD9681}">
      <dsp:nvSpPr>
        <dsp:cNvPr id="0" name=""/>
        <dsp:cNvSpPr/>
      </dsp:nvSpPr>
      <dsp:spPr>
        <a:xfrm>
          <a:off x="415190" y="1190972"/>
          <a:ext cx="826126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навчальна  документація</a:t>
          </a:r>
          <a:endParaRPr lang="uk-UA" sz="2400" kern="1200" noProof="0" dirty="0">
            <a:latin typeface="+mj-lt"/>
            <a:cs typeface="Times New Roman" pitchFamily="18" charset="0"/>
          </a:endParaRPr>
        </a:p>
      </dsp:txBody>
      <dsp:txXfrm>
        <a:off x="415190" y="1190972"/>
        <a:ext cx="8261265" cy="678960"/>
      </dsp:txXfrm>
    </dsp:sp>
    <dsp:sp modelId="{8940A925-D111-419F-AF98-152432E48F16}">
      <dsp:nvSpPr>
        <dsp:cNvPr id="0" name=""/>
        <dsp:cNvSpPr/>
      </dsp:nvSpPr>
      <dsp:spPr>
        <a:xfrm>
          <a:off x="0" y="2530544"/>
          <a:ext cx="8676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36588-E10D-4ECC-A4B1-4EC71E154560}">
      <dsp:nvSpPr>
        <dsp:cNvPr id="0" name=""/>
        <dsp:cNvSpPr/>
      </dsp:nvSpPr>
      <dsp:spPr>
        <a:xfrm>
          <a:off x="415190" y="2234252"/>
          <a:ext cx="826126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педагогічна, методична література</a:t>
          </a:r>
          <a:endParaRPr lang="uk-UA" sz="2400" kern="1200" noProof="0" dirty="0">
            <a:latin typeface="+mj-lt"/>
            <a:cs typeface="Times New Roman" pitchFamily="18" charset="0"/>
          </a:endParaRPr>
        </a:p>
      </dsp:txBody>
      <dsp:txXfrm>
        <a:off x="415190" y="2234252"/>
        <a:ext cx="8261265" cy="678960"/>
      </dsp:txXfrm>
    </dsp:sp>
    <dsp:sp modelId="{5C839A9D-E84C-4EB9-9766-CB100BAE9A2B}">
      <dsp:nvSpPr>
        <dsp:cNvPr id="0" name=""/>
        <dsp:cNvSpPr/>
      </dsp:nvSpPr>
      <dsp:spPr>
        <a:xfrm>
          <a:off x="0" y="3573824"/>
          <a:ext cx="8676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BAD1B-47AD-46BF-9417-46627DCDE1FC}">
      <dsp:nvSpPr>
        <dsp:cNvPr id="0" name=""/>
        <dsp:cNvSpPr/>
      </dsp:nvSpPr>
      <dsp:spPr>
        <a:xfrm>
          <a:off x="413063" y="3234344"/>
          <a:ext cx="826126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  <a:cs typeface="Times New Roman" pitchFamily="18" charset="0"/>
            </a:rPr>
            <a:t>дидактичні матеріали </a:t>
          </a:r>
          <a:endParaRPr lang="uk-UA" sz="2400" kern="1200" noProof="0" dirty="0">
            <a:latin typeface="+mj-lt"/>
            <a:cs typeface="Times New Roman" pitchFamily="18" charset="0"/>
          </a:endParaRPr>
        </a:p>
      </dsp:txBody>
      <dsp:txXfrm>
        <a:off x="413063" y="3234344"/>
        <a:ext cx="8261265" cy="678960"/>
      </dsp:txXfrm>
    </dsp:sp>
    <dsp:sp modelId="{0859FA73-EC91-4D98-8349-1033FC375E8E}">
      <dsp:nvSpPr>
        <dsp:cNvPr id="0" name=""/>
        <dsp:cNvSpPr/>
      </dsp:nvSpPr>
      <dsp:spPr>
        <a:xfrm>
          <a:off x="0" y="4320710"/>
          <a:ext cx="8676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9FC4C-4F95-4BC6-AD32-7017438BEDBF}">
      <dsp:nvSpPr>
        <dsp:cNvPr id="0" name=""/>
        <dsp:cNvSpPr/>
      </dsp:nvSpPr>
      <dsp:spPr>
        <a:xfrm>
          <a:off x="413063" y="4277624"/>
          <a:ext cx="826126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+mj-lt"/>
              <a:cs typeface="Times New Roman" pitchFamily="18" charset="0"/>
            </a:rPr>
            <a:t>технічне забезпечення для </a:t>
          </a:r>
          <a:r>
            <a:rPr lang="uk-UA" sz="2400" kern="1200" dirty="0" smtClean="0">
              <a:latin typeface="+mj-lt"/>
              <a:cs typeface="Times New Roman" pitchFamily="18" charset="0"/>
            </a:rPr>
            <a:t>проведення масових методичних заходів</a:t>
          </a:r>
          <a:endParaRPr lang="uk-UA" sz="2400" kern="1200" noProof="0" dirty="0">
            <a:latin typeface="+mj-lt"/>
            <a:cs typeface="Times New Roman" pitchFamily="18" charset="0"/>
          </a:endParaRPr>
        </a:p>
      </dsp:txBody>
      <dsp:txXfrm>
        <a:off x="413063" y="4277624"/>
        <a:ext cx="8261265" cy="678960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636A7-739D-453C-8819-40498A002A17}">
      <dsp:nvSpPr>
        <dsp:cNvPr id="0" name=""/>
        <dsp:cNvSpPr/>
      </dsp:nvSpPr>
      <dsp:spPr>
        <a:xfrm>
          <a:off x="1" y="349371"/>
          <a:ext cx="7772244" cy="103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latin typeface="+mj-lt"/>
              <a:cs typeface="Times New Roman" pitchFamily="18" charset="0"/>
            </a:rPr>
            <a:t>Нормативні та інструктивні матеріали для організації  освітнього процесу</a:t>
          </a:r>
          <a:endParaRPr lang="ru-RU" sz="3100" kern="1200" dirty="0">
            <a:latin typeface="+mj-lt"/>
            <a:cs typeface="Times New Roman" pitchFamily="18" charset="0"/>
          </a:endParaRPr>
        </a:p>
      </dsp:txBody>
      <dsp:txXfrm>
        <a:off x="1" y="349371"/>
        <a:ext cx="7772244" cy="1033756"/>
      </dsp:txXfrm>
    </dsp:sp>
    <dsp:sp modelId="{8DBD276B-363C-4775-91E4-74931CC2EA87}">
      <dsp:nvSpPr>
        <dsp:cNvPr id="0" name=""/>
        <dsp:cNvSpPr/>
      </dsp:nvSpPr>
      <dsp:spPr>
        <a:xfrm>
          <a:off x="777226" y="1383128"/>
          <a:ext cx="824026" cy="69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171"/>
              </a:lnTo>
              <a:lnTo>
                <a:pt x="824026" y="698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F8ECE-45F7-486B-A5A6-C7346AD5E8C1}">
      <dsp:nvSpPr>
        <dsp:cNvPr id="0" name=""/>
        <dsp:cNvSpPr/>
      </dsp:nvSpPr>
      <dsp:spPr>
        <a:xfrm>
          <a:off x="1601253" y="1796238"/>
          <a:ext cx="6635133" cy="570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+mj-lt"/>
              <a:cs typeface="Times New Roman" pitchFamily="18" charset="0"/>
            </a:rPr>
            <a:t>Конституція України</a:t>
          </a:r>
          <a:endParaRPr lang="ru-RU" sz="1700" kern="1200" dirty="0">
            <a:latin typeface="+mj-lt"/>
            <a:cs typeface="Times New Roman" pitchFamily="18" charset="0"/>
          </a:endParaRPr>
        </a:p>
      </dsp:txBody>
      <dsp:txXfrm>
        <a:off x="1601253" y="1796238"/>
        <a:ext cx="6635133" cy="570121"/>
      </dsp:txXfrm>
    </dsp:sp>
    <dsp:sp modelId="{9C89A5D0-8461-45FA-B7B8-D8FAD9380963}">
      <dsp:nvSpPr>
        <dsp:cNvPr id="0" name=""/>
        <dsp:cNvSpPr/>
      </dsp:nvSpPr>
      <dsp:spPr>
        <a:xfrm>
          <a:off x="777226" y="1383128"/>
          <a:ext cx="767744" cy="1398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474"/>
              </a:lnTo>
              <a:lnTo>
                <a:pt x="767744" y="13984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A9FB0-9330-4BB6-AFA4-F9F3828EF273}">
      <dsp:nvSpPr>
        <dsp:cNvPr id="0" name=""/>
        <dsp:cNvSpPr/>
      </dsp:nvSpPr>
      <dsp:spPr>
        <a:xfrm>
          <a:off x="1544970" y="2496542"/>
          <a:ext cx="6724848" cy="570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+mj-lt"/>
              <a:cs typeface="Times New Roman" pitchFamily="18" charset="0"/>
            </a:rPr>
            <a:t>закони України, укази і розпорядження Президента України</a:t>
          </a:r>
          <a:endParaRPr lang="ru-RU" sz="1700" kern="1200" dirty="0">
            <a:latin typeface="+mj-lt"/>
            <a:cs typeface="Times New Roman" pitchFamily="18" charset="0"/>
          </a:endParaRPr>
        </a:p>
      </dsp:txBody>
      <dsp:txXfrm>
        <a:off x="1544970" y="2496542"/>
        <a:ext cx="6724848" cy="570121"/>
      </dsp:txXfrm>
    </dsp:sp>
    <dsp:sp modelId="{C4A4D7C6-3250-4F42-953E-8C610243DDF6}">
      <dsp:nvSpPr>
        <dsp:cNvPr id="0" name=""/>
        <dsp:cNvSpPr/>
      </dsp:nvSpPr>
      <dsp:spPr>
        <a:xfrm>
          <a:off x="777226" y="1383128"/>
          <a:ext cx="813180" cy="21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659"/>
              </a:lnTo>
              <a:lnTo>
                <a:pt x="813180" y="21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B20E2-6D19-42D5-90BC-E15D1C807737}">
      <dsp:nvSpPr>
        <dsp:cNvPr id="0" name=""/>
        <dsp:cNvSpPr/>
      </dsp:nvSpPr>
      <dsp:spPr>
        <a:xfrm>
          <a:off x="1590407" y="3198727"/>
          <a:ext cx="6628520" cy="570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+mj-lt"/>
              <a:cs typeface="Times New Roman" pitchFamily="18" charset="0"/>
            </a:rPr>
            <a:t>розпорядження і постанови КМУ</a:t>
          </a:r>
          <a:endParaRPr lang="ru-RU" sz="1700" kern="1200" dirty="0">
            <a:latin typeface="+mj-lt"/>
            <a:cs typeface="Times New Roman" pitchFamily="18" charset="0"/>
          </a:endParaRPr>
        </a:p>
      </dsp:txBody>
      <dsp:txXfrm>
        <a:off x="1590407" y="3198727"/>
        <a:ext cx="6628520" cy="570121"/>
      </dsp:txXfrm>
    </dsp:sp>
    <dsp:sp modelId="{4CD64BE2-47FA-4EC5-9EFF-F51AB4310BC6}">
      <dsp:nvSpPr>
        <dsp:cNvPr id="0" name=""/>
        <dsp:cNvSpPr/>
      </dsp:nvSpPr>
      <dsp:spPr>
        <a:xfrm>
          <a:off x="777226" y="1383128"/>
          <a:ext cx="778034" cy="282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4013"/>
              </a:lnTo>
              <a:lnTo>
                <a:pt x="778034" y="2824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F9050-E2E0-43AD-970B-A55EAE4F69BD}">
      <dsp:nvSpPr>
        <dsp:cNvPr id="0" name=""/>
        <dsp:cNvSpPr/>
      </dsp:nvSpPr>
      <dsp:spPr>
        <a:xfrm>
          <a:off x="1555260" y="3922080"/>
          <a:ext cx="6673783" cy="570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noProof="0" dirty="0" smtClean="0">
              <a:latin typeface="+mj-lt"/>
              <a:cs typeface="Times New Roman" pitchFamily="18" charset="0"/>
            </a:rPr>
            <a:t>галузеві нормативно-правові акти та інструктивно-методичні документи</a:t>
          </a:r>
          <a:endParaRPr lang="uk-UA" sz="1700" kern="1200" noProof="0" dirty="0">
            <a:latin typeface="+mj-lt"/>
            <a:cs typeface="Times New Roman" pitchFamily="18" charset="0"/>
          </a:endParaRPr>
        </a:p>
      </dsp:txBody>
      <dsp:txXfrm>
        <a:off x="1555260" y="3922080"/>
        <a:ext cx="6673783" cy="570121"/>
      </dsp:txXfrm>
    </dsp:sp>
    <dsp:sp modelId="{B2A51B27-BE7A-4E44-AB22-1B694BA041A4}">
      <dsp:nvSpPr>
        <dsp:cNvPr id="0" name=""/>
        <dsp:cNvSpPr/>
      </dsp:nvSpPr>
      <dsp:spPr>
        <a:xfrm>
          <a:off x="777226" y="1383128"/>
          <a:ext cx="778034" cy="3536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6665"/>
              </a:lnTo>
              <a:lnTo>
                <a:pt x="778034" y="3536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6AB9D-3320-4665-9A13-C0E17D916BFF}">
      <dsp:nvSpPr>
        <dsp:cNvPr id="0" name=""/>
        <dsp:cNvSpPr/>
      </dsp:nvSpPr>
      <dsp:spPr>
        <a:xfrm>
          <a:off x="1555260" y="4634733"/>
          <a:ext cx="6709131" cy="570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noProof="0" dirty="0" smtClean="0">
              <a:latin typeface="+mj-lt"/>
              <a:cs typeface="Times New Roman" pitchFamily="18" charset="0"/>
            </a:rPr>
            <a:t>накази, листи ДОН СОДА, НМЦ ПТО у Сумській області  </a:t>
          </a:r>
          <a:endParaRPr lang="uk-UA" sz="1700" kern="1200" noProof="0" dirty="0">
            <a:latin typeface="+mj-lt"/>
            <a:cs typeface="Times New Roman" pitchFamily="18" charset="0"/>
          </a:endParaRPr>
        </a:p>
      </dsp:txBody>
      <dsp:txXfrm>
        <a:off x="1555260" y="4634733"/>
        <a:ext cx="6709131" cy="570121"/>
      </dsp:txXfrm>
    </dsp:sp>
    <dsp:sp modelId="{6FE62096-2CCB-4A9B-9FA0-A0A8D7268E86}">
      <dsp:nvSpPr>
        <dsp:cNvPr id="0" name=""/>
        <dsp:cNvSpPr/>
      </dsp:nvSpPr>
      <dsp:spPr>
        <a:xfrm>
          <a:off x="777226" y="1383128"/>
          <a:ext cx="778034" cy="4249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9318"/>
              </a:lnTo>
              <a:lnTo>
                <a:pt x="778034" y="42493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EF3CE-A14B-435E-B7F9-A478B1BA11F0}">
      <dsp:nvSpPr>
        <dsp:cNvPr id="0" name=""/>
        <dsp:cNvSpPr/>
      </dsp:nvSpPr>
      <dsp:spPr>
        <a:xfrm>
          <a:off x="1555260" y="5347385"/>
          <a:ext cx="6709131" cy="570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kern="1200" noProof="0" dirty="0" smtClean="0">
              <a:latin typeface="+mj-lt"/>
              <a:cs typeface="Times New Roman" pitchFamily="18" charset="0"/>
            </a:rPr>
            <a:t>документація </a:t>
          </a:r>
          <a:r>
            <a:rPr lang="uk-UA" sz="1700" b="0" i="0" kern="1200" noProof="0" dirty="0" err="1" smtClean="0">
              <a:latin typeface="+mj-lt"/>
              <a:cs typeface="Times New Roman" pitchFamily="18" charset="0"/>
            </a:rPr>
            <a:t>методкомісій</a:t>
          </a:r>
          <a:r>
            <a:rPr lang="uk-UA" sz="1700" b="0" i="0" kern="1200" noProof="0" dirty="0" smtClean="0">
              <a:latin typeface="+mj-lt"/>
              <a:cs typeface="Times New Roman" pitchFamily="18" charset="0"/>
            </a:rPr>
            <a:t>, </a:t>
          </a:r>
          <a:r>
            <a:rPr lang="uk-UA" sz="1700" b="0" i="0" kern="1200" noProof="0" dirty="0" err="1" smtClean="0">
              <a:latin typeface="+mj-lt"/>
              <a:cs typeface="Times New Roman" pitchFamily="18" charset="0"/>
            </a:rPr>
            <a:t>методради</a:t>
          </a:r>
          <a:r>
            <a:rPr lang="uk-UA" sz="1700" b="0" i="0" kern="1200" noProof="0" dirty="0" smtClean="0">
              <a:latin typeface="+mj-lt"/>
              <a:cs typeface="Times New Roman" pitchFamily="18" charset="0"/>
            </a:rPr>
            <a:t> (плани роботи, протоколи засідань, тощо)</a:t>
          </a:r>
          <a:endParaRPr lang="uk-UA" sz="1700" kern="1200" noProof="0" dirty="0">
            <a:latin typeface="+mj-lt"/>
            <a:cs typeface="Times New Roman" pitchFamily="18" charset="0"/>
          </a:endParaRPr>
        </a:p>
      </dsp:txBody>
      <dsp:txXfrm>
        <a:off x="1555260" y="5347385"/>
        <a:ext cx="6709131" cy="570121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636A7-739D-453C-8819-40498A002A17}">
      <dsp:nvSpPr>
        <dsp:cNvPr id="0" name=""/>
        <dsp:cNvSpPr/>
      </dsp:nvSpPr>
      <dsp:spPr>
        <a:xfrm>
          <a:off x="6267" y="452361"/>
          <a:ext cx="7216336" cy="725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+mj-lt"/>
              <a:cs typeface="Times New Roman" pitchFamily="18" charset="0"/>
            </a:rPr>
            <a:t>Навчальна  документація</a:t>
          </a:r>
          <a:endParaRPr lang="ru-RU" sz="4000" kern="1200" dirty="0">
            <a:latin typeface="+mj-lt"/>
            <a:cs typeface="Times New Roman" pitchFamily="18" charset="0"/>
          </a:endParaRPr>
        </a:p>
      </dsp:txBody>
      <dsp:txXfrm>
        <a:off x="6267" y="452361"/>
        <a:ext cx="7216336" cy="725781"/>
      </dsp:txXfrm>
    </dsp:sp>
    <dsp:sp modelId="{8DBD276B-363C-4775-91E4-74931CC2EA87}">
      <dsp:nvSpPr>
        <dsp:cNvPr id="0" name=""/>
        <dsp:cNvSpPr/>
      </dsp:nvSpPr>
      <dsp:spPr>
        <a:xfrm>
          <a:off x="727901" y="1178142"/>
          <a:ext cx="769540" cy="458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000"/>
              </a:lnTo>
              <a:lnTo>
                <a:pt x="769540" y="458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F8ECE-45F7-486B-A5A6-C7346AD5E8C1}">
      <dsp:nvSpPr>
        <dsp:cNvPr id="0" name=""/>
        <dsp:cNvSpPr/>
      </dsp:nvSpPr>
      <dsp:spPr>
        <a:xfrm>
          <a:off x="1497441" y="1339221"/>
          <a:ext cx="6911182" cy="59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 smtClean="0">
              <a:latin typeface="Times New Roman" pitchFamily="18" charset="0"/>
              <a:cs typeface="Times New Roman" pitchFamily="18" charset="0"/>
            </a:rPr>
            <a:t>освітні стандарти, навчальні плани та програми</a:t>
          </a:r>
          <a:endParaRPr lang="uk-UA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497441" y="1339221"/>
        <a:ext cx="6911182" cy="593841"/>
      </dsp:txXfrm>
    </dsp:sp>
    <dsp:sp modelId="{9C89A5D0-8461-45FA-B7B8-D8FAD9380963}">
      <dsp:nvSpPr>
        <dsp:cNvPr id="0" name=""/>
        <dsp:cNvSpPr/>
      </dsp:nvSpPr>
      <dsp:spPr>
        <a:xfrm>
          <a:off x="727901" y="1178142"/>
          <a:ext cx="727901" cy="1129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189"/>
              </a:lnTo>
              <a:lnTo>
                <a:pt x="727901" y="1129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A9FB0-9330-4BB6-AFA4-F9F3828EF273}">
      <dsp:nvSpPr>
        <dsp:cNvPr id="0" name=""/>
        <dsp:cNvSpPr/>
      </dsp:nvSpPr>
      <dsp:spPr>
        <a:xfrm>
          <a:off x="1455802" y="2010410"/>
          <a:ext cx="7004629" cy="59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 smtClean="0">
              <a:latin typeface="Times New Roman" pitchFamily="18" charset="0"/>
              <a:cs typeface="Times New Roman" pitchFamily="18" charset="0"/>
            </a:rPr>
            <a:t>робочі навчальні плани за професіями</a:t>
          </a:r>
          <a:endParaRPr lang="uk-UA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455802" y="2010410"/>
        <a:ext cx="7004629" cy="593841"/>
      </dsp:txXfrm>
    </dsp:sp>
    <dsp:sp modelId="{C4A4D7C6-3250-4F42-953E-8C610243DDF6}">
      <dsp:nvSpPr>
        <dsp:cNvPr id="0" name=""/>
        <dsp:cNvSpPr/>
      </dsp:nvSpPr>
      <dsp:spPr>
        <a:xfrm>
          <a:off x="727901" y="1178142"/>
          <a:ext cx="784267" cy="185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083"/>
              </a:lnTo>
              <a:lnTo>
                <a:pt x="784267" y="1855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B20E2-6D19-42D5-90BC-E15D1C807737}">
      <dsp:nvSpPr>
        <dsp:cNvPr id="0" name=""/>
        <dsp:cNvSpPr/>
      </dsp:nvSpPr>
      <dsp:spPr>
        <a:xfrm>
          <a:off x="1512168" y="2736304"/>
          <a:ext cx="6904294" cy="59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 smtClean="0">
              <a:latin typeface="Times New Roman" pitchFamily="18" charset="0"/>
              <a:cs typeface="Times New Roman" pitchFamily="18" charset="0"/>
            </a:rPr>
            <a:t>робочі навчальні програми з навчальних предметів та професійно-практичної підготовки</a:t>
          </a:r>
          <a:endParaRPr lang="uk-UA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512168" y="2736304"/>
        <a:ext cx="6904294" cy="593841"/>
      </dsp:txXfrm>
    </dsp:sp>
    <dsp:sp modelId="{4CD64BE2-47FA-4EC5-9EFF-F51AB4310BC6}">
      <dsp:nvSpPr>
        <dsp:cNvPr id="0" name=""/>
        <dsp:cNvSpPr/>
      </dsp:nvSpPr>
      <dsp:spPr>
        <a:xfrm>
          <a:off x="727901" y="1178142"/>
          <a:ext cx="721633" cy="268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445"/>
              </a:lnTo>
              <a:lnTo>
                <a:pt x="721633" y="2685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F9050-E2E0-43AD-970B-A55EAE4F69BD}">
      <dsp:nvSpPr>
        <dsp:cNvPr id="0" name=""/>
        <dsp:cNvSpPr/>
      </dsp:nvSpPr>
      <dsp:spPr>
        <a:xfrm>
          <a:off x="1449534" y="3553507"/>
          <a:ext cx="6951440" cy="620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методичні вказівки для тематичного та вихідного контролю, виконання дипломних робіт (проектів), ДКА, ПА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9534" y="3553507"/>
        <a:ext cx="6951440" cy="620160"/>
      </dsp:txXfrm>
    </dsp:sp>
    <dsp:sp modelId="{B2A51B27-BE7A-4E44-AB22-1B694BA041A4}">
      <dsp:nvSpPr>
        <dsp:cNvPr id="0" name=""/>
        <dsp:cNvSpPr/>
      </dsp:nvSpPr>
      <dsp:spPr>
        <a:xfrm>
          <a:off x="727901" y="1178142"/>
          <a:ext cx="729301" cy="358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8482"/>
              </a:lnTo>
              <a:lnTo>
                <a:pt x="729301" y="35884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6AB9D-3320-4665-9A13-C0E17D916BFF}">
      <dsp:nvSpPr>
        <dsp:cNvPr id="0" name=""/>
        <dsp:cNvSpPr/>
      </dsp:nvSpPr>
      <dsp:spPr>
        <a:xfrm>
          <a:off x="1457202" y="4370360"/>
          <a:ext cx="6888892" cy="79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itchFamily="18" charset="0"/>
              <a:cs typeface="Times New Roman" pitchFamily="18" charset="0"/>
            </a:rPr>
            <a:t>зразки планування освітньої роботи (</a:t>
          </a:r>
          <a:r>
            <a:rPr lang="uk-UA" sz="1800" b="0" i="0" kern="1200" noProof="0" dirty="0" smtClean="0">
              <a:latin typeface="Times New Roman" pitchFamily="18" charset="0"/>
              <a:cs typeface="Times New Roman" pitchFamily="18" charset="0"/>
            </a:rPr>
            <a:t>поурочно-тематичні плани з навчальних предметів, перелік навчально-виробничих робіт з професії на семестр (курс навчання), плани занять (уроків) тощо) </a:t>
          </a:r>
          <a:r>
            <a:rPr lang="uk-UA" sz="1800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457202" y="4370360"/>
        <a:ext cx="6888892" cy="792528"/>
      </dsp:txXfrm>
    </dsp:sp>
    <dsp:sp modelId="{6FE62096-2CCB-4A9B-9FA0-A0A8D7268E86}">
      <dsp:nvSpPr>
        <dsp:cNvPr id="0" name=""/>
        <dsp:cNvSpPr/>
      </dsp:nvSpPr>
      <dsp:spPr>
        <a:xfrm>
          <a:off x="727901" y="1178142"/>
          <a:ext cx="721633" cy="4381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1895"/>
              </a:lnTo>
              <a:lnTo>
                <a:pt x="721633" y="4381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EF3CE-A14B-435E-B7F9-A478B1BA11F0}">
      <dsp:nvSpPr>
        <dsp:cNvPr id="0" name=""/>
        <dsp:cNvSpPr/>
      </dsp:nvSpPr>
      <dsp:spPr>
        <a:xfrm>
          <a:off x="1449534" y="5263117"/>
          <a:ext cx="6988258" cy="593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зразок комплексу навчально-методичного забезпечення з кожної навчальної дисципліни навчального плану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9534" y="5263117"/>
        <a:ext cx="6988258" cy="593841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636A7-739D-453C-8819-40498A002A17}">
      <dsp:nvSpPr>
        <dsp:cNvPr id="0" name=""/>
        <dsp:cNvSpPr/>
      </dsp:nvSpPr>
      <dsp:spPr>
        <a:xfrm>
          <a:off x="281" y="631553"/>
          <a:ext cx="7123570" cy="1087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err="1" smtClean="0">
              <a:latin typeface="+mj-lt"/>
              <a:cs typeface="Times New Roman" pitchFamily="18" charset="0"/>
            </a:rPr>
            <a:t>Педаго</a:t>
          </a:r>
          <a:r>
            <a:rPr lang="uk-UA" sz="4000" kern="1200" noProof="0" dirty="0" err="1" smtClean="0">
              <a:latin typeface="+mj-lt"/>
              <a:cs typeface="Times New Roman" pitchFamily="18" charset="0"/>
            </a:rPr>
            <a:t>гічна</a:t>
          </a:r>
          <a:r>
            <a:rPr lang="uk-UA" sz="4000" kern="1200" noProof="0" dirty="0" smtClean="0">
              <a:latin typeface="+mj-lt"/>
              <a:cs typeface="Times New Roman" pitchFamily="18" charset="0"/>
            </a:rPr>
            <a:t>, методична література</a:t>
          </a:r>
          <a:endParaRPr lang="uk-UA" sz="4000" kern="1200" noProof="0" dirty="0">
            <a:latin typeface="+mj-lt"/>
            <a:cs typeface="Times New Roman" pitchFamily="18" charset="0"/>
          </a:endParaRPr>
        </a:p>
      </dsp:txBody>
      <dsp:txXfrm>
        <a:off x="281" y="631553"/>
        <a:ext cx="7123570" cy="1087461"/>
      </dsp:txXfrm>
    </dsp:sp>
    <dsp:sp modelId="{8DBD276B-363C-4775-91E4-74931CC2EA87}">
      <dsp:nvSpPr>
        <dsp:cNvPr id="0" name=""/>
        <dsp:cNvSpPr/>
      </dsp:nvSpPr>
      <dsp:spPr>
        <a:xfrm>
          <a:off x="712638" y="1719014"/>
          <a:ext cx="759736" cy="452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966"/>
              </a:lnTo>
              <a:lnTo>
                <a:pt x="759736" y="452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F8ECE-45F7-486B-A5A6-C7346AD5E8C1}">
      <dsp:nvSpPr>
        <dsp:cNvPr id="0" name=""/>
        <dsp:cNvSpPr/>
      </dsp:nvSpPr>
      <dsp:spPr>
        <a:xfrm>
          <a:off x="1472375" y="1878323"/>
          <a:ext cx="6835231" cy="587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+mj-lt"/>
              <a:cs typeface="Times New Roman" pitchFamily="18" charset="0"/>
            </a:rPr>
            <a:t>навчальні, навчально-методичні, методичні посібники</a:t>
          </a:r>
          <a:endParaRPr lang="uk-UA" sz="1800" kern="1200" noProof="0" dirty="0">
            <a:latin typeface="+mj-lt"/>
            <a:cs typeface="Times New Roman" pitchFamily="18" charset="0"/>
          </a:endParaRPr>
        </a:p>
      </dsp:txBody>
      <dsp:txXfrm>
        <a:off x="1472375" y="1878323"/>
        <a:ext cx="6835231" cy="587315"/>
      </dsp:txXfrm>
    </dsp:sp>
    <dsp:sp modelId="{9C89A5D0-8461-45FA-B7B8-D8FAD9380963}">
      <dsp:nvSpPr>
        <dsp:cNvPr id="0" name=""/>
        <dsp:cNvSpPr/>
      </dsp:nvSpPr>
      <dsp:spPr>
        <a:xfrm>
          <a:off x="712638" y="1719014"/>
          <a:ext cx="701757" cy="1174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4389"/>
              </a:lnTo>
              <a:lnTo>
                <a:pt x="701757" y="1174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A9FB0-9330-4BB6-AFA4-F9F3828EF273}">
      <dsp:nvSpPr>
        <dsp:cNvPr id="0" name=""/>
        <dsp:cNvSpPr/>
      </dsp:nvSpPr>
      <dsp:spPr>
        <a:xfrm>
          <a:off x="1414395" y="2599746"/>
          <a:ext cx="6927651" cy="587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+mj-lt"/>
              <a:cs typeface="Times New Roman" pitchFamily="18" charset="0"/>
            </a:rPr>
            <a:t>наукова література з різних галузей знань (педагогіка, психологія, соціологія тощо)</a:t>
          </a:r>
          <a:endParaRPr lang="uk-UA" sz="1800" kern="1200" noProof="0" dirty="0">
            <a:latin typeface="+mj-lt"/>
            <a:cs typeface="Times New Roman" pitchFamily="18" charset="0"/>
          </a:endParaRPr>
        </a:p>
      </dsp:txBody>
      <dsp:txXfrm>
        <a:off x="1414395" y="2599746"/>
        <a:ext cx="6927651" cy="587315"/>
      </dsp:txXfrm>
    </dsp:sp>
    <dsp:sp modelId="{C4A4D7C6-3250-4F42-953E-8C610243DDF6}">
      <dsp:nvSpPr>
        <dsp:cNvPr id="0" name=""/>
        <dsp:cNvSpPr/>
      </dsp:nvSpPr>
      <dsp:spPr>
        <a:xfrm>
          <a:off x="712638" y="1719014"/>
          <a:ext cx="811871" cy="186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265"/>
              </a:lnTo>
              <a:lnTo>
                <a:pt x="811871" y="1869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B20E2-6D19-42D5-90BC-E15D1C807737}">
      <dsp:nvSpPr>
        <dsp:cNvPr id="0" name=""/>
        <dsp:cNvSpPr/>
      </dsp:nvSpPr>
      <dsp:spPr>
        <a:xfrm>
          <a:off x="1524509" y="3294622"/>
          <a:ext cx="6828418" cy="587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+mj-lt"/>
              <a:cs typeface="Times New Roman" pitchFamily="18" charset="0"/>
            </a:rPr>
            <a:t>довідкова і енциклопедична література (довідники, словники, енциклопедії тощо) </a:t>
          </a:r>
          <a:endParaRPr lang="uk-UA" sz="1800" kern="1200" noProof="0" dirty="0">
            <a:latin typeface="+mj-lt"/>
            <a:cs typeface="Times New Roman" pitchFamily="18" charset="0"/>
          </a:endParaRPr>
        </a:p>
      </dsp:txBody>
      <dsp:txXfrm>
        <a:off x="1524509" y="3294622"/>
        <a:ext cx="6828418" cy="587315"/>
      </dsp:txXfrm>
    </dsp:sp>
    <dsp:sp modelId="{4CD64BE2-47FA-4EC5-9EFF-F51AB4310BC6}">
      <dsp:nvSpPr>
        <dsp:cNvPr id="0" name=""/>
        <dsp:cNvSpPr/>
      </dsp:nvSpPr>
      <dsp:spPr>
        <a:xfrm>
          <a:off x="712638" y="1719014"/>
          <a:ext cx="712357" cy="2642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918"/>
              </a:lnTo>
              <a:lnTo>
                <a:pt x="712357" y="2642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F9050-E2E0-43AD-970B-A55EAE4F69BD}">
      <dsp:nvSpPr>
        <dsp:cNvPr id="0" name=""/>
        <dsp:cNvSpPr/>
      </dsp:nvSpPr>
      <dsp:spPr>
        <a:xfrm>
          <a:off x="1424995" y="4068275"/>
          <a:ext cx="6875046" cy="587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+mj-lt"/>
              <a:cs typeface="Times New Roman" pitchFamily="18" charset="0"/>
            </a:rPr>
            <a:t>добірка фахових періодичних видань (газети, журнали, альманахи, часописи тощо)</a:t>
          </a:r>
          <a:endParaRPr lang="uk-UA" sz="1800" kern="1200" noProof="0" dirty="0">
            <a:latin typeface="+mj-lt"/>
            <a:cs typeface="Times New Roman" pitchFamily="18" charset="0"/>
          </a:endParaRPr>
        </a:p>
      </dsp:txBody>
      <dsp:txXfrm>
        <a:off x="1424995" y="4068275"/>
        <a:ext cx="6875046" cy="587315"/>
      </dsp:txXfrm>
    </dsp:sp>
    <dsp:sp modelId="{B2A51B27-BE7A-4E44-AB22-1B694BA041A4}">
      <dsp:nvSpPr>
        <dsp:cNvPr id="0" name=""/>
        <dsp:cNvSpPr/>
      </dsp:nvSpPr>
      <dsp:spPr>
        <a:xfrm>
          <a:off x="712638" y="1719014"/>
          <a:ext cx="719940" cy="3424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4764"/>
              </a:lnTo>
              <a:lnTo>
                <a:pt x="719940" y="3424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6AB9D-3320-4665-9A13-C0E17D916BFF}">
      <dsp:nvSpPr>
        <dsp:cNvPr id="0" name=""/>
        <dsp:cNvSpPr/>
      </dsp:nvSpPr>
      <dsp:spPr>
        <a:xfrm>
          <a:off x="1432578" y="4850121"/>
          <a:ext cx="6813185" cy="587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latin typeface="+mj-lt"/>
              <a:cs typeface="Times New Roman" pitchFamily="18" charset="0"/>
            </a:rPr>
            <a:t>інформаційний банк даних з питань змісту освіти, організації освітнього процесу, психолого-педагогічних досягнень тощо</a:t>
          </a:r>
          <a:r>
            <a:rPr lang="uk-UA" sz="1800" kern="1200" noProof="0" dirty="0" smtClean="0">
              <a:latin typeface="+mj-lt"/>
              <a:cs typeface="Times New Roman" pitchFamily="18" charset="0"/>
            </a:rPr>
            <a:t>  </a:t>
          </a:r>
          <a:endParaRPr lang="uk-UA" sz="1800" kern="1200" noProof="0" dirty="0">
            <a:latin typeface="+mj-lt"/>
            <a:cs typeface="Times New Roman" pitchFamily="18" charset="0"/>
          </a:endParaRPr>
        </a:p>
      </dsp:txBody>
      <dsp:txXfrm>
        <a:off x="1432578" y="4850121"/>
        <a:ext cx="6813185" cy="587315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636A7-739D-453C-8819-40498A002A17}">
      <dsp:nvSpPr>
        <dsp:cNvPr id="0" name=""/>
        <dsp:cNvSpPr/>
      </dsp:nvSpPr>
      <dsp:spPr>
        <a:xfrm>
          <a:off x="0" y="845161"/>
          <a:ext cx="7236586" cy="1061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latin typeface="+mj-lt"/>
              <a:cs typeface="Times New Roman" pitchFamily="18" charset="0"/>
            </a:rPr>
            <a:t>Дидактичні матеріали </a:t>
          </a:r>
          <a:endParaRPr lang="ru-RU" sz="5400" kern="1200" dirty="0">
            <a:latin typeface="+mj-lt"/>
            <a:cs typeface="Times New Roman" pitchFamily="18" charset="0"/>
          </a:endParaRPr>
        </a:p>
      </dsp:txBody>
      <dsp:txXfrm>
        <a:off x="0" y="845161"/>
        <a:ext cx="7236586" cy="1061693"/>
      </dsp:txXfrm>
    </dsp:sp>
    <dsp:sp modelId="{8DBD276B-363C-4775-91E4-74931CC2EA87}">
      <dsp:nvSpPr>
        <dsp:cNvPr id="0" name=""/>
        <dsp:cNvSpPr/>
      </dsp:nvSpPr>
      <dsp:spPr>
        <a:xfrm>
          <a:off x="723658" y="1906855"/>
          <a:ext cx="777538" cy="868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8383"/>
              </a:lnTo>
              <a:lnTo>
                <a:pt x="777538" y="8683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F8ECE-45F7-486B-A5A6-C7346AD5E8C1}">
      <dsp:nvSpPr>
        <dsp:cNvPr id="0" name=""/>
        <dsp:cNvSpPr/>
      </dsp:nvSpPr>
      <dsp:spPr>
        <a:xfrm>
          <a:off x="1501197" y="2459898"/>
          <a:ext cx="7339914" cy="63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>
              <a:latin typeface="+mj-lt"/>
              <a:cs typeface="Times New Roman" pitchFamily="18" charset="0"/>
            </a:rPr>
            <a:t>зразки</a:t>
          </a:r>
          <a:r>
            <a:rPr lang="ru-RU" sz="2100" b="0" i="0" kern="1200" dirty="0" smtClean="0">
              <a:latin typeface="+mj-lt"/>
              <a:cs typeface="Times New Roman" pitchFamily="18" charset="0"/>
            </a:rPr>
            <a:t> </a:t>
          </a:r>
          <a:r>
            <a:rPr lang="ru-RU" sz="2100" b="0" i="0" kern="1200" dirty="0" err="1" smtClean="0">
              <a:latin typeface="+mj-lt"/>
              <a:cs typeface="Times New Roman" pitchFamily="18" charset="0"/>
            </a:rPr>
            <a:t>навчально-наочних</a:t>
          </a:r>
          <a:r>
            <a:rPr lang="ru-RU" sz="2100" b="0" i="0" kern="1200" dirty="0" smtClean="0">
              <a:latin typeface="+mj-lt"/>
              <a:cs typeface="Times New Roman" pitchFamily="18" charset="0"/>
            </a:rPr>
            <a:t>, </a:t>
          </a:r>
          <a:r>
            <a:rPr lang="ru-RU" sz="2100" b="0" i="0" kern="1200" dirty="0" err="1" smtClean="0">
              <a:latin typeface="+mj-lt"/>
              <a:cs typeface="Times New Roman" pitchFamily="18" charset="0"/>
            </a:rPr>
            <a:t>ігрових</a:t>
          </a:r>
          <a:r>
            <a:rPr lang="ru-RU" sz="2100" b="0" i="0" kern="1200" dirty="0" smtClean="0">
              <a:latin typeface="+mj-lt"/>
              <a:cs typeface="Times New Roman" pitchFamily="18" charset="0"/>
            </a:rPr>
            <a:t> </a:t>
          </a:r>
          <a:r>
            <a:rPr lang="ru-RU" sz="2100" b="0" i="0" kern="1200" dirty="0" err="1" smtClean="0">
              <a:latin typeface="+mj-lt"/>
              <a:cs typeface="Times New Roman" pitchFamily="18" charset="0"/>
            </a:rPr>
            <a:t>матеріалів</a:t>
          </a:r>
          <a:endParaRPr lang="ru-RU" sz="2100" kern="1200" dirty="0">
            <a:latin typeface="+mj-lt"/>
            <a:cs typeface="Times New Roman" pitchFamily="18" charset="0"/>
          </a:endParaRPr>
        </a:p>
      </dsp:txBody>
      <dsp:txXfrm>
        <a:off x="1501197" y="2459898"/>
        <a:ext cx="7339914" cy="630680"/>
      </dsp:txXfrm>
    </dsp:sp>
    <dsp:sp modelId="{9C89A5D0-8461-45FA-B7B8-D8FAD9380963}">
      <dsp:nvSpPr>
        <dsp:cNvPr id="0" name=""/>
        <dsp:cNvSpPr/>
      </dsp:nvSpPr>
      <dsp:spPr>
        <a:xfrm>
          <a:off x="723658" y="1906855"/>
          <a:ext cx="729662" cy="1600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905"/>
              </a:lnTo>
              <a:lnTo>
                <a:pt x="729662" y="1600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A9FB0-9330-4BB6-AFA4-F9F3828EF273}">
      <dsp:nvSpPr>
        <dsp:cNvPr id="0" name=""/>
        <dsp:cNvSpPr/>
      </dsp:nvSpPr>
      <dsp:spPr>
        <a:xfrm>
          <a:off x="1453321" y="3192420"/>
          <a:ext cx="7439158" cy="63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+mj-lt"/>
              <a:cs typeface="Times New Roman" pitchFamily="18" charset="0"/>
            </a:rPr>
            <a:t>електронні дидактичні матеріали</a:t>
          </a:r>
          <a:endParaRPr lang="ru-RU" sz="2100" kern="1200" dirty="0">
            <a:latin typeface="+mj-lt"/>
            <a:cs typeface="Times New Roman" pitchFamily="18" charset="0"/>
          </a:endParaRPr>
        </a:p>
      </dsp:txBody>
      <dsp:txXfrm>
        <a:off x="1453321" y="3192420"/>
        <a:ext cx="7439158" cy="630680"/>
      </dsp:txXfrm>
    </dsp:sp>
    <dsp:sp modelId="{C4A4D7C6-3250-4F42-953E-8C610243DDF6}">
      <dsp:nvSpPr>
        <dsp:cNvPr id="0" name=""/>
        <dsp:cNvSpPr/>
      </dsp:nvSpPr>
      <dsp:spPr>
        <a:xfrm>
          <a:off x="723658" y="1906855"/>
          <a:ext cx="765540" cy="2419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9843"/>
              </a:lnTo>
              <a:lnTo>
                <a:pt x="765540" y="2419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B20E2-6D19-42D5-90BC-E15D1C807737}">
      <dsp:nvSpPr>
        <dsp:cNvPr id="0" name=""/>
        <dsp:cNvSpPr/>
      </dsp:nvSpPr>
      <dsp:spPr>
        <a:xfrm>
          <a:off x="1489199" y="4011358"/>
          <a:ext cx="7332598" cy="63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>
              <a:latin typeface="+mj-lt"/>
              <a:cs typeface="Times New Roman" pitchFamily="18" charset="0"/>
            </a:rPr>
            <a:t>матеріали</a:t>
          </a:r>
          <a:r>
            <a:rPr lang="ru-RU" sz="2100" b="0" i="0" kern="1200" dirty="0" smtClean="0">
              <a:latin typeface="+mj-lt"/>
              <a:cs typeface="Times New Roman" pitchFamily="18" charset="0"/>
            </a:rPr>
            <a:t> </a:t>
          </a:r>
          <a:r>
            <a:rPr lang="ru-RU" sz="2100" b="0" i="0" kern="1200" dirty="0" err="1" smtClean="0">
              <a:latin typeface="+mj-lt"/>
              <a:cs typeface="Times New Roman" pitchFamily="18" charset="0"/>
            </a:rPr>
            <a:t>з</a:t>
          </a:r>
          <a:r>
            <a:rPr lang="ru-RU" sz="2100" b="0" i="0" kern="1200" dirty="0" smtClean="0">
              <a:latin typeface="+mj-lt"/>
              <a:cs typeface="Times New Roman" pitchFamily="18" charset="0"/>
            </a:rPr>
            <a:t> </a:t>
          </a:r>
          <a:r>
            <a:rPr lang="ru-RU" sz="2100" b="0" i="0" kern="1200" dirty="0" err="1" smtClean="0">
              <a:latin typeface="+mj-lt"/>
              <a:cs typeface="Times New Roman" pitchFamily="18" charset="0"/>
            </a:rPr>
            <a:t>позакласної</a:t>
          </a:r>
          <a:r>
            <a:rPr lang="ru-RU" sz="2100" b="0" i="0" kern="1200" dirty="0" smtClean="0">
              <a:latin typeface="+mj-lt"/>
              <a:cs typeface="Times New Roman" pitchFamily="18" charset="0"/>
            </a:rPr>
            <a:t>, </a:t>
          </a:r>
          <a:r>
            <a:rPr lang="ru-RU" sz="2100" b="0" i="0" kern="1200" dirty="0" err="1" smtClean="0">
              <a:latin typeface="+mj-lt"/>
              <a:cs typeface="Times New Roman" pitchFamily="18" charset="0"/>
            </a:rPr>
            <a:t>позаурочної</a:t>
          </a:r>
          <a:r>
            <a:rPr lang="ru-RU" sz="2100" b="0" i="0" kern="1200" dirty="0" smtClean="0">
              <a:latin typeface="+mj-lt"/>
              <a:cs typeface="Times New Roman" pitchFamily="18" charset="0"/>
            </a:rPr>
            <a:t> </a:t>
          </a:r>
          <a:r>
            <a:rPr lang="ru-RU" sz="2100" b="0" i="0" kern="1200" dirty="0" err="1" smtClean="0">
              <a:latin typeface="+mj-lt"/>
              <a:cs typeface="Times New Roman" pitchFamily="18" charset="0"/>
            </a:rPr>
            <a:t>роботи</a:t>
          </a:r>
          <a:endParaRPr lang="ru-RU" sz="2100" kern="1200" dirty="0">
            <a:latin typeface="+mj-lt"/>
            <a:cs typeface="Times New Roman" pitchFamily="18" charset="0"/>
          </a:endParaRPr>
        </a:p>
      </dsp:txBody>
      <dsp:txXfrm>
        <a:off x="1489199" y="4011358"/>
        <a:ext cx="7332598" cy="630680"/>
      </dsp:txXfrm>
    </dsp:sp>
    <dsp:sp modelId="{4CD64BE2-47FA-4EC5-9EFF-F51AB4310BC6}">
      <dsp:nvSpPr>
        <dsp:cNvPr id="0" name=""/>
        <dsp:cNvSpPr/>
      </dsp:nvSpPr>
      <dsp:spPr>
        <a:xfrm>
          <a:off x="723658" y="1906855"/>
          <a:ext cx="726660" cy="3220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0031"/>
              </a:lnTo>
              <a:lnTo>
                <a:pt x="726660" y="32200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F9050-E2E0-43AD-970B-A55EAE4F69BD}">
      <dsp:nvSpPr>
        <dsp:cNvPr id="0" name=""/>
        <dsp:cNvSpPr/>
      </dsp:nvSpPr>
      <dsp:spPr>
        <a:xfrm>
          <a:off x="1450319" y="4811546"/>
          <a:ext cx="7382669" cy="63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+mj-lt"/>
              <a:cs typeface="Times New Roman" pitchFamily="18" charset="0"/>
            </a:rPr>
            <a:t>матеріали конкурсів, педагогічних читань, конференцій тощо</a:t>
          </a:r>
          <a:endParaRPr lang="ru-RU" sz="2100" kern="1200" dirty="0">
            <a:latin typeface="+mj-lt"/>
            <a:cs typeface="Times New Roman" pitchFamily="18" charset="0"/>
          </a:endParaRPr>
        </a:p>
      </dsp:txBody>
      <dsp:txXfrm>
        <a:off x="1450319" y="4811546"/>
        <a:ext cx="7382669" cy="630680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9AF5D-C9A9-46DD-89F8-03CE0DC9C893}">
      <dsp:nvSpPr>
        <dsp:cNvPr id="0" name=""/>
        <dsp:cNvSpPr/>
      </dsp:nvSpPr>
      <dsp:spPr>
        <a:xfrm>
          <a:off x="1843028" y="1449"/>
          <a:ext cx="3514742" cy="762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>
              <a:latin typeface="+mj-lt"/>
              <a:cs typeface="Times New Roman" pitchFamily="18" charset="0"/>
            </a:rPr>
            <a:t>РОЗМІЩЕННЯ</a:t>
          </a:r>
          <a:endParaRPr lang="ru-RU" sz="4300" kern="1200" dirty="0">
            <a:latin typeface="+mj-lt"/>
            <a:cs typeface="Times New Roman" pitchFamily="18" charset="0"/>
          </a:endParaRPr>
        </a:p>
      </dsp:txBody>
      <dsp:txXfrm>
        <a:off x="1843028" y="1449"/>
        <a:ext cx="3514742" cy="762096"/>
      </dsp:txXfrm>
    </dsp:sp>
    <dsp:sp modelId="{0995E3B1-25FD-4CCB-BE0B-C4E1B3C8EB66}">
      <dsp:nvSpPr>
        <dsp:cNvPr id="0" name=""/>
        <dsp:cNvSpPr/>
      </dsp:nvSpPr>
      <dsp:spPr>
        <a:xfrm>
          <a:off x="2194502" y="763546"/>
          <a:ext cx="351474" cy="571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572"/>
              </a:lnTo>
              <a:lnTo>
                <a:pt x="351474" y="571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F65CA-9E6F-4F89-BC9B-D454999AFC35}">
      <dsp:nvSpPr>
        <dsp:cNvPr id="0" name=""/>
        <dsp:cNvSpPr/>
      </dsp:nvSpPr>
      <dsp:spPr>
        <a:xfrm>
          <a:off x="2545977" y="954070"/>
          <a:ext cx="1874159" cy="762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стенди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2545977" y="954070"/>
        <a:ext cx="1874159" cy="762096"/>
      </dsp:txXfrm>
    </dsp:sp>
    <dsp:sp modelId="{197BA560-6BB3-4B8D-8022-858B58FA1539}">
      <dsp:nvSpPr>
        <dsp:cNvPr id="0" name=""/>
        <dsp:cNvSpPr/>
      </dsp:nvSpPr>
      <dsp:spPr>
        <a:xfrm>
          <a:off x="2194502" y="763546"/>
          <a:ext cx="351474" cy="1524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192"/>
              </a:lnTo>
              <a:lnTo>
                <a:pt x="351474" y="152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EAD14-9269-4B73-9FCD-0BE444DCF25B}">
      <dsp:nvSpPr>
        <dsp:cNvPr id="0" name=""/>
        <dsp:cNvSpPr/>
      </dsp:nvSpPr>
      <dsp:spPr>
        <a:xfrm>
          <a:off x="2545977" y="1906690"/>
          <a:ext cx="1874159" cy="762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теки, папки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2545977" y="1906690"/>
        <a:ext cx="1874159" cy="762096"/>
      </dsp:txXfrm>
    </dsp:sp>
    <dsp:sp modelId="{6653FF6B-AC29-43A1-835D-75E50048AF08}">
      <dsp:nvSpPr>
        <dsp:cNvPr id="0" name=""/>
        <dsp:cNvSpPr/>
      </dsp:nvSpPr>
      <dsp:spPr>
        <a:xfrm>
          <a:off x="2194502" y="763546"/>
          <a:ext cx="351474" cy="2476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6813"/>
              </a:lnTo>
              <a:lnTo>
                <a:pt x="351474" y="24768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7E34D-8D9B-43B5-BB21-9A7C1C953E51}">
      <dsp:nvSpPr>
        <dsp:cNvPr id="0" name=""/>
        <dsp:cNvSpPr/>
      </dsp:nvSpPr>
      <dsp:spPr>
        <a:xfrm>
          <a:off x="2545977" y="2859311"/>
          <a:ext cx="1874159" cy="762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підшивка періодичних видань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2545977" y="2859311"/>
        <a:ext cx="1874159" cy="762096"/>
      </dsp:txXfrm>
    </dsp:sp>
    <dsp:sp modelId="{753A3CD8-1C20-46F5-9A78-8C592C25479F}">
      <dsp:nvSpPr>
        <dsp:cNvPr id="0" name=""/>
        <dsp:cNvSpPr/>
      </dsp:nvSpPr>
      <dsp:spPr>
        <a:xfrm>
          <a:off x="2194502" y="763546"/>
          <a:ext cx="351474" cy="342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433"/>
              </a:lnTo>
              <a:lnTo>
                <a:pt x="351474" y="34294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4660C-7C26-4B81-A5E2-10C8E5A855D7}">
      <dsp:nvSpPr>
        <dsp:cNvPr id="0" name=""/>
        <dsp:cNvSpPr/>
      </dsp:nvSpPr>
      <dsp:spPr>
        <a:xfrm>
          <a:off x="2545977" y="3811931"/>
          <a:ext cx="1874159" cy="762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електронні носії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2545977" y="3811931"/>
        <a:ext cx="1874159" cy="762096"/>
      </dsp:txXfrm>
    </dsp:sp>
    <dsp:sp modelId="{2B1C6363-2D49-49EE-BA69-1800BC0C744B}">
      <dsp:nvSpPr>
        <dsp:cNvPr id="0" name=""/>
        <dsp:cNvSpPr/>
      </dsp:nvSpPr>
      <dsp:spPr>
        <a:xfrm>
          <a:off x="2194502" y="763546"/>
          <a:ext cx="351474" cy="4382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2054"/>
              </a:lnTo>
              <a:lnTo>
                <a:pt x="351474" y="4382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4AAA0-807C-4E8A-9874-521F1CD7BE94}">
      <dsp:nvSpPr>
        <dsp:cNvPr id="0" name=""/>
        <dsp:cNvSpPr/>
      </dsp:nvSpPr>
      <dsp:spPr>
        <a:xfrm>
          <a:off x="2545977" y="4764552"/>
          <a:ext cx="1874159" cy="762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картотека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2545977" y="4764552"/>
        <a:ext cx="1874159" cy="762096"/>
      </dsp:txXfrm>
    </dsp:sp>
    <dsp:sp modelId="{B4D0BEC1-B7A2-491A-9972-8D86389597AC}">
      <dsp:nvSpPr>
        <dsp:cNvPr id="0" name=""/>
        <dsp:cNvSpPr/>
      </dsp:nvSpPr>
      <dsp:spPr>
        <a:xfrm>
          <a:off x="2194502" y="763546"/>
          <a:ext cx="351474" cy="5334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4674"/>
              </a:lnTo>
              <a:lnTo>
                <a:pt x="351474" y="5334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05BEA-2B0F-4C35-AA73-431B01B44FFB}">
      <dsp:nvSpPr>
        <dsp:cNvPr id="0" name=""/>
        <dsp:cNvSpPr/>
      </dsp:nvSpPr>
      <dsp:spPr>
        <a:xfrm>
          <a:off x="2545977" y="5717172"/>
          <a:ext cx="1874159" cy="762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каталог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2545977" y="5717172"/>
        <a:ext cx="1874159" cy="762096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636A7-739D-453C-8819-40498A002A17}">
      <dsp:nvSpPr>
        <dsp:cNvPr id="0" name=""/>
        <dsp:cNvSpPr/>
      </dsp:nvSpPr>
      <dsp:spPr>
        <a:xfrm>
          <a:off x="3314" y="674037"/>
          <a:ext cx="6911269" cy="1131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noProof="0" dirty="0" smtClean="0">
              <a:latin typeface="+mj-lt"/>
              <a:cs typeface="Times New Roman" pitchFamily="18" charset="0"/>
            </a:rPr>
            <a:t>Технічне забезпечення </a:t>
          </a:r>
          <a:r>
            <a:rPr lang="uk-UA" sz="4000" kern="1200" dirty="0" smtClean="0">
              <a:latin typeface="+mj-lt"/>
              <a:cs typeface="Times New Roman" pitchFamily="18" charset="0"/>
            </a:rPr>
            <a:t> </a:t>
          </a:r>
          <a:endParaRPr lang="ru-RU" sz="4000" kern="1200" dirty="0">
            <a:latin typeface="+mj-lt"/>
            <a:cs typeface="Times New Roman" pitchFamily="18" charset="0"/>
          </a:endParaRPr>
        </a:p>
      </dsp:txBody>
      <dsp:txXfrm>
        <a:off x="3314" y="674037"/>
        <a:ext cx="6911269" cy="1131525"/>
      </dsp:txXfrm>
    </dsp:sp>
    <dsp:sp modelId="{8DBD276B-363C-4775-91E4-74931CC2EA87}">
      <dsp:nvSpPr>
        <dsp:cNvPr id="0" name=""/>
        <dsp:cNvSpPr/>
      </dsp:nvSpPr>
      <dsp:spPr>
        <a:xfrm>
          <a:off x="694441" y="1805563"/>
          <a:ext cx="737770" cy="445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929"/>
              </a:lnTo>
              <a:lnTo>
                <a:pt x="737770" y="445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F8ECE-45F7-486B-A5A6-C7346AD5E8C1}">
      <dsp:nvSpPr>
        <dsp:cNvPr id="0" name=""/>
        <dsp:cNvSpPr/>
      </dsp:nvSpPr>
      <dsp:spPr>
        <a:xfrm>
          <a:off x="1432212" y="1962397"/>
          <a:ext cx="6729044" cy="578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0" i="0" kern="1200" noProof="0" dirty="0" smtClean="0">
              <a:latin typeface="+mj-lt"/>
              <a:cs typeface="Times New Roman" pitchFamily="18" charset="0"/>
            </a:rPr>
            <a:t>комп’ютери </a:t>
          </a:r>
          <a:endParaRPr lang="uk-UA" sz="3300" kern="1200" noProof="0" dirty="0">
            <a:latin typeface="+mj-lt"/>
            <a:cs typeface="Times New Roman" pitchFamily="18" charset="0"/>
          </a:endParaRPr>
        </a:p>
      </dsp:txBody>
      <dsp:txXfrm>
        <a:off x="1432212" y="1962397"/>
        <a:ext cx="6729044" cy="578191"/>
      </dsp:txXfrm>
    </dsp:sp>
    <dsp:sp modelId="{9C89A5D0-8461-45FA-B7B8-D8FAD9380963}">
      <dsp:nvSpPr>
        <dsp:cNvPr id="0" name=""/>
        <dsp:cNvSpPr/>
      </dsp:nvSpPr>
      <dsp:spPr>
        <a:xfrm>
          <a:off x="694441" y="1805563"/>
          <a:ext cx="680691" cy="1156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145"/>
              </a:lnTo>
              <a:lnTo>
                <a:pt x="680691" y="11561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A9FB0-9330-4BB6-AFA4-F9F3828EF273}">
      <dsp:nvSpPr>
        <dsp:cNvPr id="0" name=""/>
        <dsp:cNvSpPr/>
      </dsp:nvSpPr>
      <dsp:spPr>
        <a:xfrm>
          <a:off x="1375133" y="2672613"/>
          <a:ext cx="6820028" cy="578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>
              <a:latin typeface="+mj-lt"/>
              <a:cs typeface="Times New Roman" pitchFamily="18" charset="0"/>
            </a:rPr>
            <a:t>екрани, </a:t>
          </a:r>
          <a:r>
            <a:rPr lang="uk-UA" sz="3300" kern="1200" dirty="0" smtClean="0">
              <a:latin typeface="+mj-lt"/>
              <a:cs typeface="Times New Roman" pitchFamily="18" charset="0"/>
            </a:rPr>
            <a:t>плазмові панелі</a:t>
          </a:r>
          <a:endParaRPr lang="uk-UA" sz="3300" kern="1200" noProof="0" dirty="0">
            <a:latin typeface="+mj-lt"/>
            <a:cs typeface="Times New Roman" pitchFamily="18" charset="0"/>
          </a:endParaRPr>
        </a:p>
      </dsp:txBody>
      <dsp:txXfrm>
        <a:off x="1375133" y="2672613"/>
        <a:ext cx="6820028" cy="578191"/>
      </dsp:txXfrm>
    </dsp:sp>
    <dsp:sp modelId="{C4A4D7C6-3250-4F42-953E-8C610243DDF6}">
      <dsp:nvSpPr>
        <dsp:cNvPr id="0" name=""/>
        <dsp:cNvSpPr/>
      </dsp:nvSpPr>
      <dsp:spPr>
        <a:xfrm>
          <a:off x="694441" y="1805563"/>
          <a:ext cx="726771" cy="1868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268"/>
              </a:lnTo>
              <a:lnTo>
                <a:pt x="726771" y="1868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B20E2-6D19-42D5-90BC-E15D1C807737}">
      <dsp:nvSpPr>
        <dsp:cNvPr id="0" name=""/>
        <dsp:cNvSpPr/>
      </dsp:nvSpPr>
      <dsp:spPr>
        <a:xfrm>
          <a:off x="1421212" y="3384736"/>
          <a:ext cx="6722337" cy="578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latin typeface="+mj-lt"/>
              <a:cs typeface="Times New Roman" pitchFamily="18" charset="0"/>
            </a:rPr>
            <a:t>акустичні системи</a:t>
          </a:r>
          <a:endParaRPr lang="uk-UA" sz="3300" kern="1200" dirty="0">
            <a:latin typeface="+mj-lt"/>
            <a:cs typeface="Times New Roman" pitchFamily="18" charset="0"/>
          </a:endParaRPr>
        </a:p>
      </dsp:txBody>
      <dsp:txXfrm>
        <a:off x="1421212" y="3384736"/>
        <a:ext cx="6722337" cy="578191"/>
      </dsp:txXfrm>
    </dsp:sp>
    <dsp:sp modelId="{4CD64BE2-47FA-4EC5-9EFF-F51AB4310BC6}">
      <dsp:nvSpPr>
        <dsp:cNvPr id="0" name=""/>
        <dsp:cNvSpPr/>
      </dsp:nvSpPr>
      <dsp:spPr>
        <a:xfrm>
          <a:off x="694441" y="1805563"/>
          <a:ext cx="680691" cy="2601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623"/>
              </a:lnTo>
              <a:lnTo>
                <a:pt x="680691" y="2601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F9050-E2E0-43AD-970B-A55EAE4F69BD}">
      <dsp:nvSpPr>
        <dsp:cNvPr id="0" name=""/>
        <dsp:cNvSpPr/>
      </dsp:nvSpPr>
      <dsp:spPr>
        <a:xfrm>
          <a:off x="1375133" y="4118091"/>
          <a:ext cx="6820028" cy="578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>
              <a:latin typeface="+mj-lt"/>
              <a:cs typeface="Times New Roman" pitchFamily="18" charset="0"/>
            </a:rPr>
            <a:t>проектори</a:t>
          </a:r>
          <a:endParaRPr lang="uk-UA" sz="3300" kern="1200" dirty="0">
            <a:latin typeface="+mj-lt"/>
            <a:cs typeface="Times New Roman" pitchFamily="18" charset="0"/>
          </a:endParaRPr>
        </a:p>
      </dsp:txBody>
      <dsp:txXfrm>
        <a:off x="1375133" y="4118091"/>
        <a:ext cx="6820028" cy="578191"/>
      </dsp:txXfrm>
    </dsp:sp>
    <dsp:sp modelId="{B2A51B27-BE7A-4E44-AB22-1B694BA041A4}">
      <dsp:nvSpPr>
        <dsp:cNvPr id="0" name=""/>
        <dsp:cNvSpPr/>
      </dsp:nvSpPr>
      <dsp:spPr>
        <a:xfrm>
          <a:off x="694441" y="1805563"/>
          <a:ext cx="698592" cy="3371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1560"/>
              </a:lnTo>
              <a:lnTo>
                <a:pt x="698592" y="3371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6AB9D-3320-4665-9A13-C0E17D916BFF}">
      <dsp:nvSpPr>
        <dsp:cNvPr id="0" name=""/>
        <dsp:cNvSpPr/>
      </dsp:nvSpPr>
      <dsp:spPr>
        <a:xfrm>
          <a:off x="1393034" y="4888027"/>
          <a:ext cx="6707341" cy="578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latin typeface="+mj-lt"/>
              <a:cs typeface="Times New Roman" pitchFamily="18" charset="0"/>
            </a:rPr>
            <a:t>інші технічні засоби навчання</a:t>
          </a:r>
          <a:endParaRPr lang="ru-RU" sz="3300" kern="1200" dirty="0">
            <a:latin typeface="+mj-lt"/>
            <a:cs typeface="Times New Roman" pitchFamily="18" charset="0"/>
          </a:endParaRPr>
        </a:p>
      </dsp:txBody>
      <dsp:txXfrm>
        <a:off x="1393034" y="4888027"/>
        <a:ext cx="6707341" cy="578191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C63B91-704A-4AF8-85C0-6F00FB698B71}">
      <dsp:nvSpPr>
        <dsp:cNvPr id="0" name=""/>
        <dsp:cNvSpPr/>
      </dsp:nvSpPr>
      <dsp:spPr>
        <a:xfrm rot="20988269">
          <a:off x="27509" y="2140469"/>
          <a:ext cx="8909468" cy="102026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017D7-2434-4296-9701-6F8EDA479746}">
      <dsp:nvSpPr>
        <dsp:cNvPr id="0" name=""/>
        <dsp:cNvSpPr/>
      </dsp:nvSpPr>
      <dsp:spPr>
        <a:xfrm>
          <a:off x="1075738" y="265060"/>
          <a:ext cx="2689346" cy="212048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1A839-8115-4B85-B5E4-B2F1F153B9A0}">
      <dsp:nvSpPr>
        <dsp:cNvPr id="0" name=""/>
        <dsp:cNvSpPr/>
      </dsp:nvSpPr>
      <dsp:spPr>
        <a:xfrm>
          <a:off x="4198593" y="0"/>
          <a:ext cx="3973806" cy="222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0000"/>
              </a:solidFill>
              <a:latin typeface="+mj-lt"/>
              <a:cs typeface="Times New Roman" pitchFamily="18" charset="0"/>
            </a:rPr>
            <a:t>ІНТЕРНЕТ</a:t>
          </a:r>
          <a:endParaRPr lang="ru-RU" sz="4000" b="1" kern="1200" dirty="0">
            <a:solidFill>
              <a:srgbClr val="FF0000"/>
            </a:solidFill>
            <a:latin typeface="+mj-lt"/>
            <a:cs typeface="Times New Roman" pitchFamily="18" charset="0"/>
          </a:endParaRPr>
        </a:p>
      </dsp:txBody>
      <dsp:txXfrm>
        <a:off x="4198593" y="0"/>
        <a:ext cx="3973806" cy="2226506"/>
      </dsp:txXfrm>
    </dsp:sp>
    <dsp:sp modelId="{87FADDA5-8FBA-4B1C-9ABE-3BDE968DE8B2}">
      <dsp:nvSpPr>
        <dsp:cNvPr id="0" name=""/>
        <dsp:cNvSpPr/>
      </dsp:nvSpPr>
      <dsp:spPr>
        <a:xfrm>
          <a:off x="4860034" y="2736313"/>
          <a:ext cx="2689346" cy="212048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2A78C-DD48-4D0D-A5B5-6D4CA31E4F8D}">
      <dsp:nvSpPr>
        <dsp:cNvPr id="0" name=""/>
        <dsp:cNvSpPr/>
      </dsp:nvSpPr>
      <dsp:spPr>
        <a:xfrm>
          <a:off x="638773" y="3074700"/>
          <a:ext cx="4280435" cy="222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  <a:cs typeface="Times New Roman" pitchFamily="18" charset="0"/>
            </a:rPr>
            <a:t>ТЕХНІЧНЕ ЗАБЕЗПЕЧЕННЯ</a:t>
          </a:r>
          <a:endParaRPr lang="ru-RU" sz="3200" b="1" kern="1200" dirty="0">
            <a:latin typeface="+mj-lt"/>
            <a:cs typeface="Times New Roman" pitchFamily="18" charset="0"/>
          </a:endParaRPr>
        </a:p>
      </dsp:txBody>
      <dsp:txXfrm>
        <a:off x="638773" y="3074700"/>
        <a:ext cx="4280435" cy="2226506"/>
      </dsp:txXfrm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7D709-E4BA-45C7-9A24-19D7B6086C29}">
      <dsp:nvSpPr>
        <dsp:cNvPr id="0" name=""/>
        <dsp:cNvSpPr/>
      </dsp:nvSpPr>
      <dsp:spPr>
        <a:xfrm rot="16200000">
          <a:off x="546652" y="-546652"/>
          <a:ext cx="3478695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noProof="0" dirty="0" smtClean="0">
              <a:latin typeface="+mj-lt"/>
              <a:cs typeface="Times New Roman" pitchFamily="18" charset="0"/>
            </a:rPr>
            <a:t>каталоги чи картотеки на </a:t>
          </a:r>
          <a:r>
            <a:rPr lang="uk-UA" sz="2800" b="0" i="0" u="sng" kern="1200" noProof="0" dirty="0" smtClean="0">
              <a:latin typeface="+mj-lt"/>
              <a:cs typeface="Times New Roman" pitchFamily="18" charset="0"/>
            </a:rPr>
            <a:t>електронних</a:t>
          </a:r>
          <a:r>
            <a:rPr lang="uk-UA" sz="2400" b="0" i="0" kern="1200" noProof="0" dirty="0" smtClean="0">
              <a:latin typeface="+mj-lt"/>
              <a:cs typeface="Times New Roman" pitchFamily="18" charset="0"/>
            </a:rPr>
            <a:t> або/та паперових носіях</a:t>
          </a:r>
          <a:endParaRPr lang="ru-RU" sz="2400" kern="1200" dirty="0">
            <a:latin typeface="+mj-lt"/>
          </a:endParaRPr>
        </a:p>
      </dsp:txBody>
      <dsp:txXfrm rot="16200000">
        <a:off x="981489" y="-981489"/>
        <a:ext cx="2609021" cy="4572000"/>
      </dsp:txXfrm>
    </dsp:sp>
    <dsp:sp modelId="{F95155B3-94C9-455A-820D-D51B16F735C5}">
      <dsp:nvSpPr>
        <dsp:cNvPr id="0" name=""/>
        <dsp:cNvSpPr/>
      </dsp:nvSpPr>
      <dsp:spPr>
        <a:xfrm>
          <a:off x="4572000" y="0"/>
          <a:ext cx="4572000" cy="34786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noProof="0" dirty="0" smtClean="0">
              <a:latin typeface="+mj-lt"/>
              <a:cs typeface="Times New Roman" pitchFamily="18" charset="0"/>
            </a:rPr>
            <a:t>може використовуватися інформація, розміщена на офіційних </a:t>
          </a:r>
          <a:r>
            <a:rPr lang="uk-UA" sz="2400" b="0" i="0" kern="1200" noProof="0" dirty="0" err="1" smtClean="0">
              <a:latin typeface="+mj-lt"/>
              <a:cs typeface="Times New Roman" pitchFamily="18" charset="0"/>
            </a:rPr>
            <a:t>веб-сайтах</a:t>
          </a:r>
          <a:r>
            <a:rPr lang="uk-UA" sz="2400" b="0" i="0" kern="1200" noProof="0" dirty="0" smtClean="0">
              <a:latin typeface="+mj-lt"/>
              <a:cs typeface="Times New Roman" pitchFamily="18" charset="0"/>
            </a:rPr>
            <a:t> Міністерства освіти і науки України, Національної академії педагогічних наук України, закладів освіти, видавництв</a:t>
          </a:r>
          <a:endParaRPr lang="ru-RU" sz="2400" kern="1200" dirty="0">
            <a:latin typeface="+mj-lt"/>
          </a:endParaRPr>
        </a:p>
      </dsp:txBody>
      <dsp:txXfrm>
        <a:off x="4572000" y="0"/>
        <a:ext cx="4572000" cy="2609021"/>
      </dsp:txXfrm>
    </dsp:sp>
    <dsp:sp modelId="{B4F87607-1730-4EE5-B671-C509F2A45359}">
      <dsp:nvSpPr>
        <dsp:cNvPr id="0" name=""/>
        <dsp:cNvSpPr/>
      </dsp:nvSpPr>
      <dsp:spPr>
        <a:xfrm rot="10800000">
          <a:off x="0" y="3478695"/>
          <a:ext cx="4572000" cy="34786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noProof="0" dirty="0" smtClean="0">
              <a:latin typeface="+mj-lt"/>
              <a:cs typeface="Times New Roman" pitchFamily="18" charset="0"/>
            </a:rPr>
            <a:t>матеріали групуються за окремими розділами</a:t>
          </a:r>
          <a:endParaRPr lang="ru-RU" sz="2400" kern="1200" dirty="0">
            <a:latin typeface="+mj-lt"/>
          </a:endParaRPr>
        </a:p>
      </dsp:txBody>
      <dsp:txXfrm rot="10800000">
        <a:off x="0" y="4348369"/>
        <a:ext cx="4572000" cy="2609021"/>
      </dsp:txXfrm>
    </dsp:sp>
    <dsp:sp modelId="{1C635FC4-774F-4C3B-A3EC-F355C12F7580}">
      <dsp:nvSpPr>
        <dsp:cNvPr id="0" name=""/>
        <dsp:cNvSpPr/>
      </dsp:nvSpPr>
      <dsp:spPr>
        <a:xfrm rot="5400000">
          <a:off x="5118652" y="2932043"/>
          <a:ext cx="3478695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+mj-lt"/>
              <a:cs typeface="Times New Roman" pitchFamily="18" charset="0"/>
            </a:rPr>
            <a:t>спільна робота з бібліотекарем</a:t>
          </a:r>
          <a:endParaRPr lang="ru-RU" sz="2400" kern="1200" dirty="0">
            <a:latin typeface="+mj-lt"/>
          </a:endParaRPr>
        </a:p>
      </dsp:txBody>
      <dsp:txXfrm rot="5400000">
        <a:off x="5553489" y="3366880"/>
        <a:ext cx="2609021" cy="4572000"/>
      </dsp:txXfrm>
    </dsp:sp>
    <dsp:sp modelId="{674A272A-6EFE-4E9C-B183-A1F268212A3F}">
      <dsp:nvSpPr>
        <dsp:cNvPr id="0" name=""/>
        <dsp:cNvSpPr/>
      </dsp:nvSpPr>
      <dsp:spPr>
        <a:xfrm>
          <a:off x="2195730" y="2609021"/>
          <a:ext cx="4752539" cy="173934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Інформаційний банк даних</a:t>
          </a:r>
          <a:endParaRPr lang="ru-RU" sz="4000" kern="1200" dirty="0">
            <a:latin typeface="+mj-lt"/>
          </a:endParaRPr>
        </a:p>
      </dsp:txBody>
      <dsp:txXfrm>
        <a:off x="2195730" y="2609021"/>
        <a:ext cx="4752539" cy="1739347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A7D709-E4BA-45C7-9A24-19D7B6086C29}">
      <dsp:nvSpPr>
        <dsp:cNvPr id="0" name=""/>
        <dsp:cNvSpPr/>
      </dsp:nvSpPr>
      <dsp:spPr>
        <a:xfrm rot="16200000">
          <a:off x="546652" y="-546652"/>
          <a:ext cx="3478695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інформативність та змістовність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 rot="16200000">
        <a:off x="981489" y="-981489"/>
        <a:ext cx="2609021" cy="4572000"/>
      </dsp:txXfrm>
    </dsp:sp>
    <dsp:sp modelId="{F95155B3-94C9-455A-820D-D51B16F735C5}">
      <dsp:nvSpPr>
        <dsp:cNvPr id="0" name=""/>
        <dsp:cNvSpPr/>
      </dsp:nvSpPr>
      <dsp:spPr>
        <a:xfrm>
          <a:off x="4572000" y="0"/>
          <a:ext cx="4572000" cy="34786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доступність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>
        <a:off x="4572000" y="0"/>
        <a:ext cx="4572000" cy="2609021"/>
      </dsp:txXfrm>
    </dsp:sp>
    <dsp:sp modelId="{B4F87607-1730-4EE5-B671-C509F2A45359}">
      <dsp:nvSpPr>
        <dsp:cNvPr id="0" name=""/>
        <dsp:cNvSpPr/>
      </dsp:nvSpPr>
      <dsp:spPr>
        <a:xfrm rot="10800000">
          <a:off x="0" y="3478695"/>
          <a:ext cx="4572000" cy="34786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сучасність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 rot="10800000">
        <a:off x="0" y="4348369"/>
        <a:ext cx="4572000" cy="2609021"/>
      </dsp:txXfrm>
    </dsp:sp>
    <dsp:sp modelId="{1C635FC4-774F-4C3B-A3EC-F355C12F7580}">
      <dsp:nvSpPr>
        <dsp:cNvPr id="0" name=""/>
        <dsp:cNvSpPr/>
      </dsp:nvSpPr>
      <dsp:spPr>
        <a:xfrm rot="5400000">
          <a:off x="5118652" y="2932043"/>
          <a:ext cx="3478695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задоволення потреб педагогів у саморозвитку і професійному самовдосконаленні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 rot="5400000">
        <a:off x="5553489" y="3366880"/>
        <a:ext cx="2609021" cy="4572000"/>
      </dsp:txXfrm>
    </dsp:sp>
    <dsp:sp modelId="{674A272A-6EFE-4E9C-B183-A1F268212A3F}">
      <dsp:nvSpPr>
        <dsp:cNvPr id="0" name=""/>
        <dsp:cNvSpPr/>
      </dsp:nvSpPr>
      <dsp:spPr>
        <a:xfrm>
          <a:off x="2195730" y="2609021"/>
          <a:ext cx="4752539" cy="173934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Інформаційний банк даних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принципи створення</a:t>
          </a:r>
          <a:endParaRPr lang="ru-RU" sz="2800" kern="1200" dirty="0">
            <a:latin typeface="+mj-lt"/>
            <a:cs typeface="Times New Roman" pitchFamily="18" charset="0"/>
          </a:endParaRPr>
        </a:p>
      </dsp:txBody>
      <dsp:txXfrm>
        <a:off x="2195730" y="2609021"/>
        <a:ext cx="4752539" cy="173934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8330A2-ED4E-45E5-98CB-553DEBFB7875}">
      <dsp:nvSpPr>
        <dsp:cNvPr id="0" name=""/>
        <dsp:cNvSpPr/>
      </dsp:nvSpPr>
      <dsp:spPr>
        <a:xfrm>
          <a:off x="3477" y="1672"/>
          <a:ext cx="9137045" cy="1356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+mj-lt"/>
              <a:cs typeface="Times New Roman" pitchFamily="18" charset="0"/>
            </a:rPr>
            <a:t>Щороку до початку навчального року</a:t>
          </a:r>
          <a:endParaRPr lang="ru-RU" sz="3200" i="0" kern="1200" dirty="0">
            <a:latin typeface="+mj-lt"/>
            <a:cs typeface="Times New Roman" pitchFamily="18" charset="0"/>
          </a:endParaRPr>
        </a:p>
      </dsp:txBody>
      <dsp:txXfrm>
        <a:off x="3477" y="1672"/>
        <a:ext cx="9137045" cy="1356966"/>
      </dsp:txXfrm>
    </dsp:sp>
    <dsp:sp modelId="{AC6BE73F-C315-4F7D-8756-B0A3A06A8335}">
      <dsp:nvSpPr>
        <dsp:cNvPr id="0" name=""/>
        <dsp:cNvSpPr/>
      </dsp:nvSpPr>
      <dsp:spPr>
        <a:xfrm>
          <a:off x="12395" y="1537911"/>
          <a:ext cx="4351702" cy="200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про розподіл обов’язків між директором, його заступниками та педагогічними працівниками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12395" y="1537911"/>
        <a:ext cx="4351702" cy="2007199"/>
      </dsp:txXfrm>
    </dsp:sp>
    <dsp:sp modelId="{D7D73758-904F-4CD2-9D5E-79753FF3A23F}">
      <dsp:nvSpPr>
        <dsp:cNvPr id="0" name=""/>
        <dsp:cNvSpPr/>
      </dsp:nvSpPr>
      <dsp:spPr>
        <a:xfrm>
          <a:off x="323536" y="3726049"/>
          <a:ext cx="2728874" cy="200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про організацію навчальної, виробничої, виховної та методичної роботи (загальний наказ)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323536" y="3726049"/>
        <a:ext cx="2728874" cy="2007199"/>
      </dsp:txXfrm>
    </dsp:sp>
    <dsp:sp modelId="{A60C6655-FA27-44AC-8B88-6E6B39DDF25A}">
      <dsp:nvSpPr>
        <dsp:cNvPr id="0" name=""/>
        <dsp:cNvSpPr/>
      </dsp:nvSpPr>
      <dsp:spPr>
        <a:xfrm>
          <a:off x="3707911" y="3726049"/>
          <a:ext cx="1557416" cy="200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або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3707911" y="3726049"/>
        <a:ext cx="1557416" cy="2007199"/>
      </dsp:txXfrm>
    </dsp:sp>
    <dsp:sp modelId="{9057B68F-6896-46E5-B389-82A8F199A4D6}">
      <dsp:nvSpPr>
        <dsp:cNvPr id="0" name=""/>
        <dsp:cNvSpPr/>
      </dsp:nvSpPr>
      <dsp:spPr>
        <a:xfrm>
          <a:off x="4494920" y="1537911"/>
          <a:ext cx="4636683" cy="200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про</a:t>
          </a:r>
          <a:r>
            <a:rPr lang="uk-UA" sz="2000" b="1" kern="1200" dirty="0" smtClean="0">
              <a:latin typeface="+mj-lt"/>
              <a:cs typeface="Times New Roman" pitchFamily="18" charset="0"/>
            </a:rPr>
            <a:t> </a:t>
          </a:r>
          <a:r>
            <a:rPr lang="uk-UA" sz="2000" kern="1200" dirty="0" smtClean="0">
              <a:latin typeface="+mj-lt"/>
              <a:cs typeface="Times New Roman" pitchFamily="18" charset="0"/>
            </a:rPr>
            <a:t>затвердження плану роботи закладу на навчальний рік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(після розгляду плану роботи на педагогічній раді)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4494920" y="1537911"/>
        <a:ext cx="4636683" cy="2007199"/>
      </dsp:txXfrm>
    </dsp:sp>
    <dsp:sp modelId="{83E70764-471D-488F-BF1E-E7C5137CE077}">
      <dsp:nvSpPr>
        <dsp:cNvPr id="0" name=""/>
        <dsp:cNvSpPr/>
      </dsp:nvSpPr>
      <dsp:spPr>
        <a:xfrm>
          <a:off x="6228187" y="3726049"/>
          <a:ext cx="2327932" cy="200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про організацію методичної роботи (загальний наказ)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6228187" y="3726049"/>
        <a:ext cx="2327932" cy="2007199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8B4E0F-92D0-407B-82FC-921C98CD5ECE}">
      <dsp:nvSpPr>
        <dsp:cNvPr id="0" name=""/>
        <dsp:cNvSpPr/>
      </dsp:nvSpPr>
      <dsp:spPr>
        <a:xfrm>
          <a:off x="2775901" y="3549733"/>
          <a:ext cx="3308266" cy="3308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  <a:cs typeface="Times New Roman" pitchFamily="18" charset="0"/>
            </a:rPr>
            <a:t>Висвітлення на сайті закладу</a:t>
          </a:r>
          <a:endParaRPr lang="ru-RU" sz="3200" kern="1200" dirty="0">
            <a:latin typeface="+mj-lt"/>
            <a:cs typeface="Times New Roman" pitchFamily="18" charset="0"/>
          </a:endParaRPr>
        </a:p>
      </dsp:txBody>
      <dsp:txXfrm>
        <a:off x="2775901" y="3549733"/>
        <a:ext cx="3308266" cy="3308266"/>
      </dsp:txXfrm>
    </dsp:sp>
    <dsp:sp modelId="{08D48113-B9F9-4C87-9C1A-1DDAEBE3E931}">
      <dsp:nvSpPr>
        <dsp:cNvPr id="0" name=""/>
        <dsp:cNvSpPr/>
      </dsp:nvSpPr>
      <dsp:spPr>
        <a:xfrm rot="16272030">
          <a:off x="3406378" y="1869134"/>
          <a:ext cx="2167318" cy="9428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B259D-F262-4073-8B3C-31EF3C048BD5}">
      <dsp:nvSpPr>
        <dsp:cNvPr id="0" name=""/>
        <dsp:cNvSpPr/>
      </dsp:nvSpPr>
      <dsp:spPr>
        <a:xfrm>
          <a:off x="2941314" y="0"/>
          <a:ext cx="3142853" cy="2514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FF66"/>
              </a:solidFill>
              <a:latin typeface="+mj-lt"/>
              <a:cs typeface="Times New Roman" pitchFamily="18" charset="0"/>
            </a:rPr>
            <a:t>Методична кабінет</a:t>
          </a:r>
          <a:endParaRPr lang="ru-RU" sz="4000" kern="1200" dirty="0">
            <a:latin typeface="+mj-lt"/>
            <a:cs typeface="Times New Roman" pitchFamily="18" charset="0"/>
          </a:endParaRPr>
        </a:p>
      </dsp:txBody>
      <dsp:txXfrm>
        <a:off x="2941314" y="0"/>
        <a:ext cx="3142853" cy="2514282"/>
      </dsp:txXfrm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8B4E0F-92D0-407B-82FC-921C98CD5ECE}">
      <dsp:nvSpPr>
        <dsp:cNvPr id="0" name=""/>
        <dsp:cNvSpPr/>
      </dsp:nvSpPr>
      <dsp:spPr>
        <a:xfrm>
          <a:off x="5004035" y="3554701"/>
          <a:ext cx="3303270" cy="3303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latin typeface="+mj-lt"/>
              <a:cs typeface="Times New Roman" pitchFamily="18" charset="0"/>
            </a:rPr>
            <a:t>Віртуальний методичний кабінет – новий інструмент освітнього менеджменту</a:t>
          </a:r>
          <a:endParaRPr lang="ru-RU" sz="2700" kern="1200" dirty="0">
            <a:latin typeface="+mj-lt"/>
            <a:cs typeface="Times New Roman" pitchFamily="18" charset="0"/>
          </a:endParaRPr>
        </a:p>
      </dsp:txBody>
      <dsp:txXfrm>
        <a:off x="5004035" y="3554701"/>
        <a:ext cx="3303270" cy="3303270"/>
      </dsp:txXfrm>
    </dsp:sp>
    <dsp:sp modelId="{08D48113-B9F9-4C87-9C1A-1DDAEBE3E931}">
      <dsp:nvSpPr>
        <dsp:cNvPr id="0" name=""/>
        <dsp:cNvSpPr/>
      </dsp:nvSpPr>
      <dsp:spPr>
        <a:xfrm rot="16190852">
          <a:off x="5561558" y="1871037"/>
          <a:ext cx="2172977" cy="9414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B259D-F262-4073-8B3C-31EF3C048BD5}">
      <dsp:nvSpPr>
        <dsp:cNvPr id="0" name=""/>
        <dsp:cNvSpPr/>
      </dsp:nvSpPr>
      <dsp:spPr>
        <a:xfrm>
          <a:off x="5076102" y="26"/>
          <a:ext cx="3138106" cy="251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FF66"/>
              </a:solidFill>
              <a:latin typeface="+mj-lt"/>
              <a:cs typeface="Times New Roman" pitchFamily="18" charset="0"/>
            </a:rPr>
            <a:t>Методична кабінет</a:t>
          </a:r>
          <a:endParaRPr lang="ru-RU" sz="4000" kern="1200" dirty="0">
            <a:latin typeface="+mj-lt"/>
            <a:cs typeface="Times New Roman" pitchFamily="18" charset="0"/>
          </a:endParaRPr>
        </a:p>
      </dsp:txBody>
      <dsp:txXfrm>
        <a:off x="5076102" y="26"/>
        <a:ext cx="3138106" cy="2510485"/>
      </dsp:txXfrm>
    </dsp:sp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6BDE6-A021-4172-B9AE-70FF48A3A33D}">
      <dsp:nvSpPr>
        <dsp:cNvPr id="0" name=""/>
        <dsp:cNvSpPr/>
      </dsp:nvSpPr>
      <dsp:spPr>
        <a:xfrm>
          <a:off x="0" y="174560"/>
          <a:ext cx="9144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89844-C71A-4F4F-9449-FF6108D291BB}">
      <dsp:nvSpPr>
        <dsp:cNvPr id="0" name=""/>
        <dsp:cNvSpPr/>
      </dsp:nvSpPr>
      <dsp:spPr>
        <a:xfrm>
          <a:off x="435322" y="30336"/>
          <a:ext cx="8706436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+mj-lt"/>
              <a:cs typeface="Times New Roman" pitchFamily="18" charset="0"/>
            </a:rPr>
            <a:t>Директор закладу професійної (професійно-технічної) освіти</a:t>
          </a:r>
          <a:endParaRPr lang="uk-UA" sz="2400" kern="1200" noProof="0" dirty="0">
            <a:latin typeface="+mj-lt"/>
            <a:cs typeface="Times New Roman" pitchFamily="18" charset="0"/>
          </a:endParaRPr>
        </a:p>
      </dsp:txBody>
      <dsp:txXfrm>
        <a:off x="435322" y="30336"/>
        <a:ext cx="8706436" cy="1151280"/>
      </dsp:txXfrm>
    </dsp:sp>
    <dsp:sp modelId="{9AAD14D1-37A0-4896-AD68-E4EC008F59D6}">
      <dsp:nvSpPr>
        <dsp:cNvPr id="0" name=""/>
        <dsp:cNvSpPr/>
      </dsp:nvSpPr>
      <dsp:spPr>
        <a:xfrm>
          <a:off x="0" y="2375016"/>
          <a:ext cx="9144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EE367-CA57-41FC-8B90-7F4882DD9681}">
      <dsp:nvSpPr>
        <dsp:cNvPr id="0" name=""/>
        <dsp:cNvSpPr/>
      </dsp:nvSpPr>
      <dsp:spPr>
        <a:xfrm>
          <a:off x="437563" y="1897683"/>
          <a:ext cx="8706436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noProof="0" dirty="0" smtClean="0">
              <a:latin typeface="+mj-lt"/>
              <a:cs typeface="Times New Roman" pitchFamily="18" charset="0"/>
            </a:rPr>
            <a:t>Заступник директора з навчально-методичної роботи</a:t>
          </a:r>
          <a:endParaRPr lang="uk-UA" sz="3600" kern="1200" noProof="0" dirty="0">
            <a:latin typeface="+mj-lt"/>
            <a:cs typeface="Times New Roman" pitchFamily="18" charset="0"/>
          </a:endParaRPr>
        </a:p>
      </dsp:txBody>
      <dsp:txXfrm>
        <a:off x="437563" y="1897683"/>
        <a:ext cx="8706436" cy="1151280"/>
      </dsp:txXfrm>
    </dsp:sp>
    <dsp:sp modelId="{8940A925-D111-419F-AF98-152432E48F16}">
      <dsp:nvSpPr>
        <dsp:cNvPr id="0" name=""/>
        <dsp:cNvSpPr/>
      </dsp:nvSpPr>
      <dsp:spPr>
        <a:xfrm>
          <a:off x="0" y="4144055"/>
          <a:ext cx="9144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36588-E10D-4ECC-A4B1-4EC71E154560}">
      <dsp:nvSpPr>
        <dsp:cNvPr id="0" name=""/>
        <dsp:cNvSpPr/>
      </dsp:nvSpPr>
      <dsp:spPr>
        <a:xfrm>
          <a:off x="437563" y="3641648"/>
          <a:ext cx="8706436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b="1" kern="1200" noProof="0" dirty="0" smtClean="0">
              <a:latin typeface="+mj-lt"/>
              <a:cs typeface="Times New Roman" pitchFamily="18" charset="0"/>
            </a:rPr>
            <a:t>Методист</a:t>
          </a:r>
          <a:endParaRPr lang="uk-UA" sz="6000" b="1" kern="1200" noProof="0" dirty="0">
            <a:latin typeface="+mj-lt"/>
            <a:cs typeface="Times New Roman" pitchFamily="18" charset="0"/>
          </a:endParaRPr>
        </a:p>
      </dsp:txBody>
      <dsp:txXfrm>
        <a:off x="437563" y="3641648"/>
        <a:ext cx="8706436" cy="1151280"/>
      </dsp:txXfrm>
    </dsp:sp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B2AA27-A76E-4FE2-B623-EEAD3F7735F2}">
      <dsp:nvSpPr>
        <dsp:cNvPr id="0" name=""/>
        <dsp:cNvSpPr/>
      </dsp:nvSpPr>
      <dsp:spPr>
        <a:xfrm>
          <a:off x="216006" y="0"/>
          <a:ext cx="4020388" cy="2412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+mn-lt"/>
              <a:cs typeface="Times New Roman" pitchFamily="18" charset="0"/>
            </a:rPr>
            <a:t>Наказ про організацію роботи</a:t>
          </a:r>
          <a:endParaRPr lang="ru-RU" sz="4000" kern="1200" dirty="0">
            <a:latin typeface="+mn-lt"/>
            <a:cs typeface="Times New Roman" pitchFamily="18" charset="0"/>
          </a:endParaRPr>
        </a:p>
      </dsp:txBody>
      <dsp:txXfrm>
        <a:off x="216006" y="0"/>
        <a:ext cx="4020388" cy="2412232"/>
      </dsp:txXfrm>
    </dsp:sp>
    <dsp:sp modelId="{5D491856-A7C3-426F-B0BA-BECCAB353CC9}">
      <dsp:nvSpPr>
        <dsp:cNvPr id="0" name=""/>
        <dsp:cNvSpPr/>
      </dsp:nvSpPr>
      <dsp:spPr>
        <a:xfrm>
          <a:off x="4557503" y="1347"/>
          <a:ext cx="4020388" cy="2412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+mn-lt"/>
              <a:ea typeface="Times New Roman"/>
            </a:rPr>
            <a:t>Положення про методичний кабінет закладу</a:t>
          </a:r>
          <a:endParaRPr lang="ru-RU" sz="4000" kern="1200" dirty="0">
            <a:latin typeface="+mn-lt"/>
          </a:endParaRPr>
        </a:p>
      </dsp:txBody>
      <dsp:txXfrm>
        <a:off x="4557503" y="1347"/>
        <a:ext cx="4020388" cy="2412232"/>
      </dsp:txXfrm>
    </dsp:sp>
    <dsp:sp modelId="{5C4F6B6A-1039-44D7-827D-AF04E8E25933}">
      <dsp:nvSpPr>
        <dsp:cNvPr id="0" name=""/>
        <dsp:cNvSpPr/>
      </dsp:nvSpPr>
      <dsp:spPr>
        <a:xfrm>
          <a:off x="2346289" y="2815618"/>
          <a:ext cx="4020388" cy="2412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+mn-lt"/>
              <a:ea typeface="Times New Roman"/>
            </a:rPr>
            <a:t>План роботи </a:t>
          </a:r>
          <a:endParaRPr lang="ru-RU" sz="4000" kern="1200" dirty="0">
            <a:latin typeface="+mn-lt"/>
          </a:endParaRPr>
        </a:p>
      </dsp:txBody>
      <dsp:txXfrm>
        <a:off x="2346289" y="2815618"/>
        <a:ext cx="4020388" cy="2412232"/>
      </dsp:txXfrm>
    </dsp:sp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90C598-6205-4EFB-AF15-994C3784A2B2}">
      <dsp:nvSpPr>
        <dsp:cNvPr id="0" name=""/>
        <dsp:cNvSpPr/>
      </dsp:nvSpPr>
      <dsp:spPr>
        <a:xfrm>
          <a:off x="0" y="361736"/>
          <a:ext cx="87129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28A88-C26D-4CE1-A6BA-51DE36249ADE}">
      <dsp:nvSpPr>
        <dsp:cNvPr id="0" name=""/>
        <dsp:cNvSpPr/>
      </dsp:nvSpPr>
      <dsp:spPr>
        <a:xfrm>
          <a:off x="421183" y="7496"/>
          <a:ext cx="828326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  <a:cs typeface="Times New Roman" pitchFamily="18" charset="0"/>
            </a:rPr>
            <a:t>І. Загальні положення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21183" y="7496"/>
        <a:ext cx="8283264" cy="708480"/>
      </dsp:txXfrm>
    </dsp:sp>
    <dsp:sp modelId="{C69B0B9D-6CC5-4EB9-BC32-43C119D3E4DD}">
      <dsp:nvSpPr>
        <dsp:cNvPr id="0" name=""/>
        <dsp:cNvSpPr/>
      </dsp:nvSpPr>
      <dsp:spPr>
        <a:xfrm>
          <a:off x="0" y="1450376"/>
          <a:ext cx="87129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361AB-BA30-4A62-8AC5-7E67BB997E3F}">
      <dsp:nvSpPr>
        <dsp:cNvPr id="0" name=""/>
        <dsp:cNvSpPr/>
      </dsp:nvSpPr>
      <dsp:spPr>
        <a:xfrm>
          <a:off x="414801" y="1096136"/>
          <a:ext cx="829603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  <a:cs typeface="Times New Roman" pitchFamily="18" charset="0"/>
            </a:rPr>
            <a:t>ІІ. Мета, основні принципи діяльності та функції методичного кабінету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14801" y="1096136"/>
        <a:ext cx="8296030" cy="708480"/>
      </dsp:txXfrm>
    </dsp:sp>
    <dsp:sp modelId="{B3C4AB27-FE1F-4746-8CB9-D0D345DA0F16}">
      <dsp:nvSpPr>
        <dsp:cNvPr id="0" name=""/>
        <dsp:cNvSpPr/>
      </dsp:nvSpPr>
      <dsp:spPr>
        <a:xfrm>
          <a:off x="0" y="2539016"/>
          <a:ext cx="87129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5DB4-17F4-46E7-8FD8-44842B896E97}">
      <dsp:nvSpPr>
        <dsp:cNvPr id="0" name=""/>
        <dsp:cNvSpPr/>
      </dsp:nvSpPr>
      <dsp:spPr>
        <a:xfrm>
          <a:off x="414801" y="2184776"/>
          <a:ext cx="829603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  <a:cs typeface="Times New Roman" pitchFamily="18" charset="0"/>
            </a:rPr>
            <a:t>ІІІ. Основні завдання діяльності методичного кабінету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14801" y="2184776"/>
        <a:ext cx="8296030" cy="708480"/>
      </dsp:txXfrm>
    </dsp:sp>
    <dsp:sp modelId="{6E89CF8B-A943-4046-9B3F-C11ECDF5293F}">
      <dsp:nvSpPr>
        <dsp:cNvPr id="0" name=""/>
        <dsp:cNvSpPr/>
      </dsp:nvSpPr>
      <dsp:spPr>
        <a:xfrm>
          <a:off x="0" y="3627655"/>
          <a:ext cx="87129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1B6E-6AA3-4582-9C75-5B1AFC938808}">
      <dsp:nvSpPr>
        <dsp:cNvPr id="0" name=""/>
        <dsp:cNvSpPr/>
      </dsp:nvSpPr>
      <dsp:spPr>
        <a:xfrm>
          <a:off x="414801" y="3273416"/>
          <a:ext cx="829603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  <a:cs typeface="Times New Roman" pitchFamily="18" charset="0"/>
            </a:rPr>
            <a:t>ІV. Діяльність методичного кабінету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14801" y="3273416"/>
        <a:ext cx="8296030" cy="708480"/>
      </dsp:txXfrm>
    </dsp:sp>
    <dsp:sp modelId="{E50BBB46-6F56-4849-A54A-37B5BF3A2126}">
      <dsp:nvSpPr>
        <dsp:cNvPr id="0" name=""/>
        <dsp:cNvSpPr/>
      </dsp:nvSpPr>
      <dsp:spPr>
        <a:xfrm>
          <a:off x="0" y="4716295"/>
          <a:ext cx="87129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E05F7-180F-497D-A058-5652FBF38391}">
      <dsp:nvSpPr>
        <dsp:cNvPr id="0" name=""/>
        <dsp:cNvSpPr/>
      </dsp:nvSpPr>
      <dsp:spPr>
        <a:xfrm>
          <a:off x="414801" y="4362055"/>
          <a:ext cx="829603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  <a:cs typeface="Times New Roman" pitchFamily="18" charset="0"/>
            </a:rPr>
            <a:t>V. Оснащення методичного кабінету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14801" y="4362055"/>
        <a:ext cx="8296030" cy="708480"/>
      </dsp:txXfrm>
    </dsp:sp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19548B-4E9D-44BA-9CBB-622C388228C1}">
      <dsp:nvSpPr>
        <dsp:cNvPr id="0" name=""/>
        <dsp:cNvSpPr/>
      </dsp:nvSpPr>
      <dsp:spPr>
        <a:xfrm>
          <a:off x="1152118" y="743"/>
          <a:ext cx="6660250" cy="243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atin typeface="+mj-lt"/>
              <a:ea typeface="+mn-ea"/>
              <a:cs typeface="Times New Roman" pitchFamily="18" charset="0"/>
            </a:rPr>
            <a:t>МЕТОДИЧНИЙ КАБІНЕТ</a:t>
          </a:r>
          <a:endParaRPr lang="ru-RU" sz="4000" kern="1200" dirty="0">
            <a:latin typeface="+mj-lt"/>
          </a:endParaRPr>
        </a:p>
      </dsp:txBody>
      <dsp:txXfrm>
        <a:off x="1152118" y="743"/>
        <a:ext cx="6660250" cy="2436722"/>
      </dsp:txXfrm>
    </dsp:sp>
    <dsp:sp modelId="{232A9DB1-FDCA-4B7A-8CDC-C208984B017A}">
      <dsp:nvSpPr>
        <dsp:cNvPr id="0" name=""/>
        <dsp:cNvSpPr/>
      </dsp:nvSpPr>
      <dsp:spPr>
        <a:xfrm rot="5400000">
          <a:off x="4025358" y="2498384"/>
          <a:ext cx="913771" cy="1096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 rot="5400000">
        <a:off x="4025358" y="2498384"/>
        <a:ext cx="913771" cy="1096525"/>
      </dsp:txXfrm>
    </dsp:sp>
    <dsp:sp modelId="{84545490-DCC5-4F39-8258-01EB38F7D904}">
      <dsp:nvSpPr>
        <dsp:cNvPr id="0" name=""/>
        <dsp:cNvSpPr/>
      </dsp:nvSpPr>
      <dsp:spPr>
        <a:xfrm>
          <a:off x="2289193" y="3655828"/>
          <a:ext cx="4386101" cy="243672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atin typeface="+mj-lt"/>
              <a:cs typeface="Times New Roman" pitchFamily="18" charset="0"/>
            </a:rPr>
            <a:t>МЕТОДИЧНА   РАДА</a:t>
          </a:r>
          <a:endParaRPr lang="ru-RU" sz="4000" kern="1200" dirty="0">
            <a:latin typeface="+mj-lt"/>
          </a:endParaRPr>
        </a:p>
      </dsp:txBody>
      <dsp:txXfrm>
        <a:off x="2289193" y="3655828"/>
        <a:ext cx="4386101" cy="2436722"/>
      </dsp:txXfrm>
    </dsp:sp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504A95-CA7D-4903-BFE8-DE03F6FA4F98}">
      <dsp:nvSpPr>
        <dsp:cNvPr id="0" name=""/>
        <dsp:cNvSpPr/>
      </dsp:nvSpPr>
      <dsp:spPr>
        <a:xfrm rot="10800000">
          <a:off x="1827858" y="152"/>
          <a:ext cx="5842009" cy="142549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0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Методична рада створюється з метою координації діяльності всіх структурних підрозділів методичної служби закладу.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 rot="10800000">
        <a:off x="1827858" y="152"/>
        <a:ext cx="5842009" cy="1425499"/>
      </dsp:txXfrm>
    </dsp:sp>
    <dsp:sp modelId="{15596F00-CFB6-465A-9AF6-0A7103A02916}">
      <dsp:nvSpPr>
        <dsp:cNvPr id="0" name=""/>
        <dsp:cNvSpPr/>
      </dsp:nvSpPr>
      <dsp:spPr>
        <a:xfrm>
          <a:off x="1115108" y="152"/>
          <a:ext cx="1425499" cy="14254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0B8926-40E6-488A-903D-C801E52AAB1F}">
      <dsp:nvSpPr>
        <dsp:cNvPr id="0" name=""/>
        <dsp:cNvSpPr/>
      </dsp:nvSpPr>
      <dsp:spPr>
        <a:xfrm rot="10800000">
          <a:off x="1827858" y="1851174"/>
          <a:ext cx="5842009" cy="142549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0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Рада є колективним суспільним органом, поєднує на добровільній основі педагогічних працівників.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 rot="10800000">
        <a:off x="1827858" y="1851174"/>
        <a:ext cx="5842009" cy="1425499"/>
      </dsp:txXfrm>
    </dsp:sp>
    <dsp:sp modelId="{EBC79E4C-2871-4E9C-9404-D4C662433D4C}">
      <dsp:nvSpPr>
        <dsp:cNvPr id="0" name=""/>
        <dsp:cNvSpPr/>
      </dsp:nvSpPr>
      <dsp:spPr>
        <a:xfrm>
          <a:off x="1115108" y="1851174"/>
          <a:ext cx="1425499" cy="14254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2BC382-9139-4D90-B3EC-D6D0BB87565D}">
      <dsp:nvSpPr>
        <dsp:cNvPr id="0" name=""/>
        <dsp:cNvSpPr/>
      </dsp:nvSpPr>
      <dsp:spPr>
        <a:xfrm rot="10800000">
          <a:off x="1827858" y="3702196"/>
          <a:ext cx="5842009" cy="142549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0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Методична рада є консультативним органом громадського управління науково-методичним і методичним забезпеченням освітнього процесу в закладі.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 rot="10800000">
        <a:off x="1827858" y="3702196"/>
        <a:ext cx="5842009" cy="1425499"/>
      </dsp:txXfrm>
    </dsp:sp>
    <dsp:sp modelId="{FDF9B0EC-6213-49B7-BB5F-9F8432FAE5EB}">
      <dsp:nvSpPr>
        <dsp:cNvPr id="0" name=""/>
        <dsp:cNvSpPr/>
      </dsp:nvSpPr>
      <dsp:spPr>
        <a:xfrm>
          <a:off x="1115108" y="3702196"/>
          <a:ext cx="1425499" cy="14254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F02F6F-4F47-41A1-8015-B2B8186B93A6}">
      <dsp:nvSpPr>
        <dsp:cNvPr id="0" name=""/>
        <dsp:cNvSpPr/>
      </dsp:nvSpPr>
      <dsp:spPr>
        <a:xfrm>
          <a:off x="3253623" y="2291486"/>
          <a:ext cx="2512035" cy="981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noProof="0" dirty="0" smtClean="0">
              <a:solidFill>
                <a:srgbClr val="FFC000"/>
              </a:solidFill>
              <a:latin typeface="+mj-lt"/>
              <a:cs typeface="Times New Roman" pitchFamily="18" charset="0"/>
            </a:rPr>
            <a:t>ПРИНЦИПИ</a:t>
          </a:r>
          <a:endParaRPr lang="uk-UA" sz="2600" b="1" kern="1200" noProof="0" dirty="0">
            <a:solidFill>
              <a:srgbClr val="FFC000"/>
            </a:solidFill>
            <a:latin typeface="+mj-lt"/>
            <a:cs typeface="Times New Roman" pitchFamily="18" charset="0"/>
          </a:endParaRPr>
        </a:p>
      </dsp:txBody>
      <dsp:txXfrm>
        <a:off x="3253623" y="2291486"/>
        <a:ext cx="2512035" cy="981516"/>
      </dsp:txXfrm>
    </dsp:sp>
    <dsp:sp modelId="{C4E6ECDF-079A-4635-B817-00DAA1A332C6}">
      <dsp:nvSpPr>
        <dsp:cNvPr id="0" name=""/>
        <dsp:cNvSpPr/>
      </dsp:nvSpPr>
      <dsp:spPr>
        <a:xfrm rot="15694570">
          <a:off x="3676834" y="1626497"/>
          <a:ext cx="1326216" cy="19708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1326216" y="9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694570">
        <a:off x="4306787" y="1603196"/>
        <a:ext cx="66310" cy="66310"/>
      </dsp:txXfrm>
    </dsp:sp>
    <dsp:sp modelId="{F4418AF3-C177-4316-AFD2-35634A8DF87D}">
      <dsp:nvSpPr>
        <dsp:cNvPr id="0" name=""/>
        <dsp:cNvSpPr/>
      </dsp:nvSpPr>
      <dsp:spPr>
        <a:xfrm>
          <a:off x="3096343" y="0"/>
          <a:ext cx="2147892" cy="98151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цілісність і наступність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3096343" y="0"/>
        <a:ext cx="2147892" cy="981516"/>
      </dsp:txXfrm>
    </dsp:sp>
    <dsp:sp modelId="{B5A55070-F00B-4BC2-9AC2-50597BC32E94}">
      <dsp:nvSpPr>
        <dsp:cNvPr id="0" name=""/>
        <dsp:cNvSpPr/>
      </dsp:nvSpPr>
      <dsp:spPr>
        <a:xfrm rot="18582657">
          <a:off x="4575932" y="1620868"/>
          <a:ext cx="1780184" cy="19708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1780184" y="9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8582657">
        <a:off x="5421520" y="1586217"/>
        <a:ext cx="89009" cy="89009"/>
      </dsp:txXfrm>
    </dsp:sp>
    <dsp:sp modelId="{61E2F40A-11C7-4C47-AD25-B7AAF3FAC590}">
      <dsp:nvSpPr>
        <dsp:cNvPr id="0" name=""/>
        <dsp:cNvSpPr/>
      </dsp:nvSpPr>
      <dsp:spPr>
        <a:xfrm>
          <a:off x="5400600" y="0"/>
          <a:ext cx="2024417" cy="98151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верховенство права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5400600" y="0"/>
        <a:ext cx="2024417" cy="981516"/>
      </dsp:txXfrm>
    </dsp:sp>
    <dsp:sp modelId="{D959CEC7-D7B6-4960-9966-4CEA54A39E6D}">
      <dsp:nvSpPr>
        <dsp:cNvPr id="0" name=""/>
        <dsp:cNvSpPr/>
      </dsp:nvSpPr>
      <dsp:spPr>
        <a:xfrm rot="20263284">
          <a:off x="5325341" y="2157491"/>
          <a:ext cx="1370349" cy="19708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1370349" y="9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263284">
        <a:off x="5976257" y="2133087"/>
        <a:ext cx="68517" cy="68517"/>
      </dsp:txXfrm>
    </dsp:sp>
    <dsp:sp modelId="{29050A67-96DA-404B-90DF-CE481414E3F9}">
      <dsp:nvSpPr>
        <dsp:cNvPr id="0" name=""/>
        <dsp:cNvSpPr/>
      </dsp:nvSpPr>
      <dsp:spPr>
        <a:xfrm>
          <a:off x="6336709" y="1080120"/>
          <a:ext cx="2259382" cy="98151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err="1" smtClean="0">
              <a:solidFill>
                <a:srgbClr val="002060"/>
              </a:solidFill>
              <a:latin typeface="+mj-lt"/>
              <a:cs typeface="Times New Roman" pitchFamily="18" charset="0"/>
            </a:rPr>
            <a:t>людиноцентризм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6336709" y="1080120"/>
        <a:ext cx="2259382" cy="981516"/>
      </dsp:txXfrm>
    </dsp:sp>
    <dsp:sp modelId="{6A06E83F-9DCF-4171-88D6-45782175A927}">
      <dsp:nvSpPr>
        <dsp:cNvPr id="0" name=""/>
        <dsp:cNvSpPr/>
      </dsp:nvSpPr>
      <dsp:spPr>
        <a:xfrm rot="21529073">
          <a:off x="5763856" y="2741330"/>
          <a:ext cx="502124" cy="19708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502124" y="9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29073">
        <a:off x="6002366" y="2738631"/>
        <a:ext cx="25106" cy="25106"/>
      </dsp:txXfrm>
    </dsp:sp>
    <dsp:sp modelId="{AB2B0197-999A-4183-B359-23289EE9E7A1}">
      <dsp:nvSpPr>
        <dsp:cNvPr id="0" name=""/>
        <dsp:cNvSpPr/>
      </dsp:nvSpPr>
      <dsp:spPr>
        <a:xfrm>
          <a:off x="6264702" y="2232250"/>
          <a:ext cx="2231350" cy="98151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відповідальність і підзвітність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6264702" y="2232250"/>
        <a:ext cx="2231350" cy="981516"/>
      </dsp:txXfrm>
    </dsp:sp>
    <dsp:sp modelId="{350DE163-CF9D-461A-9C6B-D52747DFBB5A}">
      <dsp:nvSpPr>
        <dsp:cNvPr id="0" name=""/>
        <dsp:cNvSpPr/>
      </dsp:nvSpPr>
      <dsp:spPr>
        <a:xfrm rot="1215854">
          <a:off x="5383479" y="3328178"/>
          <a:ext cx="1263076" cy="19708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1263076" y="9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15854">
        <a:off x="5983440" y="3306455"/>
        <a:ext cx="63153" cy="63153"/>
      </dsp:txXfrm>
    </dsp:sp>
    <dsp:sp modelId="{EFD6B279-CB59-4E09-A05C-7D6F86705546}">
      <dsp:nvSpPr>
        <dsp:cNvPr id="0" name=""/>
        <dsp:cNvSpPr/>
      </dsp:nvSpPr>
      <dsp:spPr>
        <a:xfrm>
          <a:off x="6336698" y="3384370"/>
          <a:ext cx="2266135" cy="98151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різноманітність освіти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6336698" y="3384370"/>
        <a:ext cx="2266135" cy="981516"/>
      </dsp:txXfrm>
    </dsp:sp>
    <dsp:sp modelId="{519D4B19-2F43-4C26-A90E-67CBC6339AFC}">
      <dsp:nvSpPr>
        <dsp:cNvPr id="0" name=""/>
        <dsp:cNvSpPr/>
      </dsp:nvSpPr>
      <dsp:spPr>
        <a:xfrm rot="3641171">
          <a:off x="4422017" y="3861248"/>
          <a:ext cx="1398013" cy="19708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1398013" y="9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641171">
        <a:off x="5086073" y="3836152"/>
        <a:ext cx="69900" cy="69900"/>
      </dsp:txXfrm>
    </dsp:sp>
    <dsp:sp modelId="{B1005F51-172D-42B7-BD66-A407BDB8CEFE}">
      <dsp:nvSpPr>
        <dsp:cNvPr id="0" name=""/>
        <dsp:cNvSpPr/>
      </dsp:nvSpPr>
      <dsp:spPr>
        <a:xfrm>
          <a:off x="4680525" y="4464506"/>
          <a:ext cx="2098492" cy="98151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науковий характер освіти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680525" y="4464506"/>
        <a:ext cx="2098492" cy="981516"/>
      </dsp:txXfrm>
    </dsp:sp>
    <dsp:sp modelId="{97B52C38-379A-4BE3-B9C1-F4FFEC4BFE11}">
      <dsp:nvSpPr>
        <dsp:cNvPr id="0" name=""/>
        <dsp:cNvSpPr/>
      </dsp:nvSpPr>
      <dsp:spPr>
        <a:xfrm rot="6744885">
          <a:off x="3405576" y="3862050"/>
          <a:ext cx="1309221" cy="19708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1309221" y="9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744885">
        <a:off x="4027456" y="3839174"/>
        <a:ext cx="65461" cy="65461"/>
      </dsp:txXfrm>
    </dsp:sp>
    <dsp:sp modelId="{A6421CE6-86E7-49B4-91B5-557B7C0F5A58}">
      <dsp:nvSpPr>
        <dsp:cNvPr id="0" name=""/>
        <dsp:cNvSpPr/>
      </dsp:nvSpPr>
      <dsp:spPr>
        <a:xfrm>
          <a:off x="2736305" y="4464487"/>
          <a:ext cx="1754068" cy="98151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прозорість і публічність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2736305" y="4464487"/>
        <a:ext cx="1754068" cy="981516"/>
      </dsp:txXfrm>
    </dsp:sp>
    <dsp:sp modelId="{298AA363-DB73-440F-9981-514562F12FEF}">
      <dsp:nvSpPr>
        <dsp:cNvPr id="0" name=""/>
        <dsp:cNvSpPr/>
      </dsp:nvSpPr>
      <dsp:spPr>
        <a:xfrm rot="9142563">
          <a:off x="2624079" y="3444451"/>
          <a:ext cx="1202669" cy="19708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1202669" y="9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142563">
        <a:off x="3195347" y="3424239"/>
        <a:ext cx="60133" cy="60133"/>
      </dsp:txXfrm>
    </dsp:sp>
    <dsp:sp modelId="{B713F145-B8D4-4A03-894E-32D80E1154E6}">
      <dsp:nvSpPr>
        <dsp:cNvPr id="0" name=""/>
        <dsp:cNvSpPr/>
      </dsp:nvSpPr>
      <dsp:spPr>
        <a:xfrm>
          <a:off x="1008117" y="3600400"/>
          <a:ext cx="2000694" cy="98151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академічна доброчесність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1008117" y="3600400"/>
        <a:ext cx="2000694" cy="981516"/>
      </dsp:txXfrm>
    </dsp:sp>
    <dsp:sp modelId="{26C68A5C-FD55-4A9E-95D5-495F273B96F8}">
      <dsp:nvSpPr>
        <dsp:cNvPr id="0" name=""/>
        <dsp:cNvSpPr/>
      </dsp:nvSpPr>
      <dsp:spPr>
        <a:xfrm rot="10704508">
          <a:off x="2626290" y="2815958"/>
          <a:ext cx="630618" cy="19708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630618" y="9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704508">
        <a:off x="2925833" y="2810046"/>
        <a:ext cx="31530" cy="31530"/>
      </dsp:txXfrm>
    </dsp:sp>
    <dsp:sp modelId="{541575D8-3F22-43DD-9B17-75F50BC6D7B8}">
      <dsp:nvSpPr>
        <dsp:cNvPr id="0" name=""/>
        <dsp:cNvSpPr/>
      </dsp:nvSpPr>
      <dsp:spPr>
        <a:xfrm>
          <a:off x="288036" y="2376261"/>
          <a:ext cx="2340937" cy="98151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академічна свобода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288036" y="2376261"/>
        <a:ext cx="2340937" cy="981516"/>
      </dsp:txXfrm>
    </dsp:sp>
    <dsp:sp modelId="{33B12677-B773-461F-8E6E-FC7DAF8E8AAC}">
      <dsp:nvSpPr>
        <dsp:cNvPr id="0" name=""/>
        <dsp:cNvSpPr/>
      </dsp:nvSpPr>
      <dsp:spPr>
        <a:xfrm rot="12030503">
          <a:off x="2085205" y="2158559"/>
          <a:ext cx="1566799" cy="19708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1566799" y="9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030503">
        <a:off x="2829435" y="2129243"/>
        <a:ext cx="78339" cy="78339"/>
      </dsp:txXfrm>
    </dsp:sp>
    <dsp:sp modelId="{C8290DE9-8352-4169-8502-66BF605C25C9}">
      <dsp:nvSpPr>
        <dsp:cNvPr id="0" name=""/>
        <dsp:cNvSpPr/>
      </dsp:nvSpPr>
      <dsp:spPr>
        <a:xfrm>
          <a:off x="648072" y="1196652"/>
          <a:ext cx="1628778" cy="89158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solidFill>
                <a:srgbClr val="002060"/>
              </a:solidFill>
              <a:latin typeface="+mj-lt"/>
              <a:cs typeface="Times New Roman" pitchFamily="18" charset="0"/>
            </a:rPr>
            <a:t>гуманізм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648072" y="1196652"/>
        <a:ext cx="1628778" cy="891580"/>
      </dsp:txXfrm>
    </dsp:sp>
    <dsp:sp modelId="{7A0655CE-350A-4876-9BF9-5DFEAF2A8D18}">
      <dsp:nvSpPr>
        <dsp:cNvPr id="0" name=""/>
        <dsp:cNvSpPr/>
      </dsp:nvSpPr>
      <dsp:spPr>
        <a:xfrm rot="13221272">
          <a:off x="2031326" y="1608621"/>
          <a:ext cx="2217378" cy="19708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2217378" y="98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3221272">
        <a:off x="3084580" y="1563041"/>
        <a:ext cx="110868" cy="110868"/>
      </dsp:txXfrm>
    </dsp:sp>
    <dsp:sp modelId="{5B157F63-B400-4AB7-B719-7ED01A07F3F9}">
      <dsp:nvSpPr>
        <dsp:cNvPr id="0" name=""/>
        <dsp:cNvSpPr/>
      </dsp:nvSpPr>
      <dsp:spPr>
        <a:xfrm>
          <a:off x="936108" y="3"/>
          <a:ext cx="1753430" cy="98151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демократизм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936108" y="3"/>
        <a:ext cx="1753430" cy="981516"/>
      </dsp:txXfrm>
    </dsp:sp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3D25E8-4650-4517-8D75-95F91CA60CBE}">
      <dsp:nvSpPr>
        <dsp:cNvPr id="0" name=""/>
        <dsp:cNvSpPr/>
      </dsp:nvSpPr>
      <dsp:spPr>
        <a:xfrm>
          <a:off x="4359069" y="1069901"/>
          <a:ext cx="3893654" cy="354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33"/>
              </a:lnTo>
              <a:lnTo>
                <a:pt x="3893654" y="257433"/>
              </a:lnTo>
              <a:lnTo>
                <a:pt x="3893654" y="354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363D5-A4E1-46F3-9C40-C7B020D3212A}">
      <dsp:nvSpPr>
        <dsp:cNvPr id="0" name=""/>
        <dsp:cNvSpPr/>
      </dsp:nvSpPr>
      <dsp:spPr>
        <a:xfrm>
          <a:off x="4359069" y="1069901"/>
          <a:ext cx="2780443" cy="354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33"/>
              </a:lnTo>
              <a:lnTo>
                <a:pt x="2780443" y="257433"/>
              </a:lnTo>
              <a:lnTo>
                <a:pt x="2780443" y="354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B52FD-C663-4A0B-9C16-D30A597AE7A0}">
      <dsp:nvSpPr>
        <dsp:cNvPr id="0" name=""/>
        <dsp:cNvSpPr/>
      </dsp:nvSpPr>
      <dsp:spPr>
        <a:xfrm>
          <a:off x="4359069" y="1069901"/>
          <a:ext cx="1667231" cy="354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33"/>
              </a:lnTo>
              <a:lnTo>
                <a:pt x="1667231" y="257433"/>
              </a:lnTo>
              <a:lnTo>
                <a:pt x="1667231" y="354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F1485-719D-42A6-AD96-F35824B2B01A}">
      <dsp:nvSpPr>
        <dsp:cNvPr id="0" name=""/>
        <dsp:cNvSpPr/>
      </dsp:nvSpPr>
      <dsp:spPr>
        <a:xfrm>
          <a:off x="4359069" y="1069901"/>
          <a:ext cx="554020" cy="354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33"/>
              </a:lnTo>
              <a:lnTo>
                <a:pt x="554020" y="257433"/>
              </a:lnTo>
              <a:lnTo>
                <a:pt x="554020" y="354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4BA7C-76AF-4EC4-8008-B561AD9BD018}">
      <dsp:nvSpPr>
        <dsp:cNvPr id="0" name=""/>
        <dsp:cNvSpPr/>
      </dsp:nvSpPr>
      <dsp:spPr>
        <a:xfrm>
          <a:off x="3799878" y="1069901"/>
          <a:ext cx="559190" cy="354034"/>
        </a:xfrm>
        <a:custGeom>
          <a:avLst/>
          <a:gdLst/>
          <a:ahLst/>
          <a:cxnLst/>
          <a:rect l="0" t="0" r="0" b="0"/>
          <a:pathLst>
            <a:path>
              <a:moveTo>
                <a:pt x="559190" y="0"/>
              </a:moveTo>
              <a:lnTo>
                <a:pt x="559190" y="257433"/>
              </a:lnTo>
              <a:lnTo>
                <a:pt x="0" y="257433"/>
              </a:lnTo>
              <a:lnTo>
                <a:pt x="0" y="354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2C1A1-D3DF-418A-82D2-3C2A913CDE12}">
      <dsp:nvSpPr>
        <dsp:cNvPr id="0" name=""/>
        <dsp:cNvSpPr/>
      </dsp:nvSpPr>
      <dsp:spPr>
        <a:xfrm>
          <a:off x="2686666" y="1069901"/>
          <a:ext cx="1672402" cy="354034"/>
        </a:xfrm>
        <a:custGeom>
          <a:avLst/>
          <a:gdLst/>
          <a:ahLst/>
          <a:cxnLst/>
          <a:rect l="0" t="0" r="0" b="0"/>
          <a:pathLst>
            <a:path>
              <a:moveTo>
                <a:pt x="1672402" y="0"/>
              </a:moveTo>
              <a:lnTo>
                <a:pt x="1672402" y="257433"/>
              </a:lnTo>
              <a:lnTo>
                <a:pt x="0" y="257433"/>
              </a:lnTo>
              <a:lnTo>
                <a:pt x="0" y="354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5B0E1-B665-4F8E-8B59-FBD6F05651A9}">
      <dsp:nvSpPr>
        <dsp:cNvPr id="0" name=""/>
        <dsp:cNvSpPr/>
      </dsp:nvSpPr>
      <dsp:spPr>
        <a:xfrm>
          <a:off x="1573455" y="1069901"/>
          <a:ext cx="2785613" cy="354034"/>
        </a:xfrm>
        <a:custGeom>
          <a:avLst/>
          <a:gdLst/>
          <a:ahLst/>
          <a:cxnLst/>
          <a:rect l="0" t="0" r="0" b="0"/>
          <a:pathLst>
            <a:path>
              <a:moveTo>
                <a:pt x="2785613" y="0"/>
              </a:moveTo>
              <a:lnTo>
                <a:pt x="2785613" y="257433"/>
              </a:lnTo>
              <a:lnTo>
                <a:pt x="0" y="257433"/>
              </a:lnTo>
              <a:lnTo>
                <a:pt x="0" y="354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2C057-2118-4B24-B022-E63662437321}">
      <dsp:nvSpPr>
        <dsp:cNvPr id="0" name=""/>
        <dsp:cNvSpPr/>
      </dsp:nvSpPr>
      <dsp:spPr>
        <a:xfrm>
          <a:off x="460244" y="1069901"/>
          <a:ext cx="3898825" cy="354034"/>
        </a:xfrm>
        <a:custGeom>
          <a:avLst/>
          <a:gdLst/>
          <a:ahLst/>
          <a:cxnLst/>
          <a:rect l="0" t="0" r="0" b="0"/>
          <a:pathLst>
            <a:path>
              <a:moveTo>
                <a:pt x="3898825" y="0"/>
              </a:moveTo>
              <a:lnTo>
                <a:pt x="3898825" y="257433"/>
              </a:lnTo>
              <a:lnTo>
                <a:pt x="0" y="257433"/>
              </a:lnTo>
              <a:lnTo>
                <a:pt x="0" y="354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80D7E-9A40-4364-9F6A-F729B39C7264}">
      <dsp:nvSpPr>
        <dsp:cNvPr id="0" name=""/>
        <dsp:cNvSpPr/>
      </dsp:nvSpPr>
      <dsp:spPr>
        <a:xfrm>
          <a:off x="2608190" y="0"/>
          <a:ext cx="3501758" cy="1069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C000"/>
              </a:solidFill>
              <a:latin typeface="+mj-lt"/>
              <a:cs typeface="Times New Roman" pitchFamily="18" charset="0"/>
            </a:rPr>
            <a:t>ФУНКЦІЇ</a:t>
          </a:r>
          <a:endParaRPr lang="ru-RU" sz="4000" b="1" kern="1200" dirty="0">
            <a:solidFill>
              <a:srgbClr val="FFC000"/>
            </a:solidFill>
            <a:latin typeface="+mj-lt"/>
            <a:cs typeface="Times New Roman" pitchFamily="18" charset="0"/>
          </a:endParaRPr>
        </a:p>
      </dsp:txBody>
      <dsp:txXfrm>
        <a:off x="2608190" y="0"/>
        <a:ext cx="3501758" cy="1069901"/>
      </dsp:txXfrm>
    </dsp:sp>
    <dsp:sp modelId="{C59FCC4E-4650-4EE7-84D0-AF9225BBCB10}">
      <dsp:nvSpPr>
        <dsp:cNvPr id="0" name=""/>
        <dsp:cNvSpPr/>
      </dsp:nvSpPr>
      <dsp:spPr>
        <a:xfrm>
          <a:off x="239" y="1423936"/>
          <a:ext cx="920009" cy="305139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Планування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>
        <a:off x="239" y="1423936"/>
        <a:ext cx="920009" cy="3051395"/>
      </dsp:txXfrm>
    </dsp:sp>
    <dsp:sp modelId="{FCEC3693-BDE1-46E0-B34A-FC09862D8B56}">
      <dsp:nvSpPr>
        <dsp:cNvPr id="0" name=""/>
        <dsp:cNvSpPr/>
      </dsp:nvSpPr>
      <dsp:spPr>
        <a:xfrm>
          <a:off x="1113450" y="1423936"/>
          <a:ext cx="920009" cy="378254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Організаційна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>
        <a:off x="1113450" y="1423936"/>
        <a:ext cx="920009" cy="3782549"/>
      </dsp:txXfrm>
    </dsp:sp>
    <dsp:sp modelId="{D5F36070-9247-4141-9736-101332255C9D}">
      <dsp:nvSpPr>
        <dsp:cNvPr id="0" name=""/>
        <dsp:cNvSpPr/>
      </dsp:nvSpPr>
      <dsp:spPr>
        <a:xfrm>
          <a:off x="2226662" y="1423936"/>
          <a:ext cx="920009" cy="355431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Діагностична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>
        <a:off x="2226662" y="1423936"/>
        <a:ext cx="920009" cy="3554318"/>
      </dsp:txXfrm>
    </dsp:sp>
    <dsp:sp modelId="{4D6A8142-1ABE-4357-B102-F2A2959CDD00}">
      <dsp:nvSpPr>
        <dsp:cNvPr id="0" name=""/>
        <dsp:cNvSpPr/>
      </dsp:nvSpPr>
      <dsp:spPr>
        <a:xfrm>
          <a:off x="3339873" y="1423936"/>
          <a:ext cx="920009" cy="366338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Прогностична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>
        <a:off x="3339873" y="1423936"/>
        <a:ext cx="920009" cy="3663380"/>
      </dsp:txXfrm>
    </dsp:sp>
    <dsp:sp modelId="{95C738CF-495E-4C99-9BED-02365D3FC643}">
      <dsp:nvSpPr>
        <dsp:cNvPr id="0" name=""/>
        <dsp:cNvSpPr/>
      </dsp:nvSpPr>
      <dsp:spPr>
        <a:xfrm>
          <a:off x="4453084" y="1423936"/>
          <a:ext cx="920009" cy="355431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err="1" smtClean="0">
              <a:latin typeface="+mj-lt"/>
              <a:cs typeface="Times New Roman" pitchFamily="18" charset="0"/>
            </a:rPr>
            <a:t>Відновлююча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>
        <a:off x="4453084" y="1423936"/>
        <a:ext cx="920009" cy="3554318"/>
      </dsp:txXfrm>
    </dsp:sp>
    <dsp:sp modelId="{C2C7F5F5-5F75-4919-B616-E3A6CEF01F7F}">
      <dsp:nvSpPr>
        <dsp:cNvPr id="0" name=""/>
        <dsp:cNvSpPr/>
      </dsp:nvSpPr>
      <dsp:spPr>
        <a:xfrm>
          <a:off x="5566296" y="1423936"/>
          <a:ext cx="920009" cy="378254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err="1" smtClean="0">
              <a:latin typeface="+mj-lt"/>
              <a:cs typeface="Times New Roman" pitchFamily="18" charset="0"/>
            </a:rPr>
            <a:t>Корегуюча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>
        <a:off x="5566296" y="1423936"/>
        <a:ext cx="920009" cy="3782549"/>
      </dsp:txXfrm>
    </dsp:sp>
    <dsp:sp modelId="{D43652D2-6451-4CE9-9737-124005C3ABE8}">
      <dsp:nvSpPr>
        <dsp:cNvPr id="0" name=""/>
        <dsp:cNvSpPr/>
      </dsp:nvSpPr>
      <dsp:spPr>
        <a:xfrm>
          <a:off x="6679507" y="1423936"/>
          <a:ext cx="920009" cy="404713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Пропагандистська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>
        <a:off x="6679507" y="1423936"/>
        <a:ext cx="920009" cy="4047135"/>
      </dsp:txXfrm>
    </dsp:sp>
    <dsp:sp modelId="{151D5E2A-E550-4B7F-9DC1-4EF1A29595B0}">
      <dsp:nvSpPr>
        <dsp:cNvPr id="0" name=""/>
        <dsp:cNvSpPr/>
      </dsp:nvSpPr>
      <dsp:spPr>
        <a:xfrm>
          <a:off x="7792719" y="1423936"/>
          <a:ext cx="920009" cy="343514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noProof="0" dirty="0" smtClean="0">
              <a:latin typeface="+mj-lt"/>
              <a:cs typeface="Times New Roman" pitchFamily="18" charset="0"/>
            </a:rPr>
            <a:t>Контрольно-інформаційна</a:t>
          </a:r>
          <a:endParaRPr lang="uk-UA" sz="2800" kern="1200" noProof="0" dirty="0">
            <a:latin typeface="+mj-lt"/>
            <a:cs typeface="Times New Roman" pitchFamily="18" charset="0"/>
          </a:endParaRPr>
        </a:p>
      </dsp:txBody>
      <dsp:txXfrm>
        <a:off x="7792719" y="1423936"/>
        <a:ext cx="920009" cy="3435145"/>
      </dsp:txXfrm>
    </dsp:sp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6DBB4C-7B6E-419E-9245-0C2DB934573F}">
      <dsp:nvSpPr>
        <dsp:cNvPr id="0" name=""/>
        <dsp:cNvSpPr/>
      </dsp:nvSpPr>
      <dsp:spPr>
        <a:xfrm>
          <a:off x="84385" y="1659"/>
          <a:ext cx="8060828" cy="483649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latin typeface="+mj-lt"/>
              <a:cs typeface="Times New Roman" pitchFamily="18" charset="0"/>
            </a:rPr>
            <a:t>Функція планування </a:t>
          </a:r>
          <a:r>
            <a:rPr lang="uk-UA" sz="4400" kern="1200" dirty="0" smtClean="0">
              <a:latin typeface="+mj-lt"/>
              <a:cs typeface="Times New Roman" pitchFamily="18" charset="0"/>
            </a:rPr>
            <a:t>– важливий підготовчий етап методичної роботи, яка полягає у визначенні системи заходів, що забезпечать досягнення найкращих результатів</a:t>
          </a:r>
          <a:endParaRPr lang="ru-RU" sz="4400" kern="1200" dirty="0">
            <a:latin typeface="+mj-lt"/>
            <a:cs typeface="Times New Roman" pitchFamily="18" charset="0"/>
          </a:endParaRPr>
        </a:p>
      </dsp:txBody>
      <dsp:txXfrm>
        <a:off x="84385" y="1659"/>
        <a:ext cx="8060828" cy="483649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8330A2-ED4E-45E5-98CB-553DEBFB7875}">
      <dsp:nvSpPr>
        <dsp:cNvPr id="0" name=""/>
        <dsp:cNvSpPr/>
      </dsp:nvSpPr>
      <dsp:spPr>
        <a:xfrm>
          <a:off x="3864" y="1672"/>
          <a:ext cx="9136271" cy="1356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  <a:cs typeface="Times New Roman" pitchFamily="18" charset="0"/>
            </a:rPr>
            <a:t>Наказ про організацію методичної роботи </a:t>
          </a:r>
          <a:r>
            <a:rPr lang="uk-UA" sz="3200" i="1" u="none" kern="1200" dirty="0" smtClean="0">
              <a:latin typeface="+mj-lt"/>
              <a:cs typeface="Times New Roman" pitchFamily="18" charset="0"/>
            </a:rPr>
            <a:t>загальний наказ    або:</a:t>
          </a:r>
          <a:endParaRPr lang="ru-RU" sz="3200" i="1" u="none" kern="1200" dirty="0">
            <a:latin typeface="+mj-lt"/>
            <a:cs typeface="Times New Roman" pitchFamily="18" charset="0"/>
          </a:endParaRPr>
        </a:p>
      </dsp:txBody>
      <dsp:txXfrm>
        <a:off x="3864" y="1672"/>
        <a:ext cx="9136271" cy="1356966"/>
      </dsp:txXfrm>
    </dsp:sp>
    <dsp:sp modelId="{AC6BE73F-C315-4F7D-8756-B0A3A06A8335}">
      <dsp:nvSpPr>
        <dsp:cNvPr id="0" name=""/>
        <dsp:cNvSpPr/>
      </dsp:nvSpPr>
      <dsp:spPr>
        <a:xfrm>
          <a:off x="12781" y="1537911"/>
          <a:ext cx="5876279" cy="200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склад педагогічної ради на навчальний рік </a:t>
          </a:r>
          <a:r>
            <a:rPr lang="uk-UA" sz="1800" kern="1200" dirty="0" smtClean="0">
              <a:latin typeface="+mj-lt"/>
              <a:cs typeface="Times New Roman" pitchFamily="18" charset="0"/>
            </a:rPr>
            <a:t>(входять керівники закладу професійної (професійно-технічної) освіти, старший майстер, викладачі, майстри виробничого навчання, методист, психолог, вихователі, інші працівники, представники громадських установ, роботодавці-замовники кадрів, батьки)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12781" y="1537911"/>
        <a:ext cx="5876279" cy="2007199"/>
      </dsp:txXfrm>
    </dsp:sp>
    <dsp:sp modelId="{D7D73758-904F-4CD2-9D5E-79753FF3A23F}">
      <dsp:nvSpPr>
        <dsp:cNvPr id="0" name=""/>
        <dsp:cNvSpPr/>
      </dsp:nvSpPr>
      <dsp:spPr>
        <a:xfrm>
          <a:off x="275337" y="3726049"/>
          <a:ext cx="2519997" cy="200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організацію роботи методичного кабінету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275337" y="3726049"/>
        <a:ext cx="2519997" cy="2007199"/>
      </dsp:txXfrm>
    </dsp:sp>
    <dsp:sp modelId="{A60C6655-FA27-44AC-8B88-6E6B39DDF25A}">
      <dsp:nvSpPr>
        <dsp:cNvPr id="0" name=""/>
        <dsp:cNvSpPr/>
      </dsp:nvSpPr>
      <dsp:spPr>
        <a:xfrm>
          <a:off x="3015553" y="3726049"/>
          <a:ext cx="2306439" cy="200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методичну раду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3015553" y="3726049"/>
        <a:ext cx="2306439" cy="2007199"/>
      </dsp:txXfrm>
    </dsp:sp>
    <dsp:sp modelId="{9057B68F-6896-46E5-B389-82A8F199A4D6}">
      <dsp:nvSpPr>
        <dsp:cNvPr id="0" name=""/>
        <dsp:cNvSpPr/>
      </dsp:nvSpPr>
      <dsp:spPr>
        <a:xfrm>
          <a:off x="5944553" y="1537911"/>
          <a:ext cx="3186664" cy="200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персональний склад методичних (циклових) комісій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(керівники закладу є членами методичних (циклових) комісій)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5944553" y="1537911"/>
        <a:ext cx="3186664" cy="2007199"/>
      </dsp:txXfrm>
    </dsp:sp>
    <dsp:sp modelId="{83E70764-471D-488F-BF1E-E7C5137CE077}">
      <dsp:nvSpPr>
        <dsp:cNvPr id="0" name=""/>
        <dsp:cNvSpPr/>
      </dsp:nvSpPr>
      <dsp:spPr>
        <a:xfrm>
          <a:off x="6038724" y="3726049"/>
          <a:ext cx="3105275" cy="200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створення шкіл передового досвіду,</a:t>
          </a:r>
          <a:r>
            <a:rPr lang="uk-UA" sz="2000" b="1" kern="1200" dirty="0" smtClean="0">
              <a:latin typeface="+mj-lt"/>
              <a:cs typeface="Times New Roman" pitchFamily="18" charset="0"/>
            </a:rPr>
            <a:t> </a:t>
          </a:r>
          <a:r>
            <a:rPr lang="uk-UA" sz="2000" kern="1200" dirty="0" smtClean="0">
              <a:latin typeface="+mj-lt"/>
              <a:cs typeface="Times New Roman" pitchFamily="18" charset="0"/>
            </a:rPr>
            <a:t>молодого педагога, творчих груп та організацію їх роботи (та інші накази)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6038724" y="3726049"/>
        <a:ext cx="3105275" cy="2007199"/>
      </dsp:txXfrm>
    </dsp:sp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6DBB4C-7B6E-419E-9245-0C2DB934573F}">
      <dsp:nvSpPr>
        <dsp:cNvPr id="0" name=""/>
        <dsp:cNvSpPr/>
      </dsp:nvSpPr>
      <dsp:spPr>
        <a:xfrm>
          <a:off x="84385" y="1659"/>
          <a:ext cx="8060828" cy="483649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latin typeface="+mj-lt"/>
              <a:cs typeface="Times New Roman" pitchFamily="18" charset="0"/>
            </a:rPr>
            <a:t>Організаційна функція </a:t>
          </a:r>
          <a:r>
            <a:rPr lang="uk-UA" sz="4400" kern="1200" dirty="0" smtClean="0">
              <a:latin typeface="+mj-lt"/>
              <a:cs typeface="Times New Roman" pitchFamily="18" charset="0"/>
            </a:rPr>
            <a:t>виявляється в діяльності, пов’язаній із удосконаленням структури методичної роботи, змісту її складових</a:t>
          </a:r>
          <a:endParaRPr lang="ru-RU" sz="4400" kern="1200" dirty="0">
            <a:latin typeface="+mj-lt"/>
            <a:cs typeface="Times New Roman" pitchFamily="18" charset="0"/>
          </a:endParaRPr>
        </a:p>
      </dsp:txBody>
      <dsp:txXfrm>
        <a:off x="84385" y="1659"/>
        <a:ext cx="8060828" cy="4836497"/>
      </dsp:txXfrm>
    </dsp:sp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6DBB4C-7B6E-419E-9245-0C2DB934573F}">
      <dsp:nvSpPr>
        <dsp:cNvPr id="0" name=""/>
        <dsp:cNvSpPr/>
      </dsp:nvSpPr>
      <dsp:spPr>
        <a:xfrm>
          <a:off x="84385" y="1659"/>
          <a:ext cx="8060828" cy="483649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+mj-lt"/>
              <a:cs typeface="Times New Roman" pitchFamily="18" charset="0"/>
            </a:rPr>
            <a:t>Діагностична функція </a:t>
          </a:r>
          <a:r>
            <a:rPr lang="uk-UA" sz="3600" kern="1200" dirty="0" smtClean="0">
              <a:latin typeface="+mj-lt"/>
              <a:cs typeface="Times New Roman" pitchFamily="18" charset="0"/>
            </a:rPr>
            <a:t>вимагає регулярного вивчення ступеня розриву між реальним рівнем компетентності педагогів, що виявляється в узагальненому результаті їх праці, та вимогами суспільства до якості діяльності окремих працівників закладів освіти в сучасних умовах розвитку освіти</a:t>
          </a:r>
          <a:endParaRPr lang="ru-RU" sz="3600" kern="1200" dirty="0">
            <a:latin typeface="+mj-lt"/>
            <a:cs typeface="Times New Roman" pitchFamily="18" charset="0"/>
          </a:endParaRPr>
        </a:p>
      </dsp:txBody>
      <dsp:txXfrm>
        <a:off x="84385" y="1659"/>
        <a:ext cx="8060828" cy="4836497"/>
      </dsp:txXfrm>
    </dsp:sp>
  </dsp:spTree>
</dsp:drawing>
</file>

<file path=ppt/diagrams/drawing6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6DBB4C-7B6E-419E-9245-0C2DB934573F}">
      <dsp:nvSpPr>
        <dsp:cNvPr id="0" name=""/>
        <dsp:cNvSpPr/>
      </dsp:nvSpPr>
      <dsp:spPr>
        <a:xfrm>
          <a:off x="84385" y="1659"/>
          <a:ext cx="8060828" cy="483649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+mj-lt"/>
              <a:cs typeface="Times New Roman" pitchFamily="18" charset="0"/>
            </a:rPr>
            <a:t>Прогностична функція </a:t>
          </a:r>
          <a:r>
            <a:rPr lang="uk-UA" sz="3600" kern="1200" dirty="0" smtClean="0">
              <a:latin typeface="+mj-lt"/>
              <a:cs typeface="Times New Roman" pitchFamily="18" charset="0"/>
            </a:rPr>
            <a:t>полягає у визначення знань і вмінь, необхідних педагогам у майбутньому</a:t>
          </a:r>
          <a:endParaRPr lang="ru-RU" sz="3600" kern="1200" dirty="0">
            <a:latin typeface="+mj-lt"/>
            <a:cs typeface="Times New Roman" pitchFamily="18" charset="0"/>
          </a:endParaRPr>
        </a:p>
      </dsp:txBody>
      <dsp:txXfrm>
        <a:off x="84385" y="1659"/>
        <a:ext cx="8060828" cy="4836497"/>
      </dsp:txXfrm>
    </dsp:sp>
  </dsp:spTree>
</dsp:drawing>
</file>

<file path=ppt/diagrams/drawing6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6DBB4C-7B6E-419E-9245-0C2DB934573F}">
      <dsp:nvSpPr>
        <dsp:cNvPr id="0" name=""/>
        <dsp:cNvSpPr/>
      </dsp:nvSpPr>
      <dsp:spPr>
        <a:xfrm>
          <a:off x="84385" y="1659"/>
          <a:ext cx="8060828" cy="483649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+mj-lt"/>
              <a:cs typeface="Times New Roman" pitchFamily="18" charset="0"/>
            </a:rPr>
            <a:t>Моделююча функція </a:t>
          </a:r>
          <a:r>
            <a:rPr lang="uk-UA" sz="3600" kern="1200" dirty="0" smtClean="0">
              <a:latin typeface="+mj-lt"/>
              <a:cs typeface="Times New Roman" pitchFamily="18" charset="0"/>
            </a:rPr>
            <a:t>полягає в розробці принципово нових положень навчально-виховної роботи в закладі освіти, у формуванні та впровадженні моделей перспективного досвіду, їх експериментальній перевірці, після якої вони можуть бути використані як зразки для впровадження</a:t>
          </a:r>
          <a:endParaRPr lang="ru-RU" sz="3600" kern="1200" dirty="0">
            <a:latin typeface="+mj-lt"/>
            <a:cs typeface="Times New Roman" pitchFamily="18" charset="0"/>
          </a:endParaRPr>
        </a:p>
      </dsp:txBody>
      <dsp:txXfrm>
        <a:off x="84385" y="1659"/>
        <a:ext cx="8060828" cy="4836497"/>
      </dsp:txXfrm>
    </dsp:sp>
  </dsp:spTree>
</dsp:drawing>
</file>

<file path=ppt/diagrams/drawing6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6DBB4C-7B6E-419E-9245-0C2DB934573F}">
      <dsp:nvSpPr>
        <dsp:cNvPr id="0" name=""/>
        <dsp:cNvSpPr/>
      </dsp:nvSpPr>
      <dsp:spPr>
        <a:xfrm>
          <a:off x="82370" y="14"/>
          <a:ext cx="8060828" cy="483649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err="1" smtClean="0">
              <a:latin typeface="+mj-lt"/>
              <a:cs typeface="Times New Roman" pitchFamily="18" charset="0"/>
            </a:rPr>
            <a:t>Відновлююча</a:t>
          </a:r>
          <a:r>
            <a:rPr lang="uk-UA" sz="4000" b="1" kern="1200" dirty="0" smtClean="0">
              <a:latin typeface="+mj-lt"/>
              <a:cs typeface="Times New Roman" pitchFamily="18" charset="0"/>
            </a:rPr>
            <a:t> функція </a:t>
          </a:r>
          <a:r>
            <a:rPr lang="uk-UA" sz="4000" kern="1200" dirty="0" smtClean="0">
              <a:latin typeface="+mj-lt"/>
              <a:cs typeface="Times New Roman" pitchFamily="18" charset="0"/>
            </a:rPr>
            <a:t>передбачає відновлення частково забутих або втрачених педагогами знань</a:t>
          </a:r>
          <a:endParaRPr lang="ru-RU" sz="4000" kern="1200" dirty="0">
            <a:latin typeface="+mj-lt"/>
            <a:cs typeface="Times New Roman" pitchFamily="18" charset="0"/>
          </a:endParaRPr>
        </a:p>
      </dsp:txBody>
      <dsp:txXfrm>
        <a:off x="82370" y="14"/>
        <a:ext cx="8060828" cy="4836497"/>
      </dsp:txXfrm>
    </dsp:sp>
  </dsp:spTree>
</dsp:drawing>
</file>

<file path=ppt/diagrams/drawing6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6DBB4C-7B6E-419E-9245-0C2DB934573F}">
      <dsp:nvSpPr>
        <dsp:cNvPr id="0" name=""/>
        <dsp:cNvSpPr/>
      </dsp:nvSpPr>
      <dsp:spPr>
        <a:xfrm>
          <a:off x="84385" y="1659"/>
          <a:ext cx="8060828" cy="483649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>
              <a:latin typeface="+mj-lt"/>
              <a:cs typeface="Times New Roman" pitchFamily="18" charset="0"/>
            </a:rPr>
            <a:t>Корегуюча</a:t>
          </a:r>
          <a:r>
            <a:rPr lang="uk-UA" sz="3600" b="1" kern="1200" dirty="0" smtClean="0">
              <a:latin typeface="+mj-lt"/>
              <a:cs typeface="Times New Roman" pitchFamily="18" charset="0"/>
            </a:rPr>
            <a:t> функція </a:t>
          </a:r>
          <a:r>
            <a:rPr lang="uk-UA" sz="3600" kern="1200" dirty="0" smtClean="0">
              <a:latin typeface="+mj-lt"/>
              <a:cs typeface="Times New Roman" pitchFamily="18" charset="0"/>
            </a:rPr>
            <a:t>спрямована на виправлення в діяльності педагогів недоліків, пов’язаних з використанням застарілих методик, що не відповідають вимогам сучасності</a:t>
          </a:r>
          <a:endParaRPr lang="ru-RU" sz="3600" kern="1200" dirty="0">
            <a:latin typeface="+mj-lt"/>
            <a:cs typeface="Times New Roman" pitchFamily="18" charset="0"/>
          </a:endParaRPr>
        </a:p>
      </dsp:txBody>
      <dsp:txXfrm>
        <a:off x="84385" y="1659"/>
        <a:ext cx="8060828" cy="4836497"/>
      </dsp:txXfrm>
    </dsp:sp>
  </dsp:spTree>
</dsp:drawing>
</file>

<file path=ppt/diagrams/drawing6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6DBB4C-7B6E-419E-9245-0C2DB934573F}">
      <dsp:nvSpPr>
        <dsp:cNvPr id="0" name=""/>
        <dsp:cNvSpPr/>
      </dsp:nvSpPr>
      <dsp:spPr>
        <a:xfrm>
          <a:off x="84385" y="1659"/>
          <a:ext cx="8060828" cy="483649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+mj-lt"/>
              <a:cs typeface="Times New Roman" pitchFamily="18" charset="0"/>
            </a:rPr>
            <a:t>Пропагандистська функція </a:t>
          </a:r>
          <a:r>
            <a:rPr lang="uk-UA" sz="3600" kern="1200" dirty="0" smtClean="0">
              <a:latin typeface="+mj-lt"/>
              <a:cs typeface="Times New Roman" pitchFamily="18" charset="0"/>
            </a:rPr>
            <a:t>спрямована на інформування педагогів, їх агітацію щодо впровадження в практику досягнень науки, передового педагогічного досвіду</a:t>
          </a:r>
          <a:endParaRPr lang="ru-RU" sz="3600" kern="1200" dirty="0">
            <a:latin typeface="+mj-lt"/>
            <a:cs typeface="Times New Roman" pitchFamily="18" charset="0"/>
          </a:endParaRPr>
        </a:p>
      </dsp:txBody>
      <dsp:txXfrm>
        <a:off x="84385" y="1659"/>
        <a:ext cx="8060828" cy="4836497"/>
      </dsp:txXfrm>
    </dsp:sp>
  </dsp:spTree>
</dsp:drawing>
</file>

<file path=ppt/diagrams/drawing6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6DBB4C-7B6E-419E-9245-0C2DB934573F}">
      <dsp:nvSpPr>
        <dsp:cNvPr id="0" name=""/>
        <dsp:cNvSpPr/>
      </dsp:nvSpPr>
      <dsp:spPr>
        <a:xfrm>
          <a:off x="84385" y="1659"/>
          <a:ext cx="8060828" cy="483649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+mj-lt"/>
              <a:cs typeface="Times New Roman" pitchFamily="18" charset="0"/>
            </a:rPr>
            <a:t>Контрольно-інформаційна функція </a:t>
          </a:r>
          <a:r>
            <a:rPr lang="uk-UA" sz="3600" b="0" kern="1200" dirty="0" smtClean="0">
              <a:latin typeface="+mj-lt"/>
              <a:cs typeface="Times New Roman" pitchFamily="18" charset="0"/>
            </a:rPr>
            <a:t>полягає в утворенні і підтримці стабільного зворотного зв’язку, в оцінці відповідності наслідків методичної роботи з плановим завданням і нормативними вимогами</a:t>
          </a:r>
          <a:endParaRPr lang="ru-RU" sz="3600" b="0" kern="1200" dirty="0">
            <a:latin typeface="+mj-lt"/>
            <a:cs typeface="Times New Roman" pitchFamily="18" charset="0"/>
          </a:endParaRPr>
        </a:p>
      </dsp:txBody>
      <dsp:txXfrm>
        <a:off x="84385" y="1659"/>
        <a:ext cx="8060828" cy="4836497"/>
      </dsp:txXfrm>
    </dsp:sp>
  </dsp:spTree>
</dsp:drawing>
</file>

<file path=ppt/diagrams/drawing6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3B47BB-5EAC-4E40-8272-D966A7158B85}">
      <dsp:nvSpPr>
        <dsp:cNvPr id="0" name=""/>
        <dsp:cNvSpPr/>
      </dsp:nvSpPr>
      <dsp:spPr>
        <a:xfrm>
          <a:off x="0" y="607816"/>
          <a:ext cx="8928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0D2F3-9C78-46D0-B328-BE4A1AACED4F}">
      <dsp:nvSpPr>
        <dsp:cNvPr id="0" name=""/>
        <dsp:cNvSpPr/>
      </dsp:nvSpPr>
      <dsp:spPr>
        <a:xfrm>
          <a:off x="427274" y="131648"/>
          <a:ext cx="8501717" cy="75475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координація діяльності методичних (циклових) комісій та інших структурних підрозділів методичної служби , направленої на розвиток методичного забезпечення освітнього процесу;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7274" y="131648"/>
        <a:ext cx="8501717" cy="754759"/>
      </dsp:txXfrm>
    </dsp:sp>
    <dsp:sp modelId="{EB3D7F19-D838-43EC-AC3B-38BC00499F55}">
      <dsp:nvSpPr>
        <dsp:cNvPr id="0" name=""/>
        <dsp:cNvSpPr/>
      </dsp:nvSpPr>
      <dsp:spPr>
        <a:xfrm>
          <a:off x="0" y="1424296"/>
          <a:ext cx="8928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905E7-95DE-413F-8D1F-21248AC2D05B}">
      <dsp:nvSpPr>
        <dsp:cNvPr id="0" name=""/>
        <dsp:cNvSpPr/>
      </dsp:nvSpPr>
      <dsp:spPr>
        <a:xfrm>
          <a:off x="425086" y="1158616"/>
          <a:ext cx="8501717" cy="5313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розробка основних напрямів методичної роботи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1158616"/>
        <a:ext cx="8501717" cy="531360"/>
      </dsp:txXfrm>
    </dsp:sp>
    <dsp:sp modelId="{EF1608E6-337B-4AD9-AD05-2907422928BE}">
      <dsp:nvSpPr>
        <dsp:cNvPr id="0" name=""/>
        <dsp:cNvSpPr/>
      </dsp:nvSpPr>
      <dsp:spPr>
        <a:xfrm>
          <a:off x="0" y="2240776"/>
          <a:ext cx="8928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D90F6-287D-4632-9227-B865BCB2B637}">
      <dsp:nvSpPr>
        <dsp:cNvPr id="0" name=""/>
        <dsp:cNvSpPr/>
      </dsp:nvSpPr>
      <dsp:spPr>
        <a:xfrm>
          <a:off x="425958" y="1975096"/>
          <a:ext cx="8497807" cy="5313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формування мети і задач методичної служби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958" y="1975096"/>
        <a:ext cx="8497807" cy="531360"/>
      </dsp:txXfrm>
    </dsp:sp>
    <dsp:sp modelId="{A89A95F6-2285-4D48-8793-75034E29DED0}">
      <dsp:nvSpPr>
        <dsp:cNvPr id="0" name=""/>
        <dsp:cNvSpPr/>
      </dsp:nvSpPr>
      <dsp:spPr>
        <a:xfrm>
          <a:off x="0" y="3057256"/>
          <a:ext cx="8928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3BA32-8557-44D4-9566-F5C510518B77}">
      <dsp:nvSpPr>
        <dsp:cNvPr id="0" name=""/>
        <dsp:cNvSpPr/>
      </dsp:nvSpPr>
      <dsp:spPr>
        <a:xfrm>
          <a:off x="425086" y="2791576"/>
          <a:ext cx="8501717" cy="5313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забезпечення методичного супроводу навчальних програм, розробка навчальних , науково-методичних і дидактичних матеріалів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2791576"/>
        <a:ext cx="8501717" cy="531360"/>
      </dsp:txXfrm>
    </dsp:sp>
    <dsp:sp modelId="{85657E55-707A-4F32-8A51-2FA23556A268}">
      <dsp:nvSpPr>
        <dsp:cNvPr id="0" name=""/>
        <dsp:cNvSpPr/>
      </dsp:nvSpPr>
      <dsp:spPr>
        <a:xfrm>
          <a:off x="0" y="4014233"/>
          <a:ext cx="8928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7928E-8C87-4690-95B9-1C8C31ADE3B0}">
      <dsp:nvSpPr>
        <dsp:cNvPr id="0" name=""/>
        <dsp:cNvSpPr/>
      </dsp:nvSpPr>
      <dsp:spPr>
        <a:xfrm>
          <a:off x="425086" y="3608056"/>
          <a:ext cx="8501717" cy="67185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організація дослідно-пошукової, інноваційної і проектно-дослідницької діяльності в закладі, напрямів на освоєння нових педагогічних технологій, розробку авторських програм, апробацію навчально-методичних комплексів і т.д.;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3608056"/>
        <a:ext cx="8501717" cy="671856"/>
      </dsp:txXfrm>
    </dsp:sp>
    <dsp:sp modelId="{49C696D7-AEFF-4852-8966-2A8EB5526EF9}">
      <dsp:nvSpPr>
        <dsp:cNvPr id="0" name=""/>
        <dsp:cNvSpPr/>
      </dsp:nvSpPr>
      <dsp:spPr>
        <a:xfrm>
          <a:off x="0" y="5088911"/>
          <a:ext cx="892899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48496-8B2A-4954-81C2-C1AE02F2021D}">
      <dsp:nvSpPr>
        <dsp:cNvPr id="0" name=""/>
        <dsp:cNvSpPr/>
      </dsp:nvSpPr>
      <dsp:spPr>
        <a:xfrm>
          <a:off x="425086" y="4565033"/>
          <a:ext cx="8501717" cy="78955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організація консультування педпрацівників  з проблем удосконалення професійної майстерності, методики проведення різних видів занять і їх навчально-методичного і матеріально-технічного забезпечення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4565033"/>
        <a:ext cx="8501717" cy="789558"/>
      </dsp:txXfrm>
    </dsp:sp>
  </dsp:spTree>
</dsp:drawing>
</file>

<file path=ppt/diagrams/drawing6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657E55-707A-4F32-8A51-2FA23556A268}">
      <dsp:nvSpPr>
        <dsp:cNvPr id="0" name=""/>
        <dsp:cNvSpPr/>
      </dsp:nvSpPr>
      <dsp:spPr>
        <a:xfrm>
          <a:off x="0" y="603984"/>
          <a:ext cx="89289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7928E-8C87-4690-95B9-1C8C31ADE3B0}">
      <dsp:nvSpPr>
        <dsp:cNvPr id="0" name=""/>
        <dsp:cNvSpPr/>
      </dsp:nvSpPr>
      <dsp:spPr>
        <a:xfrm>
          <a:off x="425086" y="107546"/>
          <a:ext cx="8501717" cy="82115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розробка заходів щодо узагальнення і розповсюдження педагогічного досвіду педпрацівників 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107546"/>
        <a:ext cx="8501717" cy="821158"/>
      </dsp:txXfrm>
    </dsp:sp>
    <dsp:sp modelId="{49C696D7-AEFF-4852-8966-2A8EB5526EF9}">
      <dsp:nvSpPr>
        <dsp:cNvPr id="0" name=""/>
        <dsp:cNvSpPr/>
      </dsp:nvSpPr>
      <dsp:spPr>
        <a:xfrm>
          <a:off x="0" y="1917480"/>
          <a:ext cx="89289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48496-8B2A-4954-81C2-C1AE02F2021D}">
      <dsp:nvSpPr>
        <dsp:cNvPr id="0" name=""/>
        <dsp:cNvSpPr/>
      </dsp:nvSpPr>
      <dsp:spPr>
        <a:xfrm>
          <a:off x="425086" y="1277184"/>
          <a:ext cx="8501717" cy="96501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виявлення, узагальнення і розповсюдження позитивного педагогічного досвіду творчо працюючих педагогічних працівників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1277184"/>
        <a:ext cx="8501717" cy="965015"/>
      </dsp:txXfrm>
    </dsp:sp>
    <dsp:sp modelId="{A0145343-6B4D-4DC7-97C3-D55D4ACAE6A2}">
      <dsp:nvSpPr>
        <dsp:cNvPr id="0" name=""/>
        <dsp:cNvSpPr/>
      </dsp:nvSpPr>
      <dsp:spPr>
        <a:xfrm>
          <a:off x="0" y="3452701"/>
          <a:ext cx="89289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8C401-52B6-4471-89E8-617EB8770D2D}">
      <dsp:nvSpPr>
        <dsp:cNvPr id="0" name=""/>
        <dsp:cNvSpPr/>
      </dsp:nvSpPr>
      <dsp:spPr>
        <a:xfrm>
          <a:off x="425086" y="2590680"/>
          <a:ext cx="8501717" cy="118674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упровадження в освітній процес сучасних навчально-методичних і дидактичних матеріалів і програмного забезпечення автоматизованих систем навчання, систем інформаційного забезпечення занять, інформаційно-бібліотечних систем. Розробка програмного забезпечення для проведення навчальних занять і упровадження їх в освітній процес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2590680"/>
        <a:ext cx="8501717" cy="1186741"/>
      </dsp:txXfrm>
    </dsp:sp>
    <dsp:sp modelId="{E1396603-B62C-4EA3-A086-598305B4ADB2}">
      <dsp:nvSpPr>
        <dsp:cNvPr id="0" name=""/>
        <dsp:cNvSpPr/>
      </dsp:nvSpPr>
      <dsp:spPr>
        <a:xfrm>
          <a:off x="0" y="4450621"/>
          <a:ext cx="892899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B56FF-C787-4E66-B775-8871C0034FAA}">
      <dsp:nvSpPr>
        <dsp:cNvPr id="0" name=""/>
        <dsp:cNvSpPr/>
      </dsp:nvSpPr>
      <dsp:spPr>
        <a:xfrm>
          <a:off x="411373" y="4187325"/>
          <a:ext cx="8501717" cy="6494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тощо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11373" y="4187325"/>
        <a:ext cx="8501717" cy="6494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E56ED0-2CDB-4C2C-89A9-28B903CC1463}">
      <dsp:nvSpPr>
        <dsp:cNvPr id="0" name=""/>
        <dsp:cNvSpPr/>
      </dsp:nvSpPr>
      <dsp:spPr>
        <a:xfrm>
          <a:off x="3286" y="2160"/>
          <a:ext cx="9137427" cy="1370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smtClean="0">
              <a:latin typeface="+mj-lt"/>
              <a:cs typeface="Times New Roman" pitchFamily="18" charset="0"/>
            </a:rPr>
            <a:t>Щороку протягом навчального року</a:t>
          </a:r>
          <a:endParaRPr lang="ru-RU" sz="3600" kern="1200" dirty="0">
            <a:latin typeface="+mj-lt"/>
          </a:endParaRPr>
        </a:p>
      </dsp:txBody>
      <dsp:txXfrm>
        <a:off x="3286" y="2160"/>
        <a:ext cx="9137427" cy="1370574"/>
      </dsp:txXfrm>
    </dsp:sp>
    <dsp:sp modelId="{1CE7CE2B-1BE5-4D6C-9011-5C64F53A4067}">
      <dsp:nvSpPr>
        <dsp:cNvPr id="0" name=""/>
        <dsp:cNvSpPr/>
      </dsp:nvSpPr>
      <dsp:spPr>
        <a:xfrm>
          <a:off x="6259710" y="1584177"/>
          <a:ext cx="2884289" cy="1965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зміну складу педагогічної ради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(при звільненні або прийнятті на роботу члена педагогічної ради)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6259710" y="1584177"/>
        <a:ext cx="2884289" cy="1965403"/>
      </dsp:txXfrm>
    </dsp:sp>
    <dsp:sp modelId="{693DC8CA-BB63-4EB8-BA2B-6C223A42193D}">
      <dsp:nvSpPr>
        <dsp:cNvPr id="0" name=""/>
        <dsp:cNvSpPr/>
      </dsp:nvSpPr>
      <dsp:spPr>
        <a:xfrm>
          <a:off x="6256424" y="3693683"/>
          <a:ext cx="2884289" cy="1965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за підсумками засідання комісії ІІІ атестаційного рівня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(кінець квітня)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6256424" y="3693683"/>
        <a:ext cx="2884289" cy="1965403"/>
      </dsp:txXfrm>
    </dsp:sp>
    <dsp:sp modelId="{DD16FE46-24DB-44A0-8113-1BBA17770C54}">
      <dsp:nvSpPr>
        <dsp:cNvPr id="0" name=""/>
        <dsp:cNvSpPr/>
      </dsp:nvSpPr>
      <dsp:spPr>
        <a:xfrm>
          <a:off x="3129855" y="1550507"/>
          <a:ext cx="2884289" cy="1965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з найбільш важливих рішень засідання педагогічної ради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3129855" y="1550507"/>
        <a:ext cx="2884289" cy="1965403"/>
      </dsp:txXfrm>
    </dsp:sp>
    <dsp:sp modelId="{BCFFA2DB-3BE4-4C72-A0BE-56725BD11535}">
      <dsp:nvSpPr>
        <dsp:cNvPr id="0" name=""/>
        <dsp:cNvSpPr/>
      </dsp:nvSpPr>
      <dsp:spPr>
        <a:xfrm>
          <a:off x="3129855" y="3693683"/>
          <a:ext cx="2884289" cy="1965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за підсумками засідання комісії І атестаційного рівня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(до 01 квітня)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3129855" y="3693683"/>
        <a:ext cx="2884289" cy="1965403"/>
      </dsp:txXfrm>
    </dsp:sp>
    <dsp:sp modelId="{954CAF0E-FA3A-407D-9E97-92C24D5FCAEC}">
      <dsp:nvSpPr>
        <dsp:cNvPr id="0" name=""/>
        <dsp:cNvSpPr/>
      </dsp:nvSpPr>
      <dsp:spPr>
        <a:xfrm>
          <a:off x="3286" y="1550507"/>
          <a:ext cx="2884289" cy="1965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підготовку до засідання педагогічної ради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3286" y="1550507"/>
        <a:ext cx="2884289" cy="1965403"/>
      </dsp:txXfrm>
    </dsp:sp>
    <dsp:sp modelId="{24EFD903-DC07-4370-9D76-247DF01C481C}">
      <dsp:nvSpPr>
        <dsp:cNvPr id="0" name=""/>
        <dsp:cNvSpPr/>
      </dsp:nvSpPr>
      <dsp:spPr>
        <a:xfrm>
          <a:off x="3286" y="3693683"/>
          <a:ext cx="2884289" cy="1965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створення атестаційної комісії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(до 20 вересня)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3286" y="3693683"/>
        <a:ext cx="2884289" cy="1965403"/>
      </dsp:txXfrm>
    </dsp:sp>
  </dsp:spTree>
</dsp:drawing>
</file>

<file path=ppt/diagrams/drawing7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657E55-707A-4F32-8A51-2FA23556A268}">
      <dsp:nvSpPr>
        <dsp:cNvPr id="0" name=""/>
        <dsp:cNvSpPr/>
      </dsp:nvSpPr>
      <dsp:spPr>
        <a:xfrm>
          <a:off x="0" y="456662"/>
          <a:ext cx="89289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7928E-8C87-4690-95B9-1C8C31ADE3B0}">
      <dsp:nvSpPr>
        <dsp:cNvPr id="0" name=""/>
        <dsp:cNvSpPr/>
      </dsp:nvSpPr>
      <dsp:spPr>
        <a:xfrm>
          <a:off x="425086" y="118181"/>
          <a:ext cx="8501717" cy="5598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аналіз результатів освітньої діяльності за предметами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118181"/>
        <a:ext cx="8501717" cy="559880"/>
      </dsp:txXfrm>
    </dsp:sp>
    <dsp:sp modelId="{49C696D7-AEFF-4852-8966-2A8EB5526EF9}">
      <dsp:nvSpPr>
        <dsp:cNvPr id="0" name=""/>
        <dsp:cNvSpPr/>
      </dsp:nvSpPr>
      <dsp:spPr>
        <a:xfrm>
          <a:off x="0" y="1352227"/>
          <a:ext cx="89289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48496-8B2A-4954-81C2-C1AE02F2021D}">
      <dsp:nvSpPr>
        <dsp:cNvPr id="0" name=""/>
        <dsp:cNvSpPr/>
      </dsp:nvSpPr>
      <dsp:spPr>
        <a:xfrm>
          <a:off x="425086" y="915662"/>
          <a:ext cx="8501717" cy="65796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участь у розробці варіативної частини робочих навчальних планів освітніх програм 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915662"/>
        <a:ext cx="8501717" cy="657965"/>
      </dsp:txXfrm>
    </dsp:sp>
    <dsp:sp modelId="{A0145343-6B4D-4DC7-97C3-D55D4ACAE6A2}">
      <dsp:nvSpPr>
        <dsp:cNvPr id="0" name=""/>
        <dsp:cNvSpPr/>
      </dsp:nvSpPr>
      <dsp:spPr>
        <a:xfrm>
          <a:off x="0" y="2398969"/>
          <a:ext cx="89289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8C401-52B6-4471-89E8-617EB8770D2D}">
      <dsp:nvSpPr>
        <dsp:cNvPr id="0" name=""/>
        <dsp:cNvSpPr/>
      </dsp:nvSpPr>
      <dsp:spPr>
        <a:xfrm>
          <a:off x="425086" y="1811227"/>
          <a:ext cx="8501717" cy="80914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обговорення, рецензування та затвердження навчально-методичних посібників і дидактичних матеріалів за предметами для використання в закладі та рекомендації для затвердження методичними та науково-методичними радами (комісіями) вищого рівня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1811227"/>
        <a:ext cx="8501717" cy="809141"/>
      </dsp:txXfrm>
    </dsp:sp>
    <dsp:sp modelId="{01217DCD-E71A-4A4C-B3B4-3DEA3CBFD7D6}">
      <dsp:nvSpPr>
        <dsp:cNvPr id="0" name=""/>
        <dsp:cNvSpPr/>
      </dsp:nvSpPr>
      <dsp:spPr>
        <a:xfrm>
          <a:off x="0" y="3267882"/>
          <a:ext cx="89289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51304-F195-42A8-AA15-6075FF65EE03}">
      <dsp:nvSpPr>
        <dsp:cNvPr id="0" name=""/>
        <dsp:cNvSpPr/>
      </dsp:nvSpPr>
      <dsp:spPr>
        <a:xfrm>
          <a:off x="425086" y="2857969"/>
          <a:ext cx="8501717" cy="63131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підготовка й обговорення доповідей, інформацій, результатів досліджень з питань методики викладання навчальних предметів, підвищення професійного рівня та фахової компетентності педагогів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2857969"/>
        <a:ext cx="8501717" cy="631313"/>
      </dsp:txXfrm>
    </dsp:sp>
    <dsp:sp modelId="{EC883AB3-8325-4FD9-BD55-2ACCF75B1767}">
      <dsp:nvSpPr>
        <dsp:cNvPr id="0" name=""/>
        <dsp:cNvSpPr/>
      </dsp:nvSpPr>
      <dsp:spPr>
        <a:xfrm>
          <a:off x="0" y="3948282"/>
          <a:ext cx="89289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C67F5-70C5-4087-B6FF-FC2AE7625B25}">
      <dsp:nvSpPr>
        <dsp:cNvPr id="0" name=""/>
        <dsp:cNvSpPr/>
      </dsp:nvSpPr>
      <dsp:spPr>
        <a:xfrm>
          <a:off x="425086" y="3726882"/>
          <a:ext cx="8501717" cy="442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розгляд питань організації, керівництва й контролю дослідницькою роботою 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3726882"/>
        <a:ext cx="8501717" cy="442800"/>
      </dsp:txXfrm>
    </dsp:sp>
    <dsp:sp modelId="{C02DC9A1-8481-4BDF-9D30-CB302ACF1325}">
      <dsp:nvSpPr>
        <dsp:cNvPr id="0" name=""/>
        <dsp:cNvSpPr/>
      </dsp:nvSpPr>
      <dsp:spPr>
        <a:xfrm>
          <a:off x="0" y="4628682"/>
          <a:ext cx="89289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0E754-97A4-4129-BBBF-5DE25B52BF6B}">
      <dsp:nvSpPr>
        <dsp:cNvPr id="0" name=""/>
        <dsp:cNvSpPr/>
      </dsp:nvSpPr>
      <dsp:spPr>
        <a:xfrm>
          <a:off x="425086" y="4407282"/>
          <a:ext cx="8501717" cy="442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організація та проведення педагогічних експериментів щодо пошуку й впровадження інноваційних технологій навчання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5086" y="4407282"/>
        <a:ext cx="8501717" cy="442800"/>
      </dsp:txXfrm>
    </dsp:sp>
    <dsp:sp modelId="{E1396603-B62C-4EA3-A086-598305B4ADB2}">
      <dsp:nvSpPr>
        <dsp:cNvPr id="0" name=""/>
        <dsp:cNvSpPr/>
      </dsp:nvSpPr>
      <dsp:spPr>
        <a:xfrm>
          <a:off x="0" y="5309082"/>
          <a:ext cx="892899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B56FF-C787-4E66-B775-8871C0034FAA}">
      <dsp:nvSpPr>
        <dsp:cNvPr id="0" name=""/>
        <dsp:cNvSpPr/>
      </dsp:nvSpPr>
      <dsp:spPr>
        <a:xfrm>
          <a:off x="411373" y="5129562"/>
          <a:ext cx="8501717" cy="442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тощо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11373" y="5129562"/>
        <a:ext cx="8501717" cy="442800"/>
      </dsp:txXfrm>
    </dsp:sp>
  </dsp:spTree>
</dsp:drawing>
</file>

<file path=ppt/diagrams/drawing7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224F12-D0AD-4450-990E-BE9EE0FE665A}">
      <dsp:nvSpPr>
        <dsp:cNvPr id="0" name=""/>
        <dsp:cNvSpPr/>
      </dsp:nvSpPr>
      <dsp:spPr>
        <a:xfrm>
          <a:off x="2992523" y="727746"/>
          <a:ext cx="4430511" cy="189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16"/>
              </a:lnTo>
              <a:lnTo>
                <a:pt x="4430511" y="96716"/>
              </a:lnTo>
              <a:lnTo>
                <a:pt x="4430511" y="189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87D90-87E4-470E-9247-5B3F97F54339}">
      <dsp:nvSpPr>
        <dsp:cNvPr id="0" name=""/>
        <dsp:cNvSpPr/>
      </dsp:nvSpPr>
      <dsp:spPr>
        <a:xfrm>
          <a:off x="2992523" y="727746"/>
          <a:ext cx="3360322" cy="189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16"/>
              </a:lnTo>
              <a:lnTo>
                <a:pt x="3360322" y="96716"/>
              </a:lnTo>
              <a:lnTo>
                <a:pt x="3360322" y="189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F1485-719D-42A6-AD96-F35824B2B01A}">
      <dsp:nvSpPr>
        <dsp:cNvPr id="0" name=""/>
        <dsp:cNvSpPr/>
      </dsp:nvSpPr>
      <dsp:spPr>
        <a:xfrm>
          <a:off x="2992523" y="727746"/>
          <a:ext cx="2290133" cy="189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16"/>
              </a:lnTo>
              <a:lnTo>
                <a:pt x="2290133" y="96716"/>
              </a:lnTo>
              <a:lnTo>
                <a:pt x="2290133" y="189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4BA7C-76AF-4EC4-8008-B561AD9BD018}">
      <dsp:nvSpPr>
        <dsp:cNvPr id="0" name=""/>
        <dsp:cNvSpPr/>
      </dsp:nvSpPr>
      <dsp:spPr>
        <a:xfrm>
          <a:off x="2992523" y="727746"/>
          <a:ext cx="1219944" cy="189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16"/>
              </a:lnTo>
              <a:lnTo>
                <a:pt x="1219944" y="96716"/>
              </a:lnTo>
              <a:lnTo>
                <a:pt x="1219944" y="189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2C1A1-D3DF-418A-82D2-3C2A913CDE12}">
      <dsp:nvSpPr>
        <dsp:cNvPr id="0" name=""/>
        <dsp:cNvSpPr/>
      </dsp:nvSpPr>
      <dsp:spPr>
        <a:xfrm>
          <a:off x="2992523" y="727746"/>
          <a:ext cx="149755" cy="189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716"/>
              </a:lnTo>
              <a:lnTo>
                <a:pt x="149755" y="96716"/>
              </a:lnTo>
              <a:lnTo>
                <a:pt x="149755" y="189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5B0E1-B665-4F8E-8B59-FBD6F05651A9}">
      <dsp:nvSpPr>
        <dsp:cNvPr id="0" name=""/>
        <dsp:cNvSpPr/>
      </dsp:nvSpPr>
      <dsp:spPr>
        <a:xfrm>
          <a:off x="2072089" y="727746"/>
          <a:ext cx="920433" cy="189583"/>
        </a:xfrm>
        <a:custGeom>
          <a:avLst/>
          <a:gdLst/>
          <a:ahLst/>
          <a:cxnLst/>
          <a:rect l="0" t="0" r="0" b="0"/>
          <a:pathLst>
            <a:path>
              <a:moveTo>
                <a:pt x="920433" y="0"/>
              </a:moveTo>
              <a:lnTo>
                <a:pt x="920433" y="96716"/>
              </a:lnTo>
              <a:lnTo>
                <a:pt x="0" y="96716"/>
              </a:lnTo>
              <a:lnTo>
                <a:pt x="0" y="189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2C057-2118-4B24-B022-E63662437321}">
      <dsp:nvSpPr>
        <dsp:cNvPr id="0" name=""/>
        <dsp:cNvSpPr/>
      </dsp:nvSpPr>
      <dsp:spPr>
        <a:xfrm>
          <a:off x="1001900" y="727746"/>
          <a:ext cx="1990622" cy="189583"/>
        </a:xfrm>
        <a:custGeom>
          <a:avLst/>
          <a:gdLst/>
          <a:ahLst/>
          <a:cxnLst/>
          <a:rect l="0" t="0" r="0" b="0"/>
          <a:pathLst>
            <a:path>
              <a:moveTo>
                <a:pt x="1990622" y="0"/>
              </a:moveTo>
              <a:lnTo>
                <a:pt x="1990622" y="96716"/>
              </a:lnTo>
              <a:lnTo>
                <a:pt x="0" y="96716"/>
              </a:lnTo>
              <a:lnTo>
                <a:pt x="0" y="189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80D7E-9A40-4364-9F6A-F729B39C7264}">
      <dsp:nvSpPr>
        <dsp:cNvPr id="0" name=""/>
        <dsp:cNvSpPr/>
      </dsp:nvSpPr>
      <dsp:spPr>
        <a:xfrm>
          <a:off x="1807647" y="0"/>
          <a:ext cx="2369752" cy="727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C000"/>
              </a:solidFill>
              <a:latin typeface="+mj-lt"/>
              <a:cs typeface="Times New Roman" pitchFamily="18" charset="0"/>
            </a:rPr>
            <a:t>Склад</a:t>
          </a:r>
          <a:endParaRPr lang="ru-RU" sz="4000" b="1" kern="1200" dirty="0">
            <a:solidFill>
              <a:srgbClr val="FFC000"/>
            </a:solidFill>
            <a:latin typeface="+mj-lt"/>
            <a:cs typeface="Times New Roman" pitchFamily="18" charset="0"/>
          </a:endParaRPr>
        </a:p>
      </dsp:txBody>
      <dsp:txXfrm>
        <a:off x="1807647" y="0"/>
        <a:ext cx="2369752" cy="727746"/>
      </dsp:txXfrm>
    </dsp:sp>
    <dsp:sp modelId="{C59FCC4E-4650-4EE7-84D0-AF9225BBCB10}">
      <dsp:nvSpPr>
        <dsp:cNvPr id="0" name=""/>
        <dsp:cNvSpPr/>
      </dsp:nvSpPr>
      <dsp:spPr>
        <a:xfrm>
          <a:off x="559674" y="917330"/>
          <a:ext cx="884453" cy="460022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Затверджується наказом керівника закладу</a:t>
          </a:r>
          <a:endParaRPr lang="uk-UA" sz="24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559674" y="917330"/>
        <a:ext cx="884453" cy="4600225"/>
      </dsp:txXfrm>
    </dsp:sp>
    <dsp:sp modelId="{FCEC3693-BDE1-46E0-B34A-FC09862D8B56}">
      <dsp:nvSpPr>
        <dsp:cNvPr id="0" name=""/>
        <dsp:cNvSpPr/>
      </dsp:nvSpPr>
      <dsp:spPr>
        <a:xfrm>
          <a:off x="1629863" y="917330"/>
          <a:ext cx="884453" cy="470008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Головою ради є заступник директора або завідувач методкабінетом</a:t>
          </a:r>
          <a:endParaRPr lang="uk-UA" sz="22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1629863" y="917330"/>
        <a:ext cx="884453" cy="4700084"/>
      </dsp:txXfrm>
    </dsp:sp>
    <dsp:sp modelId="{D5F36070-9247-4141-9736-101332255C9D}">
      <dsp:nvSpPr>
        <dsp:cNvPr id="0" name=""/>
        <dsp:cNvSpPr/>
      </dsp:nvSpPr>
      <dsp:spPr>
        <a:xfrm>
          <a:off x="2700052" y="917330"/>
          <a:ext cx="884453" cy="4639963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Секретар методичної ради</a:t>
          </a:r>
          <a:endParaRPr lang="uk-UA" sz="24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2700052" y="917330"/>
        <a:ext cx="884453" cy="4639963"/>
      </dsp:txXfrm>
    </dsp:sp>
    <dsp:sp modelId="{4D6A8142-1ABE-4357-B102-F2A2959CDD00}">
      <dsp:nvSpPr>
        <dsp:cNvPr id="0" name=""/>
        <dsp:cNvSpPr/>
      </dsp:nvSpPr>
      <dsp:spPr>
        <a:xfrm>
          <a:off x="3770241" y="917330"/>
          <a:ext cx="884453" cy="463887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Голови методичних (циклових) комісій</a:t>
          </a:r>
          <a:endParaRPr lang="uk-UA" sz="24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3770241" y="917330"/>
        <a:ext cx="884453" cy="4638871"/>
      </dsp:txXfrm>
    </dsp:sp>
    <dsp:sp modelId="{95C738CF-495E-4C99-9BED-02365D3FC643}">
      <dsp:nvSpPr>
        <dsp:cNvPr id="0" name=""/>
        <dsp:cNvSpPr/>
      </dsp:nvSpPr>
      <dsp:spPr>
        <a:xfrm>
          <a:off x="4840430" y="917330"/>
          <a:ext cx="884453" cy="470200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Заступники директора</a:t>
          </a:r>
          <a:endParaRPr lang="uk-UA" sz="24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840430" y="917330"/>
        <a:ext cx="884453" cy="4702008"/>
      </dsp:txXfrm>
    </dsp:sp>
    <dsp:sp modelId="{BF05345C-AD7F-4192-9E13-B8F453111B8C}">
      <dsp:nvSpPr>
        <dsp:cNvPr id="0" name=""/>
        <dsp:cNvSpPr/>
      </dsp:nvSpPr>
      <dsp:spPr>
        <a:xfrm>
          <a:off x="5910619" y="917330"/>
          <a:ext cx="884453" cy="466213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Досвідчені педагогічні працівники</a:t>
          </a:r>
          <a:endParaRPr lang="uk-UA" sz="24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5910619" y="917330"/>
        <a:ext cx="884453" cy="4662132"/>
      </dsp:txXfrm>
    </dsp:sp>
    <dsp:sp modelId="{E993B74D-A9D4-4D4D-AE2B-C539E1858FDC}">
      <dsp:nvSpPr>
        <dsp:cNvPr id="0" name=""/>
        <dsp:cNvSpPr/>
      </dsp:nvSpPr>
      <dsp:spPr>
        <a:xfrm>
          <a:off x="6980808" y="917330"/>
          <a:ext cx="884453" cy="4767453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Науковці, </a:t>
          </a:r>
          <a:r>
            <a:rPr lang="uk-UA" sz="2400" b="0" i="0" kern="120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що працюють спільно із закладом в інтересах його розвитку</a:t>
          </a:r>
          <a:endParaRPr lang="uk-UA" sz="24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6980808" y="917330"/>
        <a:ext cx="884453" cy="4767453"/>
      </dsp:txXfrm>
    </dsp:sp>
  </dsp:spTree>
</dsp:drawing>
</file>

<file path=ppt/diagrams/drawing7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657E55-707A-4F32-8A51-2FA23556A268}">
      <dsp:nvSpPr>
        <dsp:cNvPr id="0" name=""/>
        <dsp:cNvSpPr/>
      </dsp:nvSpPr>
      <dsp:spPr>
        <a:xfrm>
          <a:off x="0" y="486647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7928E-8C87-4690-95B9-1C8C31ADE3B0}">
      <dsp:nvSpPr>
        <dsp:cNvPr id="0" name=""/>
        <dsp:cNvSpPr/>
      </dsp:nvSpPr>
      <dsp:spPr>
        <a:xfrm>
          <a:off x="435322" y="148166"/>
          <a:ext cx="8706436" cy="5598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Періодичність засідань ради – 4 рази на рік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35322" y="148166"/>
        <a:ext cx="8706436" cy="559880"/>
      </dsp:txXfrm>
    </dsp:sp>
    <dsp:sp modelId="{49C696D7-AEFF-4852-8966-2A8EB5526EF9}">
      <dsp:nvSpPr>
        <dsp:cNvPr id="0" name=""/>
        <dsp:cNvSpPr/>
      </dsp:nvSpPr>
      <dsp:spPr>
        <a:xfrm>
          <a:off x="0" y="1382212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48496-8B2A-4954-81C2-C1AE02F2021D}">
      <dsp:nvSpPr>
        <dsp:cNvPr id="0" name=""/>
        <dsp:cNvSpPr/>
      </dsp:nvSpPr>
      <dsp:spPr>
        <a:xfrm>
          <a:off x="435322" y="945647"/>
          <a:ext cx="8706436" cy="65796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Про час і місце проведення засідання голова методичної ради (секретар) зобов’язаний попередити членів ради не пізніше ніж за тиждень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35322" y="945647"/>
        <a:ext cx="8706436" cy="657965"/>
      </dsp:txXfrm>
    </dsp:sp>
    <dsp:sp modelId="{01217DCD-E71A-4A4C-B3B4-3DEA3CBFD7D6}">
      <dsp:nvSpPr>
        <dsp:cNvPr id="0" name=""/>
        <dsp:cNvSpPr/>
      </dsp:nvSpPr>
      <dsp:spPr>
        <a:xfrm>
          <a:off x="0" y="2251126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51304-F195-42A8-AA15-6075FF65EE03}">
      <dsp:nvSpPr>
        <dsp:cNvPr id="0" name=""/>
        <dsp:cNvSpPr/>
      </dsp:nvSpPr>
      <dsp:spPr>
        <a:xfrm>
          <a:off x="437563" y="1863565"/>
          <a:ext cx="8706436" cy="63131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За кожним обговорюваним на засіданні питанням ухвалюються рекомендації, які фіксуються в протоколі. Протокол засідання методичної ради підписуються головою методичної ради й секретарем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37563" y="1863565"/>
        <a:ext cx="8706436" cy="631313"/>
      </dsp:txXfrm>
    </dsp:sp>
    <dsp:sp modelId="{EC883AB3-8325-4FD9-BD55-2ACCF75B1767}">
      <dsp:nvSpPr>
        <dsp:cNvPr id="0" name=""/>
        <dsp:cNvSpPr/>
      </dsp:nvSpPr>
      <dsp:spPr>
        <a:xfrm>
          <a:off x="0" y="3455611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C67F5-70C5-4087-B6FF-FC2AE7625B25}">
      <dsp:nvSpPr>
        <dsp:cNvPr id="0" name=""/>
        <dsp:cNvSpPr/>
      </dsp:nvSpPr>
      <dsp:spPr>
        <a:xfrm>
          <a:off x="437563" y="2731907"/>
          <a:ext cx="8706436" cy="96688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Робота ради здійснюється на основі річного плану.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План складається головою методичної ради, розглядається на засіданні методичної ради, узгоджується з директором й схвалюється на засіданні педагогічної ради закладу.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План методичної ради – є складовою річного плану закладу, розділу </a:t>
          </a:r>
          <a:r>
            <a:rPr lang="uk-UA" sz="1600" kern="120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«Методична робота»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37563" y="2731907"/>
        <a:ext cx="8706436" cy="966884"/>
      </dsp:txXfrm>
    </dsp:sp>
    <dsp:sp modelId="{240E4D5F-AE17-4679-B8D2-FB332AC48A47}">
      <dsp:nvSpPr>
        <dsp:cNvPr id="0" name=""/>
        <dsp:cNvSpPr/>
      </dsp:nvSpPr>
      <dsp:spPr>
        <a:xfrm>
          <a:off x="0" y="4598697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EE05E-DCD0-4577-AA28-FD971BF3D891}">
      <dsp:nvSpPr>
        <dsp:cNvPr id="0" name=""/>
        <dsp:cNvSpPr/>
      </dsp:nvSpPr>
      <dsp:spPr>
        <a:xfrm>
          <a:off x="435322" y="3914611"/>
          <a:ext cx="8706436" cy="90548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У своїй діяльності методична рада підзвітна педагогічному колективу закладу, несе відповідальність за прийняті рішення та забезпечення їх реалізації.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0" i="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Результати роботи методичної ради висвітлюються у звіті про виконання плану методичної роботи 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35322" y="3914611"/>
        <a:ext cx="8706436" cy="905486"/>
      </dsp:txXfrm>
    </dsp:sp>
    <dsp:sp modelId="{E1396603-B62C-4EA3-A086-598305B4ADB2}">
      <dsp:nvSpPr>
        <dsp:cNvPr id="0" name=""/>
        <dsp:cNvSpPr/>
      </dsp:nvSpPr>
      <dsp:spPr>
        <a:xfrm>
          <a:off x="0" y="5279097"/>
          <a:ext cx="9144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B56FF-C787-4E66-B775-8871C0034FAA}">
      <dsp:nvSpPr>
        <dsp:cNvPr id="0" name=""/>
        <dsp:cNvSpPr/>
      </dsp:nvSpPr>
      <dsp:spPr>
        <a:xfrm>
          <a:off x="421278" y="5099577"/>
          <a:ext cx="8706436" cy="442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solidFill>
                <a:srgbClr val="002060"/>
              </a:solidFill>
              <a:latin typeface="+mj-lt"/>
              <a:cs typeface="Times New Roman" pitchFamily="18" charset="0"/>
            </a:rPr>
            <a:t>тощо</a:t>
          </a:r>
          <a:endParaRPr lang="uk-UA" sz="1600" kern="1200" noProof="0" dirty="0">
            <a:solidFill>
              <a:srgbClr val="002060"/>
            </a:solidFill>
            <a:latin typeface="+mj-lt"/>
            <a:cs typeface="Times New Roman" pitchFamily="18" charset="0"/>
          </a:endParaRPr>
        </a:p>
      </dsp:txBody>
      <dsp:txXfrm>
        <a:off x="421278" y="5099577"/>
        <a:ext cx="8706436" cy="442800"/>
      </dsp:txXfrm>
    </dsp:sp>
  </dsp:spTree>
</dsp:drawing>
</file>

<file path=ppt/diagrams/drawing7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D136A1-BF81-438A-9A76-15C3292F5353}">
      <dsp:nvSpPr>
        <dsp:cNvPr id="0" name=""/>
        <dsp:cNvSpPr/>
      </dsp:nvSpPr>
      <dsp:spPr>
        <a:xfrm>
          <a:off x="0" y="86523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  <a:cs typeface="Times New Roman" pitchFamily="18" charset="0"/>
            </a:rPr>
            <a:t>Наказ про організацію роботи</a:t>
          </a:r>
          <a:endParaRPr lang="ru-RU" sz="3200" kern="1200" dirty="0">
            <a:latin typeface="+mj-lt"/>
          </a:endParaRPr>
        </a:p>
      </dsp:txBody>
      <dsp:txXfrm>
        <a:off x="0" y="865237"/>
        <a:ext cx="2857499" cy="1714500"/>
      </dsp:txXfrm>
    </dsp:sp>
    <dsp:sp modelId="{88919E1F-EA4E-4E02-A698-6F8732C82647}">
      <dsp:nvSpPr>
        <dsp:cNvPr id="0" name=""/>
        <dsp:cNvSpPr/>
      </dsp:nvSpPr>
      <dsp:spPr>
        <a:xfrm>
          <a:off x="3143250" y="86523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  <a:ea typeface="Times New Roman"/>
            </a:rPr>
            <a:t>Положення про методичну </a:t>
          </a:r>
          <a:r>
            <a:rPr lang="uk-UA" sz="3200" kern="1200" dirty="0" smtClean="0">
              <a:latin typeface="+mj-lt"/>
              <a:ea typeface="Times New Roman"/>
              <a:cs typeface="Times New Roman" pitchFamily="18" charset="0"/>
            </a:rPr>
            <a:t>раду</a:t>
          </a:r>
          <a:endParaRPr lang="ru-RU" sz="3200" kern="1200" dirty="0">
            <a:latin typeface="+mj-lt"/>
            <a:cs typeface="Times New Roman" pitchFamily="18" charset="0"/>
          </a:endParaRPr>
        </a:p>
      </dsp:txBody>
      <dsp:txXfrm>
        <a:off x="3143250" y="865237"/>
        <a:ext cx="2857499" cy="1714500"/>
      </dsp:txXfrm>
    </dsp:sp>
    <dsp:sp modelId="{4F96B6EA-338A-41B1-A0FF-DB728FB31155}">
      <dsp:nvSpPr>
        <dsp:cNvPr id="0" name=""/>
        <dsp:cNvSpPr/>
      </dsp:nvSpPr>
      <dsp:spPr>
        <a:xfrm>
          <a:off x="6286500" y="86523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  <a:ea typeface="Times New Roman"/>
              <a:cs typeface="Times New Roman" pitchFamily="18" charset="0"/>
            </a:rPr>
            <a:t>План роботи </a:t>
          </a:r>
          <a:endParaRPr lang="ru-RU" sz="3200" kern="1200" dirty="0">
            <a:latin typeface="+mj-lt"/>
            <a:cs typeface="Times New Roman" pitchFamily="18" charset="0"/>
          </a:endParaRPr>
        </a:p>
      </dsp:txBody>
      <dsp:txXfrm>
        <a:off x="6286500" y="865237"/>
        <a:ext cx="2857499" cy="1714500"/>
      </dsp:txXfrm>
    </dsp:sp>
    <dsp:sp modelId="{821B39D9-AE78-4A5A-B8D9-C04E99BF393B}">
      <dsp:nvSpPr>
        <dsp:cNvPr id="0" name=""/>
        <dsp:cNvSpPr/>
      </dsp:nvSpPr>
      <dsp:spPr>
        <a:xfrm>
          <a:off x="1571625" y="286548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  <a:cs typeface="Times New Roman" pitchFamily="18" charset="0"/>
            </a:rPr>
            <a:t>Протоколи</a:t>
          </a:r>
          <a:endParaRPr lang="ru-RU" sz="3200" kern="1200" dirty="0">
            <a:latin typeface="+mj-lt"/>
            <a:cs typeface="Times New Roman" pitchFamily="18" charset="0"/>
          </a:endParaRPr>
        </a:p>
      </dsp:txBody>
      <dsp:txXfrm>
        <a:off x="1571625" y="2865487"/>
        <a:ext cx="2857499" cy="1714500"/>
      </dsp:txXfrm>
    </dsp:sp>
    <dsp:sp modelId="{C2636BD5-074B-49E6-851F-C9707E3AD074}">
      <dsp:nvSpPr>
        <dsp:cNvPr id="0" name=""/>
        <dsp:cNvSpPr/>
      </dsp:nvSpPr>
      <dsp:spPr>
        <a:xfrm>
          <a:off x="4714875" y="286548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  <a:cs typeface="Times New Roman" pitchFamily="18" charset="0"/>
            </a:rPr>
            <a:t>Результат роботи</a:t>
          </a:r>
          <a:endParaRPr lang="ru-RU" sz="3200" kern="1200" dirty="0">
            <a:latin typeface="+mj-lt"/>
            <a:cs typeface="Times New Roman" pitchFamily="18" charset="0"/>
          </a:endParaRPr>
        </a:p>
      </dsp:txBody>
      <dsp:txXfrm>
        <a:off x="4714875" y="2865487"/>
        <a:ext cx="2857499" cy="1714500"/>
      </dsp:txXfrm>
    </dsp:sp>
  </dsp:spTree>
</dsp:drawing>
</file>

<file path=ppt/diagrams/drawing7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90C598-6205-4EFB-AF15-994C3784A2B2}">
      <dsp:nvSpPr>
        <dsp:cNvPr id="0" name=""/>
        <dsp:cNvSpPr/>
      </dsp:nvSpPr>
      <dsp:spPr>
        <a:xfrm>
          <a:off x="0" y="361736"/>
          <a:ext cx="87129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28A88-C26D-4CE1-A6BA-51DE36249ADE}">
      <dsp:nvSpPr>
        <dsp:cNvPr id="0" name=""/>
        <dsp:cNvSpPr/>
      </dsp:nvSpPr>
      <dsp:spPr>
        <a:xfrm>
          <a:off x="421183" y="7496"/>
          <a:ext cx="8283264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  <a:cs typeface="Times New Roman" pitchFamily="18" charset="0"/>
            </a:rPr>
            <a:t>І. Загальні положення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21183" y="7496"/>
        <a:ext cx="8283264" cy="708480"/>
      </dsp:txXfrm>
    </dsp:sp>
    <dsp:sp modelId="{C69B0B9D-6CC5-4EB9-BC32-43C119D3E4DD}">
      <dsp:nvSpPr>
        <dsp:cNvPr id="0" name=""/>
        <dsp:cNvSpPr/>
      </dsp:nvSpPr>
      <dsp:spPr>
        <a:xfrm>
          <a:off x="0" y="1450376"/>
          <a:ext cx="87129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361AB-BA30-4A62-8AC5-7E67BB997E3F}">
      <dsp:nvSpPr>
        <dsp:cNvPr id="0" name=""/>
        <dsp:cNvSpPr/>
      </dsp:nvSpPr>
      <dsp:spPr>
        <a:xfrm>
          <a:off x="414801" y="1096136"/>
          <a:ext cx="8296030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  <a:cs typeface="Times New Roman" pitchFamily="18" charset="0"/>
            </a:rPr>
            <a:t>ІІ. Мета, принципи, функції, з</a:t>
          </a:r>
          <a:r>
            <a:rPr lang="uk-UA" sz="2400" b="1" i="0" kern="1200" dirty="0" smtClean="0">
              <a:latin typeface="+mj-lt"/>
              <a:cs typeface="Times New Roman" pitchFamily="18" charset="0"/>
            </a:rPr>
            <a:t>авдання й основні напрямки діяльності</a:t>
          </a:r>
          <a:r>
            <a:rPr lang="uk-UA" sz="2400" b="1" kern="1200" dirty="0" smtClean="0">
              <a:latin typeface="+mj-lt"/>
              <a:cs typeface="Times New Roman" pitchFamily="18" charset="0"/>
            </a:rPr>
            <a:t> методичної ради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14801" y="1096136"/>
        <a:ext cx="8296030" cy="708480"/>
      </dsp:txXfrm>
    </dsp:sp>
    <dsp:sp modelId="{B3C4AB27-FE1F-4746-8CB9-D0D345DA0F16}">
      <dsp:nvSpPr>
        <dsp:cNvPr id="0" name=""/>
        <dsp:cNvSpPr/>
      </dsp:nvSpPr>
      <dsp:spPr>
        <a:xfrm>
          <a:off x="0" y="2539016"/>
          <a:ext cx="87129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5DB4-17F4-46E7-8FD8-44842B896E97}">
      <dsp:nvSpPr>
        <dsp:cNvPr id="0" name=""/>
        <dsp:cNvSpPr/>
      </dsp:nvSpPr>
      <dsp:spPr>
        <a:xfrm>
          <a:off x="414801" y="2184776"/>
          <a:ext cx="8296030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  <a:cs typeface="Times New Roman" pitchFamily="18" charset="0"/>
            </a:rPr>
            <a:t>ІІІ. Повноваження </a:t>
          </a:r>
          <a:r>
            <a:rPr lang="uk-UA" sz="2400" b="1" i="0" kern="1200" dirty="0" smtClean="0">
              <a:latin typeface="+mj-lt"/>
              <a:cs typeface="Times New Roman" pitchFamily="18" charset="0"/>
            </a:rPr>
            <a:t>методичної ради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14801" y="2184776"/>
        <a:ext cx="8296030" cy="708480"/>
      </dsp:txXfrm>
    </dsp:sp>
    <dsp:sp modelId="{6E89CF8B-A943-4046-9B3F-C11ECDF5293F}">
      <dsp:nvSpPr>
        <dsp:cNvPr id="0" name=""/>
        <dsp:cNvSpPr/>
      </dsp:nvSpPr>
      <dsp:spPr>
        <a:xfrm>
          <a:off x="0" y="3627655"/>
          <a:ext cx="87129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1B6E-6AA3-4582-9C75-5B1AFC938808}">
      <dsp:nvSpPr>
        <dsp:cNvPr id="0" name=""/>
        <dsp:cNvSpPr/>
      </dsp:nvSpPr>
      <dsp:spPr>
        <a:xfrm>
          <a:off x="414801" y="3273416"/>
          <a:ext cx="8296030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  <a:cs typeface="Times New Roman" pitchFamily="18" charset="0"/>
            </a:rPr>
            <a:t>ІV. Склад методичної ради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14801" y="3273416"/>
        <a:ext cx="8296030" cy="708480"/>
      </dsp:txXfrm>
    </dsp:sp>
    <dsp:sp modelId="{E50BBB46-6F56-4849-A54A-37B5BF3A2126}">
      <dsp:nvSpPr>
        <dsp:cNvPr id="0" name=""/>
        <dsp:cNvSpPr/>
      </dsp:nvSpPr>
      <dsp:spPr>
        <a:xfrm>
          <a:off x="0" y="4716295"/>
          <a:ext cx="87129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E05F7-180F-497D-A058-5652FBF38391}">
      <dsp:nvSpPr>
        <dsp:cNvPr id="0" name=""/>
        <dsp:cNvSpPr/>
      </dsp:nvSpPr>
      <dsp:spPr>
        <a:xfrm>
          <a:off x="414801" y="4362055"/>
          <a:ext cx="8296030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  <a:cs typeface="Times New Roman" pitchFamily="18" charset="0"/>
            </a:rPr>
            <a:t>V. </a:t>
          </a:r>
          <a:r>
            <a:rPr lang="uk-UA" sz="2400" b="1" kern="1200" dirty="0" smtClean="0">
              <a:latin typeface="+mj-lt"/>
            </a:rPr>
            <a:t> </a:t>
          </a:r>
          <a:r>
            <a:rPr lang="uk-UA" sz="2400" b="1" kern="1200" dirty="0" smtClean="0">
              <a:latin typeface="+mj-lt"/>
              <a:cs typeface="Times New Roman" pitchFamily="18" charset="0"/>
            </a:rPr>
            <a:t>Організація роботи методичної ради</a:t>
          </a:r>
          <a:endParaRPr lang="ru-RU" sz="2400" kern="1200" dirty="0">
            <a:latin typeface="+mj-lt"/>
            <a:cs typeface="Times New Roman" pitchFamily="18" charset="0"/>
          </a:endParaRPr>
        </a:p>
      </dsp:txBody>
      <dsp:txXfrm>
        <a:off x="414801" y="4362055"/>
        <a:ext cx="8296030" cy="708480"/>
      </dsp:txXfrm>
    </dsp:sp>
  </dsp:spTree>
</dsp:drawing>
</file>

<file path=ppt/diagrams/drawing7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A4E3F-A91C-4B58-9AA2-1BE6B9A3E1EF}">
      <dsp:nvSpPr>
        <dsp:cNvPr id="0" name=""/>
        <dsp:cNvSpPr/>
      </dsp:nvSpPr>
      <dsp:spPr>
        <a:xfrm>
          <a:off x="3780587" y="2791110"/>
          <a:ext cx="1867254" cy="13909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+mj-lt"/>
              <a:cs typeface="Times New Roman" pitchFamily="18" charset="0"/>
            </a:rPr>
            <a:t>Методична робота </a:t>
          </a:r>
          <a:endParaRPr lang="uk-UA" sz="1800" b="1" kern="1200" dirty="0">
            <a:latin typeface="+mj-lt"/>
            <a:cs typeface="Times New Roman" pitchFamily="18" charset="0"/>
          </a:endParaRPr>
        </a:p>
      </dsp:txBody>
      <dsp:txXfrm>
        <a:off x="3780587" y="2791110"/>
        <a:ext cx="1867254" cy="1390961"/>
      </dsp:txXfrm>
    </dsp:sp>
    <dsp:sp modelId="{FD4E5E92-83EF-4060-BB83-43410EFC2E51}">
      <dsp:nvSpPr>
        <dsp:cNvPr id="0" name=""/>
        <dsp:cNvSpPr/>
      </dsp:nvSpPr>
      <dsp:spPr>
        <a:xfrm rot="16200000">
          <a:off x="4308099" y="1748864"/>
          <a:ext cx="812230" cy="597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6200000">
        <a:off x="4308099" y="1748864"/>
        <a:ext cx="812230" cy="597956"/>
      </dsp:txXfrm>
    </dsp:sp>
    <dsp:sp modelId="{1D517029-1BBF-4FC1-A0C6-36B99DAEBAF3}">
      <dsp:nvSpPr>
        <dsp:cNvPr id="0" name=""/>
        <dsp:cNvSpPr/>
      </dsp:nvSpPr>
      <dsp:spPr>
        <a:xfrm>
          <a:off x="3864414" y="27513"/>
          <a:ext cx="1699601" cy="1231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Педагогічна рада</a:t>
          </a:r>
          <a:endParaRPr lang="uk-UA" sz="1600" kern="1200" dirty="0">
            <a:latin typeface="+mj-lt"/>
            <a:cs typeface="Times New Roman" pitchFamily="18" charset="0"/>
          </a:endParaRPr>
        </a:p>
      </dsp:txBody>
      <dsp:txXfrm>
        <a:off x="3864414" y="27513"/>
        <a:ext cx="1699601" cy="1231086"/>
      </dsp:txXfrm>
    </dsp:sp>
    <dsp:sp modelId="{A59A97D2-AEC5-4C02-9197-DC583BCE9B12}">
      <dsp:nvSpPr>
        <dsp:cNvPr id="0" name=""/>
        <dsp:cNvSpPr/>
      </dsp:nvSpPr>
      <dsp:spPr>
        <a:xfrm rot="18163636">
          <a:off x="5113299" y="1966784"/>
          <a:ext cx="770988" cy="597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8163636">
        <a:off x="5113299" y="1966784"/>
        <a:ext cx="770988" cy="597956"/>
      </dsp:txXfrm>
    </dsp:sp>
    <dsp:sp modelId="{EAC23C5B-4CF9-4F01-A539-D84FC698C9BC}">
      <dsp:nvSpPr>
        <dsp:cNvPr id="0" name=""/>
        <dsp:cNvSpPr/>
      </dsp:nvSpPr>
      <dsp:spPr>
        <a:xfrm>
          <a:off x="5522287" y="478914"/>
          <a:ext cx="1458517" cy="1231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Методичні (циклові) комісії</a:t>
          </a:r>
          <a:endParaRPr lang="uk-UA" sz="1600" kern="1200" dirty="0">
            <a:latin typeface="+mj-lt"/>
            <a:cs typeface="Times New Roman" pitchFamily="18" charset="0"/>
          </a:endParaRPr>
        </a:p>
      </dsp:txBody>
      <dsp:txXfrm>
        <a:off x="5522287" y="478914"/>
        <a:ext cx="1458517" cy="1231086"/>
      </dsp:txXfrm>
    </dsp:sp>
    <dsp:sp modelId="{A23C6D09-2FBB-4B03-93E3-7AFD7EFBCE1B}">
      <dsp:nvSpPr>
        <dsp:cNvPr id="0" name=""/>
        <dsp:cNvSpPr/>
      </dsp:nvSpPr>
      <dsp:spPr>
        <a:xfrm rot="20127273">
          <a:off x="5701472" y="2605332"/>
          <a:ext cx="575518" cy="597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20127273">
        <a:off x="5701472" y="2605332"/>
        <a:ext cx="575518" cy="597956"/>
      </dsp:txXfrm>
    </dsp:sp>
    <dsp:sp modelId="{FEDAEF1E-756F-45A6-9019-831B799FE6F8}">
      <dsp:nvSpPr>
        <dsp:cNvPr id="0" name=""/>
        <dsp:cNvSpPr/>
      </dsp:nvSpPr>
      <dsp:spPr>
        <a:xfrm>
          <a:off x="6301253" y="1689800"/>
          <a:ext cx="1999062" cy="1231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Інструктивно-методичні наради</a:t>
          </a:r>
          <a:endParaRPr lang="uk-UA" sz="1600" kern="1200" noProof="0" dirty="0">
            <a:latin typeface="+mj-lt"/>
            <a:cs typeface="Times New Roman" pitchFamily="18" charset="0"/>
          </a:endParaRPr>
        </a:p>
      </dsp:txBody>
      <dsp:txXfrm>
        <a:off x="6301253" y="1689800"/>
        <a:ext cx="1999062" cy="1231086"/>
      </dsp:txXfrm>
    </dsp:sp>
    <dsp:sp modelId="{6FA294E5-D6C1-4365-A430-627A22CA3091}">
      <dsp:nvSpPr>
        <dsp:cNvPr id="0" name=""/>
        <dsp:cNvSpPr/>
      </dsp:nvSpPr>
      <dsp:spPr>
        <a:xfrm rot="490909">
          <a:off x="5830115" y="3383344"/>
          <a:ext cx="490886" cy="597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490909">
        <a:off x="5830115" y="3383344"/>
        <a:ext cx="490886" cy="597956"/>
      </dsp:txXfrm>
    </dsp:sp>
    <dsp:sp modelId="{D509200C-539F-415A-B95E-A1E96A40ED8A}">
      <dsp:nvSpPr>
        <dsp:cNvPr id="0" name=""/>
        <dsp:cNvSpPr/>
      </dsp:nvSpPr>
      <dsp:spPr>
        <a:xfrm>
          <a:off x="6520873" y="3275724"/>
          <a:ext cx="2015867" cy="1231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Методична рада</a:t>
          </a:r>
          <a:endParaRPr lang="uk-UA" sz="1600" kern="1200" noProof="0" dirty="0">
            <a:latin typeface="+mj-lt"/>
            <a:cs typeface="Times New Roman" pitchFamily="18" charset="0"/>
          </a:endParaRPr>
        </a:p>
      </dsp:txBody>
      <dsp:txXfrm>
        <a:off x="6520873" y="3275724"/>
        <a:ext cx="2015867" cy="1231086"/>
      </dsp:txXfrm>
    </dsp:sp>
    <dsp:sp modelId="{92CFC9BA-A482-4911-990F-EA716BC38411}">
      <dsp:nvSpPr>
        <dsp:cNvPr id="0" name=""/>
        <dsp:cNvSpPr/>
      </dsp:nvSpPr>
      <dsp:spPr>
        <a:xfrm rot="2454545">
          <a:off x="5452785" y="4121431"/>
          <a:ext cx="678226" cy="597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2454545">
        <a:off x="5452785" y="4121431"/>
        <a:ext cx="678226" cy="597956"/>
      </dsp:txXfrm>
    </dsp:sp>
    <dsp:sp modelId="{CFA61B84-B212-49EB-93EF-83B1C33CBCF3}">
      <dsp:nvSpPr>
        <dsp:cNvPr id="0" name=""/>
        <dsp:cNvSpPr/>
      </dsp:nvSpPr>
      <dsp:spPr>
        <a:xfrm>
          <a:off x="5892565" y="4733166"/>
          <a:ext cx="1941300" cy="1231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Робота над єдиною науко-методичною проблемою</a:t>
          </a:r>
          <a:endParaRPr lang="uk-UA" sz="1600" kern="1200" noProof="0" dirty="0">
            <a:latin typeface="+mj-lt"/>
            <a:cs typeface="Times New Roman" pitchFamily="18" charset="0"/>
          </a:endParaRPr>
        </a:p>
      </dsp:txBody>
      <dsp:txXfrm>
        <a:off x="5892565" y="4733166"/>
        <a:ext cx="1941300" cy="1231086"/>
      </dsp:txXfrm>
    </dsp:sp>
    <dsp:sp modelId="{A18AC05C-5A97-43E8-9A2D-93F10DAF6CAA}">
      <dsp:nvSpPr>
        <dsp:cNvPr id="0" name=""/>
        <dsp:cNvSpPr/>
      </dsp:nvSpPr>
      <dsp:spPr>
        <a:xfrm rot="4497807">
          <a:off x="4700389" y="4532657"/>
          <a:ext cx="750297" cy="597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4497807">
        <a:off x="4700389" y="4532657"/>
        <a:ext cx="750297" cy="597956"/>
      </dsp:txXfrm>
    </dsp:sp>
    <dsp:sp modelId="{36D1EF9F-D429-48A3-8149-E89F6C091E7E}">
      <dsp:nvSpPr>
        <dsp:cNvPr id="0" name=""/>
        <dsp:cNvSpPr/>
      </dsp:nvSpPr>
      <dsp:spPr>
        <a:xfrm>
          <a:off x="4765968" y="5517233"/>
          <a:ext cx="1318198" cy="1231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Школа молодого педагога</a:t>
          </a:r>
          <a:endParaRPr lang="uk-UA" sz="1600" kern="1200" noProof="0" dirty="0">
            <a:latin typeface="+mj-lt"/>
            <a:cs typeface="Times New Roman" pitchFamily="18" charset="0"/>
          </a:endParaRPr>
        </a:p>
      </dsp:txBody>
      <dsp:txXfrm>
        <a:off x="4765968" y="5517233"/>
        <a:ext cx="1318198" cy="1231086"/>
      </dsp:txXfrm>
    </dsp:sp>
    <dsp:sp modelId="{31BD481E-D19A-4363-A57D-8CBE2BCC86AB}">
      <dsp:nvSpPr>
        <dsp:cNvPr id="0" name=""/>
        <dsp:cNvSpPr/>
      </dsp:nvSpPr>
      <dsp:spPr>
        <a:xfrm rot="6431420">
          <a:off x="3909260" y="4540793"/>
          <a:ext cx="772650" cy="597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6431420">
        <a:off x="3909260" y="4540793"/>
        <a:ext cx="772650" cy="597956"/>
      </dsp:txXfrm>
    </dsp:sp>
    <dsp:sp modelId="{777C6301-EC04-44B8-888F-861EF0970230}">
      <dsp:nvSpPr>
        <dsp:cNvPr id="0" name=""/>
        <dsp:cNvSpPr/>
      </dsp:nvSpPr>
      <dsp:spPr>
        <a:xfrm>
          <a:off x="3213048" y="5534041"/>
          <a:ext cx="1354650" cy="1231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Вивчення досвіду</a:t>
          </a:r>
          <a:endParaRPr lang="uk-UA" sz="1600" kern="1200" noProof="0" dirty="0">
            <a:latin typeface="+mj-lt"/>
            <a:cs typeface="Times New Roman" pitchFamily="18" charset="0"/>
          </a:endParaRPr>
        </a:p>
      </dsp:txBody>
      <dsp:txXfrm>
        <a:off x="3213048" y="5534041"/>
        <a:ext cx="1354650" cy="1231086"/>
      </dsp:txXfrm>
    </dsp:sp>
    <dsp:sp modelId="{2A24589E-F2E8-43FA-AAFA-DA9720D953B2}">
      <dsp:nvSpPr>
        <dsp:cNvPr id="0" name=""/>
        <dsp:cNvSpPr/>
      </dsp:nvSpPr>
      <dsp:spPr>
        <a:xfrm rot="8345455">
          <a:off x="3305795" y="4117218"/>
          <a:ext cx="671196" cy="597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8345455">
        <a:off x="3305795" y="4117218"/>
        <a:ext cx="671196" cy="597956"/>
      </dsp:txXfrm>
    </dsp:sp>
    <dsp:sp modelId="{1D484A6E-711B-4E4C-AC1F-EB4142E34F10}">
      <dsp:nvSpPr>
        <dsp:cNvPr id="0" name=""/>
        <dsp:cNvSpPr/>
      </dsp:nvSpPr>
      <dsp:spPr>
        <a:xfrm>
          <a:off x="1543364" y="4733166"/>
          <a:ext cx="2043702" cy="1231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Впровадження інноваційних технологій </a:t>
          </a:r>
          <a:endParaRPr lang="uk-UA" sz="1600" kern="1200" noProof="0" dirty="0">
            <a:latin typeface="+mj-lt"/>
            <a:cs typeface="Times New Roman" pitchFamily="18" charset="0"/>
          </a:endParaRPr>
        </a:p>
      </dsp:txBody>
      <dsp:txXfrm>
        <a:off x="1543364" y="4733166"/>
        <a:ext cx="2043702" cy="1231086"/>
      </dsp:txXfrm>
    </dsp:sp>
    <dsp:sp modelId="{059CD272-30E7-4390-8A92-84824E0DDA22}">
      <dsp:nvSpPr>
        <dsp:cNvPr id="0" name=""/>
        <dsp:cNvSpPr/>
      </dsp:nvSpPr>
      <dsp:spPr>
        <a:xfrm rot="10309091">
          <a:off x="3300210" y="3365485"/>
          <a:ext cx="353751" cy="597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309091">
        <a:off x="3300210" y="3365485"/>
        <a:ext cx="353751" cy="597956"/>
      </dsp:txXfrm>
    </dsp:sp>
    <dsp:sp modelId="{61E8D46B-BE9D-4B1A-BBC2-FC3ECC75D7C1}">
      <dsp:nvSpPr>
        <dsp:cNvPr id="0" name=""/>
        <dsp:cNvSpPr/>
      </dsp:nvSpPr>
      <dsp:spPr>
        <a:xfrm>
          <a:off x="607259" y="3275724"/>
          <a:ext cx="2584727" cy="1231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Дослідно-експериментальна робота</a:t>
          </a:r>
          <a:endParaRPr lang="uk-UA" sz="1600" kern="1200" noProof="0" dirty="0">
            <a:latin typeface="+mj-lt"/>
            <a:cs typeface="Times New Roman" pitchFamily="18" charset="0"/>
          </a:endParaRPr>
        </a:p>
      </dsp:txBody>
      <dsp:txXfrm>
        <a:off x="607259" y="3275724"/>
        <a:ext cx="2584727" cy="1231086"/>
      </dsp:txXfrm>
    </dsp:sp>
    <dsp:sp modelId="{AFC5361D-C40C-4EE6-BDCA-AF070D813381}">
      <dsp:nvSpPr>
        <dsp:cNvPr id="0" name=""/>
        <dsp:cNvSpPr/>
      </dsp:nvSpPr>
      <dsp:spPr>
        <a:xfrm rot="12076864">
          <a:off x="3039047" y="2657192"/>
          <a:ext cx="626759" cy="597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2076864">
        <a:off x="3039047" y="2657192"/>
        <a:ext cx="626759" cy="597956"/>
      </dsp:txXfrm>
    </dsp:sp>
    <dsp:sp modelId="{31ADD7C9-E670-47E4-A79B-AD86952A72A1}">
      <dsp:nvSpPr>
        <dsp:cNvPr id="0" name=""/>
        <dsp:cNvSpPr/>
      </dsp:nvSpPr>
      <dsp:spPr>
        <a:xfrm>
          <a:off x="950398" y="1791985"/>
          <a:ext cx="1986924" cy="1231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+mj-lt"/>
              <a:cs typeface="Times New Roman" pitchFamily="18" charset="0"/>
            </a:rPr>
            <a:t>Індивідуальні </a:t>
          </a:r>
          <a:r>
            <a:rPr lang="uk-UA" sz="1600" kern="1200" noProof="0" dirty="0" err="1" smtClean="0">
              <a:latin typeface="+mj-lt"/>
              <a:cs typeface="Times New Roman" pitchFamily="18" charset="0"/>
            </a:rPr>
            <a:t>фо</a:t>
          </a:r>
          <a:r>
            <a:rPr lang="uk-UA" sz="1600" kern="1200" dirty="0" err="1" smtClean="0">
              <a:latin typeface="+mj-lt"/>
              <a:cs typeface="Times New Roman" pitchFamily="18" charset="0"/>
            </a:rPr>
            <a:t>рми</a:t>
          </a:r>
          <a:r>
            <a:rPr lang="uk-UA" sz="1600" kern="1200" dirty="0" smtClean="0">
              <a:latin typeface="+mj-lt"/>
              <a:cs typeface="Times New Roman" pitchFamily="18" charset="0"/>
            </a:rPr>
            <a:t>  роботи</a:t>
          </a:r>
          <a:endParaRPr lang="uk-UA" sz="1600" kern="1200" dirty="0">
            <a:latin typeface="+mj-lt"/>
            <a:cs typeface="Times New Roman" pitchFamily="18" charset="0"/>
          </a:endParaRPr>
        </a:p>
      </dsp:txBody>
      <dsp:txXfrm>
        <a:off x="950398" y="1791985"/>
        <a:ext cx="1986924" cy="1231086"/>
      </dsp:txXfrm>
    </dsp:sp>
    <dsp:sp modelId="{66FB8187-B7C5-442D-987D-B7043636AB84}">
      <dsp:nvSpPr>
        <dsp:cNvPr id="0" name=""/>
        <dsp:cNvSpPr/>
      </dsp:nvSpPr>
      <dsp:spPr>
        <a:xfrm rot="14236364">
          <a:off x="3545626" y="1967932"/>
          <a:ext cx="769496" cy="597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4236364">
        <a:off x="3545626" y="1967932"/>
        <a:ext cx="769496" cy="597956"/>
      </dsp:txXfrm>
    </dsp:sp>
    <dsp:sp modelId="{FFB06BE5-E283-4D96-9BEC-7CAF0C070AFD}">
      <dsp:nvSpPr>
        <dsp:cNvPr id="0" name=""/>
        <dsp:cNvSpPr/>
      </dsp:nvSpPr>
      <dsp:spPr>
        <a:xfrm>
          <a:off x="2433264" y="478914"/>
          <a:ext cx="1487238" cy="12310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Інші форми роботи</a:t>
          </a:r>
          <a:endParaRPr lang="uk-UA" sz="1600" kern="1200" dirty="0">
            <a:latin typeface="+mj-lt"/>
            <a:cs typeface="Times New Roman" pitchFamily="18" charset="0"/>
          </a:endParaRPr>
        </a:p>
      </dsp:txBody>
      <dsp:txXfrm>
        <a:off x="2433264" y="478914"/>
        <a:ext cx="1487238" cy="1231086"/>
      </dsp:txXfrm>
    </dsp:sp>
  </dsp:spTree>
</dsp:drawing>
</file>

<file path=ppt/diagrams/drawing7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8B4E0F-92D0-407B-82FC-921C98CD5ECE}">
      <dsp:nvSpPr>
        <dsp:cNvPr id="0" name=""/>
        <dsp:cNvSpPr/>
      </dsp:nvSpPr>
      <dsp:spPr>
        <a:xfrm>
          <a:off x="2920365" y="3548164"/>
          <a:ext cx="3303270" cy="3303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+mj-lt"/>
              <a:cs typeface="Times New Roman" pitchFamily="18" charset="0"/>
            </a:rPr>
            <a:t>Висвітлення на сайті закладу</a:t>
          </a:r>
          <a:endParaRPr lang="ru-RU" sz="3500" kern="1200" dirty="0">
            <a:latin typeface="+mj-lt"/>
            <a:cs typeface="Times New Roman" pitchFamily="18" charset="0"/>
          </a:endParaRPr>
        </a:p>
      </dsp:txBody>
      <dsp:txXfrm>
        <a:off x="2920365" y="3548164"/>
        <a:ext cx="3303270" cy="3303270"/>
      </dsp:txXfrm>
    </dsp:sp>
    <dsp:sp modelId="{08D48113-B9F9-4C87-9C1A-1DDAEBE3E931}">
      <dsp:nvSpPr>
        <dsp:cNvPr id="0" name=""/>
        <dsp:cNvSpPr/>
      </dsp:nvSpPr>
      <dsp:spPr>
        <a:xfrm rot="16200000">
          <a:off x="3491696" y="1871395"/>
          <a:ext cx="2160607" cy="9414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B259D-F262-4073-8B3C-31EF3C048BD5}">
      <dsp:nvSpPr>
        <dsp:cNvPr id="0" name=""/>
        <dsp:cNvSpPr/>
      </dsp:nvSpPr>
      <dsp:spPr>
        <a:xfrm>
          <a:off x="3002946" y="6565"/>
          <a:ext cx="3138106" cy="2510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FFFF66"/>
              </a:solidFill>
              <a:latin typeface="+mj-lt"/>
              <a:cs typeface="Times New Roman" pitchFamily="18" charset="0"/>
            </a:rPr>
            <a:t>Методична робота </a:t>
          </a:r>
          <a:endParaRPr lang="ru-RU" sz="4400" kern="1200" dirty="0">
            <a:latin typeface="+mj-lt"/>
            <a:cs typeface="Times New Roman" pitchFamily="18" charset="0"/>
          </a:endParaRPr>
        </a:p>
      </dsp:txBody>
      <dsp:txXfrm>
        <a:off x="3002946" y="6565"/>
        <a:ext cx="3138106" cy="2510485"/>
      </dsp:txXfrm>
    </dsp:sp>
  </dsp:spTree>
</dsp:drawing>
</file>

<file path=ppt/diagrams/drawing7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E6CE4F-13CC-4B2B-AA9D-D51DA93387FA}">
      <dsp:nvSpPr>
        <dsp:cNvPr id="0" name=""/>
        <dsp:cNvSpPr/>
      </dsp:nvSpPr>
      <dsp:spPr>
        <a:xfrm>
          <a:off x="2353339" y="2413"/>
          <a:ext cx="4608516" cy="1208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ea typeface="Times New Roman"/>
              <a:cs typeface="Times New Roman"/>
            </a:rPr>
            <a:t>збагачення знань педагогів (предметних, методичних, дидактичних, психологічних, системотехнічних, інформативної культури)</a:t>
          </a:r>
          <a:endParaRPr lang="ru-RU" sz="1800" kern="1200" dirty="0">
            <a:latin typeface="+mj-lt"/>
          </a:endParaRPr>
        </a:p>
      </dsp:txBody>
      <dsp:txXfrm>
        <a:off x="2353339" y="2413"/>
        <a:ext cx="4608516" cy="1208744"/>
      </dsp:txXfrm>
    </dsp:sp>
    <dsp:sp modelId="{D5F33E0D-5866-443B-9279-E53088D7786C}">
      <dsp:nvSpPr>
        <dsp:cNvPr id="0" name=""/>
        <dsp:cNvSpPr/>
      </dsp:nvSpPr>
      <dsp:spPr>
        <a:xfrm>
          <a:off x="1990840" y="954061"/>
          <a:ext cx="4828894" cy="4828894"/>
        </a:xfrm>
        <a:custGeom>
          <a:avLst/>
          <a:gdLst/>
          <a:ahLst/>
          <a:cxnLst/>
          <a:rect l="0" t="0" r="0" b="0"/>
          <a:pathLst>
            <a:path>
              <a:moveTo>
                <a:pt x="3505585" y="260619"/>
              </a:moveTo>
              <a:arcTo wR="2414447" hR="2414447" stAng="17812018" swAng="10959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234A1-731F-4E15-8804-62E8E27F3618}">
      <dsp:nvSpPr>
        <dsp:cNvPr id="0" name=""/>
        <dsp:cNvSpPr/>
      </dsp:nvSpPr>
      <dsp:spPr>
        <a:xfrm>
          <a:off x="5361714" y="1670755"/>
          <a:ext cx="3184317" cy="1208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ea typeface="Times New Roman"/>
              <a:cs typeface="Times New Roman"/>
            </a:rPr>
            <a:t>розвиток мотивів творчої діяльності (потреба в новизні, у творчому підході до праці)</a:t>
          </a:r>
          <a:endParaRPr lang="ru-RU" sz="1800" kern="1200" dirty="0">
            <a:latin typeface="+mj-lt"/>
          </a:endParaRPr>
        </a:p>
      </dsp:txBody>
      <dsp:txXfrm>
        <a:off x="5361714" y="1670755"/>
        <a:ext cx="3184317" cy="1208744"/>
      </dsp:txXfrm>
    </dsp:sp>
    <dsp:sp modelId="{73BECC56-39B7-4DBE-9534-0D2BF8BED743}">
      <dsp:nvSpPr>
        <dsp:cNvPr id="0" name=""/>
        <dsp:cNvSpPr/>
      </dsp:nvSpPr>
      <dsp:spPr>
        <a:xfrm>
          <a:off x="2551464" y="1653025"/>
          <a:ext cx="4828894" cy="4828894"/>
        </a:xfrm>
        <a:custGeom>
          <a:avLst/>
          <a:gdLst/>
          <a:ahLst/>
          <a:cxnLst/>
          <a:rect l="0" t="0" r="0" b="0"/>
          <a:pathLst>
            <a:path>
              <a:moveTo>
                <a:pt x="4521584" y="1235664"/>
              </a:moveTo>
              <a:arcTo wR="2414447" hR="2414447" stAng="19846579" swAng="148326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B32DF-E084-462B-9B4E-A482F66EDAC8}">
      <dsp:nvSpPr>
        <dsp:cNvPr id="0" name=""/>
        <dsp:cNvSpPr/>
      </dsp:nvSpPr>
      <dsp:spPr>
        <a:xfrm>
          <a:off x="5220074" y="3888439"/>
          <a:ext cx="3759214" cy="1208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ea typeface="Times New Roman"/>
              <a:cs typeface="Times New Roman"/>
            </a:rPr>
            <a:t>розвиток педагогічної техніки, виконавчої майстерності, артистизму</a:t>
          </a:r>
          <a:endParaRPr lang="ru-RU" sz="1800" kern="1200" dirty="0">
            <a:latin typeface="+mj-lt"/>
          </a:endParaRPr>
        </a:p>
      </dsp:txBody>
      <dsp:txXfrm>
        <a:off x="5220074" y="3888439"/>
        <a:ext cx="3759214" cy="1208744"/>
      </dsp:txXfrm>
    </dsp:sp>
    <dsp:sp modelId="{20211687-DDCB-43D4-AF40-B23144CA00D3}">
      <dsp:nvSpPr>
        <dsp:cNvPr id="0" name=""/>
        <dsp:cNvSpPr/>
      </dsp:nvSpPr>
      <dsp:spPr>
        <a:xfrm>
          <a:off x="2361623" y="1114661"/>
          <a:ext cx="4828894" cy="4828894"/>
        </a:xfrm>
        <a:custGeom>
          <a:avLst/>
          <a:gdLst/>
          <a:ahLst/>
          <a:cxnLst/>
          <a:rect l="0" t="0" r="0" b="0"/>
          <a:pathLst>
            <a:path>
              <a:moveTo>
                <a:pt x="4225937" y="4010710"/>
              </a:moveTo>
              <a:arcTo wR="2414447" hR="2414447" stAng="2483167" swAng="59663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8EF02-B89D-4A1E-BC8D-A764C0416637}">
      <dsp:nvSpPr>
        <dsp:cNvPr id="0" name=""/>
        <dsp:cNvSpPr/>
      </dsp:nvSpPr>
      <dsp:spPr>
        <a:xfrm>
          <a:off x="611554" y="3816421"/>
          <a:ext cx="3525536" cy="1208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+mj-lt"/>
              <a:ea typeface="Times New Roman"/>
              <a:cs typeface="Times New Roman"/>
            </a:rPr>
            <a:t>використання</a:t>
          </a:r>
          <a:r>
            <a:rPr lang="ru-RU" sz="1800" kern="1200" dirty="0" smtClean="0">
              <a:latin typeface="+mj-lt"/>
              <a:ea typeface="Times New Roman"/>
              <a:cs typeface="Times New Roman"/>
            </a:rPr>
            <a:t> ІКТ в </a:t>
          </a:r>
          <a:r>
            <a:rPr lang="ru-RU" sz="1800" kern="1200" dirty="0" err="1" smtClean="0">
              <a:latin typeface="+mj-lt"/>
              <a:ea typeface="Times New Roman"/>
              <a:cs typeface="Times New Roman"/>
            </a:rPr>
            <a:t>освітньому</a:t>
          </a:r>
          <a:r>
            <a:rPr lang="ru-RU" sz="1800" kern="1200" dirty="0" smtClean="0">
              <a:latin typeface="+mj-lt"/>
              <a:ea typeface="Times New Roman"/>
              <a:cs typeface="Times New Roman"/>
            </a:rPr>
            <a:t> </a:t>
          </a:r>
          <a:r>
            <a:rPr lang="ru-RU" sz="1800" kern="1200" dirty="0" err="1" smtClean="0">
              <a:latin typeface="+mj-lt"/>
              <a:ea typeface="Times New Roman"/>
              <a:cs typeface="Times New Roman"/>
            </a:rPr>
            <a:t>процесі</a:t>
          </a:r>
          <a:endParaRPr lang="ru-RU" sz="1800" kern="1200" dirty="0">
            <a:latin typeface="+mj-lt"/>
          </a:endParaRPr>
        </a:p>
      </dsp:txBody>
      <dsp:txXfrm>
        <a:off x="611554" y="3816421"/>
        <a:ext cx="3525536" cy="1208744"/>
      </dsp:txXfrm>
    </dsp:sp>
    <dsp:sp modelId="{42E45D0C-D5F4-49D9-9F99-540FF8310385}">
      <dsp:nvSpPr>
        <dsp:cNvPr id="0" name=""/>
        <dsp:cNvSpPr/>
      </dsp:nvSpPr>
      <dsp:spPr>
        <a:xfrm>
          <a:off x="2098163" y="1300509"/>
          <a:ext cx="4828894" cy="4828894"/>
        </a:xfrm>
        <a:custGeom>
          <a:avLst/>
          <a:gdLst/>
          <a:ahLst/>
          <a:cxnLst/>
          <a:rect l="0" t="0" r="0" b="0"/>
          <a:pathLst>
            <a:path>
              <a:moveTo>
                <a:pt x="1752" y="2506435"/>
              </a:moveTo>
              <a:arcTo wR="2414447" hR="2414447" stAng="10668993" swAng="13321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6CF42-741B-4267-BB69-5CDD7582C28A}">
      <dsp:nvSpPr>
        <dsp:cNvPr id="0" name=""/>
        <dsp:cNvSpPr/>
      </dsp:nvSpPr>
      <dsp:spPr>
        <a:xfrm>
          <a:off x="597967" y="1670755"/>
          <a:ext cx="3526708" cy="1208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ea typeface="Times New Roman"/>
              <a:cs typeface="Times New Roman"/>
            </a:rPr>
            <a:t>розвиток емоційно-вольової саморегуляції</a:t>
          </a:r>
          <a:endParaRPr lang="ru-RU" sz="1800" kern="1200" dirty="0">
            <a:latin typeface="+mj-lt"/>
          </a:endParaRPr>
        </a:p>
      </dsp:txBody>
      <dsp:txXfrm>
        <a:off x="597967" y="1670755"/>
        <a:ext cx="3526708" cy="1208744"/>
      </dsp:txXfrm>
    </dsp:sp>
    <dsp:sp modelId="{6CB776A1-1C26-4F98-9EB5-D0249B8CC552}">
      <dsp:nvSpPr>
        <dsp:cNvPr id="0" name=""/>
        <dsp:cNvSpPr/>
      </dsp:nvSpPr>
      <dsp:spPr>
        <a:xfrm>
          <a:off x="2495460" y="954061"/>
          <a:ext cx="4828894" cy="4828894"/>
        </a:xfrm>
        <a:custGeom>
          <a:avLst/>
          <a:gdLst/>
          <a:ahLst/>
          <a:cxnLst/>
          <a:rect l="0" t="0" r="0" b="0"/>
          <a:pathLst>
            <a:path>
              <a:moveTo>
                <a:pt x="703215" y="711143"/>
              </a:moveTo>
              <a:arcTo wR="2414447" hR="2414447" stAng="13492018" swAng="10959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BB32DF-E084-462B-9B4E-A482F66EDAC8}">
      <dsp:nvSpPr>
        <dsp:cNvPr id="0" name=""/>
        <dsp:cNvSpPr/>
      </dsp:nvSpPr>
      <dsp:spPr>
        <a:xfrm>
          <a:off x="2168619" y="0"/>
          <a:ext cx="4707633" cy="1253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ea typeface="Times New Roman"/>
              <a:cs typeface="Times New Roman"/>
            </a:rPr>
            <a:t>організація діагностики і самодіагностики реальних освітніх можливостей учнів, колективів груп, професійних можливостей, потреб і запитів педагогів</a:t>
          </a:r>
          <a:endParaRPr lang="ru-RU" sz="1800" kern="1200" dirty="0">
            <a:latin typeface="+mj-lt"/>
          </a:endParaRPr>
        </a:p>
      </dsp:txBody>
      <dsp:txXfrm>
        <a:off x="2168619" y="0"/>
        <a:ext cx="4707633" cy="1253728"/>
      </dsp:txXfrm>
    </dsp:sp>
    <dsp:sp modelId="{20211687-DDCB-43D4-AF40-B23144CA00D3}">
      <dsp:nvSpPr>
        <dsp:cNvPr id="0" name=""/>
        <dsp:cNvSpPr/>
      </dsp:nvSpPr>
      <dsp:spPr>
        <a:xfrm>
          <a:off x="2148557" y="1077465"/>
          <a:ext cx="5015261" cy="5015261"/>
        </a:xfrm>
        <a:custGeom>
          <a:avLst/>
          <a:gdLst/>
          <a:ahLst/>
          <a:cxnLst/>
          <a:rect l="0" t="0" r="0" b="0"/>
          <a:pathLst>
            <a:path>
              <a:moveTo>
                <a:pt x="3438506" y="179180"/>
              </a:moveTo>
              <a:arcTo wR="2507630" hR="2507630" stAng="17507442" swAng="10647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31878-B176-4125-85F1-6CA63237913F}">
      <dsp:nvSpPr>
        <dsp:cNvPr id="0" name=""/>
        <dsp:cNvSpPr/>
      </dsp:nvSpPr>
      <dsp:spPr>
        <a:xfrm>
          <a:off x="5487665" y="1656188"/>
          <a:ext cx="3656334" cy="1253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ea typeface="Times New Roman"/>
              <a:cs typeface="Times New Roman"/>
            </a:rPr>
            <a:t>стимулювання групової творчості й ініціативи членів педагогічного колективу</a:t>
          </a:r>
          <a:endParaRPr lang="ru-RU" sz="1800" kern="1200" dirty="0">
            <a:latin typeface="+mj-lt"/>
          </a:endParaRPr>
        </a:p>
      </dsp:txBody>
      <dsp:txXfrm>
        <a:off x="5487665" y="1656188"/>
        <a:ext cx="3656334" cy="1253728"/>
      </dsp:txXfrm>
    </dsp:sp>
    <dsp:sp modelId="{4ABA9344-0C5B-4D91-964D-C0B091AEB99A}">
      <dsp:nvSpPr>
        <dsp:cNvPr id="0" name=""/>
        <dsp:cNvSpPr/>
      </dsp:nvSpPr>
      <dsp:spPr>
        <a:xfrm>
          <a:off x="2430028" y="637388"/>
          <a:ext cx="5015261" cy="5015261"/>
        </a:xfrm>
        <a:custGeom>
          <a:avLst/>
          <a:gdLst/>
          <a:ahLst/>
          <a:cxnLst/>
          <a:rect l="0" t="0" r="0" b="0"/>
          <a:pathLst>
            <a:path>
              <a:moveTo>
                <a:pt x="5005052" y="2281590"/>
              </a:moveTo>
              <a:arcTo wR="2507630" hR="2507630" stAng="21289696" swAng="12296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411F2-A861-4E0A-8FDB-832EBA89F955}">
      <dsp:nvSpPr>
        <dsp:cNvPr id="0" name=""/>
        <dsp:cNvSpPr/>
      </dsp:nvSpPr>
      <dsp:spPr>
        <a:xfrm>
          <a:off x="5105911" y="3816426"/>
          <a:ext cx="4038084" cy="1253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ea typeface="Times New Roman"/>
              <a:cs typeface="Times New Roman"/>
            </a:rPr>
            <a:t>залучення до науково-дослідної, дослідно-експериментальної роботи, до цілеспрямованого формування нового досвіду свого закладу</a:t>
          </a:r>
          <a:endParaRPr lang="ru-RU" sz="1800" kern="1200" dirty="0">
            <a:latin typeface="+mj-lt"/>
          </a:endParaRPr>
        </a:p>
      </dsp:txBody>
      <dsp:txXfrm>
        <a:off x="5105911" y="3816426"/>
        <a:ext cx="4038084" cy="1253728"/>
      </dsp:txXfrm>
    </dsp:sp>
    <dsp:sp modelId="{BDBF75B7-6AF0-4F2F-A89B-052DB4AC3BCF}">
      <dsp:nvSpPr>
        <dsp:cNvPr id="0" name=""/>
        <dsp:cNvSpPr/>
      </dsp:nvSpPr>
      <dsp:spPr>
        <a:xfrm>
          <a:off x="1988384" y="1368250"/>
          <a:ext cx="5015261" cy="5015261"/>
        </a:xfrm>
        <a:custGeom>
          <a:avLst/>
          <a:gdLst/>
          <a:ahLst/>
          <a:cxnLst/>
          <a:rect l="0" t="0" r="0" b="0"/>
          <a:pathLst>
            <a:path>
              <a:moveTo>
                <a:pt x="4691265" y="3740494"/>
              </a:moveTo>
              <a:arcTo wR="2507630" hR="2507630" stAng="1766925" swAng="72661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0CB0A-A0FF-4686-A502-50C2C099CBB5}">
      <dsp:nvSpPr>
        <dsp:cNvPr id="0" name=""/>
        <dsp:cNvSpPr/>
      </dsp:nvSpPr>
      <dsp:spPr>
        <a:xfrm>
          <a:off x="6" y="3816419"/>
          <a:ext cx="3747644" cy="1253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ea typeface="Times New Roman"/>
              <a:cs typeface="Times New Roman"/>
            </a:rPr>
            <a:t>впровадження і використання досягнень психолого-педагогічної науки, інших наукових дисциплін</a:t>
          </a:r>
          <a:endParaRPr lang="ru-RU" sz="1800" kern="1200" dirty="0">
            <a:latin typeface="+mj-lt"/>
          </a:endParaRPr>
        </a:p>
      </dsp:txBody>
      <dsp:txXfrm>
        <a:off x="6" y="3816419"/>
        <a:ext cx="3747644" cy="1253728"/>
      </dsp:txXfrm>
    </dsp:sp>
    <dsp:sp modelId="{8E5DC487-8475-4BAF-9850-BE176ACE01F3}">
      <dsp:nvSpPr>
        <dsp:cNvPr id="0" name=""/>
        <dsp:cNvSpPr/>
      </dsp:nvSpPr>
      <dsp:spPr>
        <a:xfrm>
          <a:off x="1579051" y="725341"/>
          <a:ext cx="5015261" cy="5015261"/>
        </a:xfrm>
        <a:custGeom>
          <a:avLst/>
          <a:gdLst/>
          <a:ahLst/>
          <a:cxnLst/>
          <a:rect l="0" t="0" r="0" b="0"/>
          <a:pathLst>
            <a:path>
              <a:moveTo>
                <a:pt x="66723" y="3082245"/>
              </a:moveTo>
              <a:arcTo wR="2507630" hR="2507630" stAng="10005190" swAng="12264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6CF42-741B-4267-BB69-5CDD7582C28A}">
      <dsp:nvSpPr>
        <dsp:cNvPr id="0" name=""/>
        <dsp:cNvSpPr/>
      </dsp:nvSpPr>
      <dsp:spPr>
        <a:xfrm>
          <a:off x="0" y="1656188"/>
          <a:ext cx="3436719" cy="1253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ea typeface="Times New Roman"/>
              <a:cs typeface="Times New Roman"/>
            </a:rPr>
            <a:t>поширення перспективного досвіду, набутого в колективі</a:t>
          </a:r>
          <a:endParaRPr lang="ru-RU" sz="1800" kern="1200" dirty="0">
            <a:latin typeface="+mj-lt"/>
          </a:endParaRPr>
        </a:p>
      </dsp:txBody>
      <dsp:txXfrm>
        <a:off x="0" y="1656188"/>
        <a:ext cx="3436719" cy="1253728"/>
      </dsp:txXfrm>
    </dsp:sp>
    <dsp:sp modelId="{6CB776A1-1C26-4F98-9EB5-D0249B8CC552}">
      <dsp:nvSpPr>
        <dsp:cNvPr id="0" name=""/>
        <dsp:cNvSpPr/>
      </dsp:nvSpPr>
      <dsp:spPr>
        <a:xfrm>
          <a:off x="1872058" y="1079421"/>
          <a:ext cx="5015261" cy="5015261"/>
        </a:xfrm>
        <a:custGeom>
          <a:avLst/>
          <a:gdLst/>
          <a:ahLst/>
          <a:cxnLst/>
          <a:rect l="0" t="0" r="0" b="0"/>
          <a:pathLst>
            <a:path>
              <a:moveTo>
                <a:pt x="913739" y="571726"/>
              </a:moveTo>
              <a:arcTo wR="2507630" hR="2507630" stAng="13832058" swAng="10677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E56ED0-2CDB-4C2C-89A9-28B903CC1463}">
      <dsp:nvSpPr>
        <dsp:cNvPr id="0" name=""/>
        <dsp:cNvSpPr/>
      </dsp:nvSpPr>
      <dsp:spPr>
        <a:xfrm>
          <a:off x="6205" y="157"/>
          <a:ext cx="9131588" cy="1036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atin typeface="+mj-lt"/>
              <a:cs typeface="Times New Roman" pitchFamily="18" charset="0"/>
            </a:rPr>
            <a:t>Інші накази</a:t>
          </a:r>
          <a:endParaRPr lang="ru-RU" sz="2800" kern="1200" dirty="0">
            <a:latin typeface="+mj-lt"/>
            <a:cs typeface="Times New Roman" pitchFamily="18" charset="0"/>
          </a:endParaRPr>
        </a:p>
      </dsp:txBody>
      <dsp:txXfrm>
        <a:off x="6205" y="157"/>
        <a:ext cx="9131588" cy="1036105"/>
      </dsp:txXfrm>
    </dsp:sp>
    <dsp:sp modelId="{DD16FE46-24DB-44A0-8113-1BBA17770C54}">
      <dsp:nvSpPr>
        <dsp:cNvPr id="0" name=""/>
        <dsp:cNvSpPr/>
      </dsp:nvSpPr>
      <dsp:spPr>
        <a:xfrm>
          <a:off x="6132839" y="1229537"/>
          <a:ext cx="2996041" cy="2191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затвердження положення про методичну раду закладу освіти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6132839" y="1229537"/>
        <a:ext cx="2996041" cy="2191147"/>
      </dsp:txXfrm>
    </dsp:sp>
    <dsp:sp modelId="{BCFFA2DB-3BE4-4C72-A0BE-56725BD11535}">
      <dsp:nvSpPr>
        <dsp:cNvPr id="0" name=""/>
        <dsp:cNvSpPr/>
      </dsp:nvSpPr>
      <dsp:spPr>
        <a:xfrm>
          <a:off x="6147952" y="3614112"/>
          <a:ext cx="2996041" cy="2191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Інші накази для організації методичної роботи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6147952" y="3614112"/>
        <a:ext cx="2996041" cy="2191147"/>
      </dsp:txXfrm>
    </dsp:sp>
    <dsp:sp modelId="{954CAF0E-FA3A-407D-9E97-92C24D5FCAEC}">
      <dsp:nvSpPr>
        <dsp:cNvPr id="0" name=""/>
        <dsp:cNvSpPr/>
      </dsp:nvSpPr>
      <dsp:spPr>
        <a:xfrm>
          <a:off x="2961688" y="1229537"/>
          <a:ext cx="2942818" cy="2191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затвердження положення про методичний кабінет закладу освіти</a:t>
          </a:r>
          <a:endParaRPr lang="ru-RU" sz="2000" kern="1200" dirty="0">
            <a:latin typeface="+mj-lt"/>
            <a:cs typeface="Times New Roman" pitchFamily="18" charset="0"/>
          </a:endParaRPr>
        </a:p>
      </dsp:txBody>
      <dsp:txXfrm>
        <a:off x="2961688" y="1229537"/>
        <a:ext cx="2942818" cy="2191147"/>
      </dsp:txXfrm>
    </dsp:sp>
    <dsp:sp modelId="{D0B71F5E-3C10-4B02-A652-A86D9E173507}">
      <dsp:nvSpPr>
        <dsp:cNvPr id="0" name=""/>
        <dsp:cNvSpPr/>
      </dsp:nvSpPr>
      <dsp:spPr>
        <a:xfrm>
          <a:off x="3131850" y="3614112"/>
          <a:ext cx="2718237" cy="2191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Накази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про проведення експериментально-дослідницької роботи, запровадження у освітній процес результатів наукових досліджень, педагогічного досвіду, інноваційних технологій </a:t>
          </a:r>
          <a:endParaRPr lang="ru-RU" sz="1600" kern="1200" dirty="0" smtClean="0">
            <a:latin typeface="+mj-lt"/>
            <a:cs typeface="Times New Roman" pitchFamily="18" charset="0"/>
          </a:endParaRPr>
        </a:p>
      </dsp:txBody>
      <dsp:txXfrm>
        <a:off x="3131850" y="3614112"/>
        <a:ext cx="2718237" cy="2191147"/>
      </dsp:txXfrm>
    </dsp:sp>
    <dsp:sp modelId="{164B29C4-2F04-47FF-9276-6C124BC0DCC0}">
      <dsp:nvSpPr>
        <dsp:cNvPr id="0" name=""/>
        <dsp:cNvSpPr/>
      </dsp:nvSpPr>
      <dsp:spPr>
        <a:xfrm>
          <a:off x="15118" y="1229537"/>
          <a:ext cx="2718237" cy="2191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затвердження положення про педагогічну раду закладу освіти</a:t>
          </a:r>
          <a:endParaRPr lang="ru-RU" sz="2000" kern="1200" dirty="0" smtClean="0">
            <a:latin typeface="+mj-lt"/>
            <a:cs typeface="Times New Roman" pitchFamily="18" charset="0"/>
          </a:endParaRPr>
        </a:p>
      </dsp:txBody>
      <dsp:txXfrm>
        <a:off x="15118" y="1229537"/>
        <a:ext cx="2718237" cy="2191147"/>
      </dsp:txXfrm>
    </dsp:sp>
    <dsp:sp modelId="{24F63621-845E-47C0-B14B-AA10C7412418}">
      <dsp:nvSpPr>
        <dsp:cNvPr id="0" name=""/>
        <dsp:cNvSpPr/>
      </dsp:nvSpPr>
      <dsp:spPr>
        <a:xfrm>
          <a:off x="15118" y="3613959"/>
          <a:ext cx="2718237" cy="2191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Накази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+mj-lt"/>
              <a:cs typeface="Times New Roman" pitchFamily="18" charset="0"/>
            </a:rPr>
            <a:t>про вивчення та узагальнення передового педагогічного досвіду роботи педагогічних працівників</a:t>
          </a:r>
          <a:endParaRPr lang="ru-RU" sz="2000" kern="1200" dirty="0" smtClean="0">
            <a:latin typeface="+mj-lt"/>
            <a:cs typeface="Times New Roman" pitchFamily="18" charset="0"/>
          </a:endParaRPr>
        </a:p>
      </dsp:txBody>
      <dsp:txXfrm>
        <a:off x="15118" y="3613959"/>
        <a:ext cx="2718237" cy="219114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B01A9E-FA20-4FD9-8C70-5E2DAADB86B2}">
      <dsp:nvSpPr>
        <dsp:cNvPr id="0" name=""/>
        <dsp:cNvSpPr/>
      </dsp:nvSpPr>
      <dsp:spPr>
        <a:xfrm>
          <a:off x="0" y="1891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+mj-lt"/>
              <a:cs typeface="Times New Roman" pitchFamily="18" charset="0"/>
            </a:rPr>
            <a:t>План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+mj-lt"/>
              <a:cs typeface="Times New Roman" pitchFamily="18" charset="0"/>
            </a:rPr>
            <a:t>роботи на навчальний рік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(розділи «Методична робота», «Підвищення кваліфікації педагогічних працівників»)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0" y="189147"/>
        <a:ext cx="2857499" cy="1714500"/>
      </dsp:txXfrm>
    </dsp:sp>
    <dsp:sp modelId="{C7D8F793-915D-4C00-9EE3-1DEFA8AA98BC}">
      <dsp:nvSpPr>
        <dsp:cNvPr id="0" name=""/>
        <dsp:cNvSpPr/>
      </dsp:nvSpPr>
      <dsp:spPr>
        <a:xfrm>
          <a:off x="3143250" y="1891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Перспективний план педагогічної ради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3143250" y="189147"/>
        <a:ext cx="2857499" cy="1714500"/>
      </dsp:txXfrm>
    </dsp:sp>
    <dsp:sp modelId="{75A2A10D-2AA8-4DC1-9DCD-47B4F9E7A0B7}">
      <dsp:nvSpPr>
        <dsp:cNvPr id="0" name=""/>
        <dsp:cNvSpPr/>
      </dsp:nvSpPr>
      <dsp:spPr>
        <a:xfrm>
          <a:off x="6286500" y="1891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План роботи педагогічної ради на навчальний рік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6286500" y="189147"/>
        <a:ext cx="2857499" cy="1714500"/>
      </dsp:txXfrm>
    </dsp:sp>
    <dsp:sp modelId="{B37F43E9-623C-47CC-A1F7-ED96B6D6E77B}">
      <dsp:nvSpPr>
        <dsp:cNvPr id="0" name=""/>
        <dsp:cNvSpPr/>
      </dsp:nvSpPr>
      <dsp:spPr>
        <a:xfrm>
          <a:off x="0" y="218939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latin typeface="+mj-lt"/>
              <a:cs typeface="Times New Roman" pitchFamily="18" charset="0"/>
            </a:rPr>
            <a:t>Плани роботи методичних (циклових) комісій на навчальний рік </a:t>
          </a:r>
          <a:endParaRPr lang="ru-RU" sz="1800" kern="1200" dirty="0" smtClean="0">
            <a:latin typeface="+mj-lt"/>
            <a:cs typeface="Times New Roman" pitchFamily="18" charset="0"/>
          </a:endParaRPr>
        </a:p>
      </dsp:txBody>
      <dsp:txXfrm>
        <a:off x="0" y="2189397"/>
        <a:ext cx="2857499" cy="1714500"/>
      </dsp:txXfrm>
    </dsp:sp>
    <dsp:sp modelId="{472F448B-C1A6-4FC5-A6A8-2815EEB961BF}">
      <dsp:nvSpPr>
        <dsp:cNvPr id="0" name=""/>
        <dsp:cNvSpPr/>
      </dsp:nvSpPr>
      <dsp:spPr>
        <a:xfrm>
          <a:off x="3143250" y="218939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План роботи інструктивно-методичних нарад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>
              <a:latin typeface="+mj-lt"/>
              <a:cs typeface="Times New Roman" pitchFamily="18" charset="0"/>
            </a:rPr>
            <a:t>(може бути у розділі «Методична робота» плану роботи на навчальний рік)</a:t>
          </a:r>
          <a:endParaRPr lang="ru-RU" sz="1800" i="1" kern="1200" dirty="0" smtClean="0">
            <a:latin typeface="+mj-lt"/>
            <a:cs typeface="Times New Roman" pitchFamily="18" charset="0"/>
          </a:endParaRPr>
        </a:p>
      </dsp:txBody>
      <dsp:txXfrm>
        <a:off x="3143250" y="2189397"/>
        <a:ext cx="2857499" cy="1714500"/>
      </dsp:txXfrm>
    </dsp:sp>
    <dsp:sp modelId="{323FD06F-7DF1-4803-8536-0DC601046391}">
      <dsp:nvSpPr>
        <dsp:cNvPr id="0" name=""/>
        <dsp:cNvSpPr/>
      </dsp:nvSpPr>
      <dsp:spPr>
        <a:xfrm>
          <a:off x="6286500" y="218939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j-lt"/>
              <a:cs typeface="Times New Roman" pitchFamily="18" charset="0"/>
            </a:rPr>
            <a:t>Плани роботи проблемних семінарів, семінарів-практикумів, лекторів, шкіл передового досвіду,</a:t>
          </a:r>
          <a:r>
            <a:rPr lang="uk-UA" sz="1600" b="1" kern="1200" dirty="0" smtClean="0">
              <a:latin typeface="+mj-lt"/>
              <a:cs typeface="Times New Roman" pitchFamily="18" charset="0"/>
            </a:rPr>
            <a:t> </a:t>
          </a:r>
          <a:r>
            <a:rPr lang="uk-UA" sz="1600" kern="1200" dirty="0" smtClean="0">
              <a:latin typeface="+mj-lt"/>
              <a:cs typeface="Times New Roman" pitchFamily="18" charset="0"/>
            </a:rPr>
            <a:t>молодого педагога, науково-практичних конференцій тощо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+mj-lt"/>
              <a:cs typeface="Times New Roman" pitchFamily="18" charset="0"/>
            </a:rPr>
            <a:t>(</a:t>
          </a:r>
          <a:r>
            <a:rPr lang="uk-UA" sz="1200" i="1" kern="1200" dirty="0" smtClean="0">
              <a:latin typeface="+mj-lt"/>
              <a:cs typeface="Times New Roman" pitchFamily="18" charset="0"/>
            </a:rPr>
            <a:t>окремо план проведення кожного заходу</a:t>
          </a:r>
          <a:r>
            <a:rPr lang="uk-UA" sz="1200" kern="1200" dirty="0" smtClean="0">
              <a:latin typeface="+mj-lt"/>
              <a:cs typeface="Times New Roman" pitchFamily="18" charset="0"/>
            </a:rPr>
            <a:t>)</a:t>
          </a:r>
          <a:endParaRPr lang="ru-RU" sz="1200" kern="1200" dirty="0" smtClean="0">
            <a:latin typeface="+mj-lt"/>
            <a:cs typeface="Times New Roman" pitchFamily="18" charset="0"/>
          </a:endParaRPr>
        </a:p>
      </dsp:txBody>
      <dsp:txXfrm>
        <a:off x="6286500" y="2189397"/>
        <a:ext cx="2857499" cy="1714500"/>
      </dsp:txXfrm>
    </dsp:sp>
    <dsp:sp modelId="{F829C11B-0806-4E88-BA75-FA835271C02D}">
      <dsp:nvSpPr>
        <dsp:cNvPr id="0" name=""/>
        <dsp:cNvSpPr/>
      </dsp:nvSpPr>
      <dsp:spPr>
        <a:xfrm>
          <a:off x="0" y="41896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latin typeface="+mj-lt"/>
              <a:cs typeface="Times New Roman" pitchFamily="18" charset="0"/>
            </a:rPr>
            <a:t>План роботи методичного кабінету</a:t>
          </a:r>
          <a:endParaRPr lang="ru-RU" sz="1800" kern="1200" dirty="0" smtClean="0">
            <a:latin typeface="+mj-lt"/>
            <a:cs typeface="Times New Roman" pitchFamily="18" charset="0"/>
          </a:endParaRPr>
        </a:p>
      </dsp:txBody>
      <dsp:txXfrm>
        <a:off x="0" y="4189647"/>
        <a:ext cx="2857499" cy="1714500"/>
      </dsp:txXfrm>
    </dsp:sp>
    <dsp:sp modelId="{2D1D53EE-172D-4A70-B319-195B4F82E435}">
      <dsp:nvSpPr>
        <dsp:cNvPr id="0" name=""/>
        <dsp:cNvSpPr/>
      </dsp:nvSpPr>
      <dsp:spPr>
        <a:xfrm>
          <a:off x="3143250" y="41896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latin typeface="+mj-lt"/>
              <a:cs typeface="Times New Roman" pitchFamily="18" charset="0"/>
            </a:rPr>
            <a:t>План роботи методичної ради</a:t>
          </a:r>
          <a:endParaRPr lang="ru-RU" sz="1800" kern="1200" dirty="0" smtClean="0">
            <a:latin typeface="+mj-lt"/>
            <a:cs typeface="Times New Roman" pitchFamily="18" charset="0"/>
          </a:endParaRPr>
        </a:p>
      </dsp:txBody>
      <dsp:txXfrm>
        <a:off x="3143250" y="4189647"/>
        <a:ext cx="2857499" cy="1714500"/>
      </dsp:txXfrm>
    </dsp:sp>
    <dsp:sp modelId="{2B44CE13-699C-4A12-8481-05F873C429A7}">
      <dsp:nvSpPr>
        <dsp:cNvPr id="0" name=""/>
        <dsp:cNvSpPr/>
      </dsp:nvSpPr>
      <dsp:spPr>
        <a:xfrm>
          <a:off x="6286500" y="4189647"/>
          <a:ext cx="2857499" cy="1714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j-lt"/>
              <a:cs typeface="Times New Roman" pitchFamily="18" charset="0"/>
            </a:rPr>
            <a:t>План роботи над єдиною науково-методичною проблемою </a:t>
          </a:r>
          <a:endParaRPr lang="ru-RU" sz="1800" kern="1200" dirty="0">
            <a:latin typeface="+mj-lt"/>
            <a:cs typeface="Times New Roman" pitchFamily="18" charset="0"/>
          </a:endParaRPr>
        </a:p>
      </dsp:txBody>
      <dsp:txXfrm>
        <a:off x="6286500" y="4189647"/>
        <a:ext cx="2857499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5BDF5C-7583-4CF0-9DB0-FD5C3DDC2687}" type="datetimeFigureOut">
              <a:rPr lang="ru-RU"/>
              <a:pPr>
                <a:defRPr/>
              </a:pPr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502537-7E8C-4C76-8FE1-9985C6AAC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6324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02537-7E8C-4C76-8FE1-9985C6AAC2D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76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02537-7E8C-4C76-8FE1-9985C6AAC2D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44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02537-7E8C-4C76-8FE1-9985C6AAC2D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10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02537-7E8C-4C76-8FE1-9985C6AAC2D6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0FAB-F4C8-423D-A709-D41BCFC46771}" type="datetimeFigureOut">
              <a:rPr lang="en-US"/>
              <a:pPr>
                <a:defRPr/>
              </a:pPr>
              <a:t>3/3/2021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D48E-9F08-4C8F-8155-69E4A6D1187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9267-3CFC-4BCD-B3FD-DCFCA4C5DFD8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98F1-9C48-4FBA-B9C4-52DD7E03A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6B6D3-16A9-4627-AAFD-3F50B58947A5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4390-1D47-492F-812B-D90484F73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77AE8-90FE-41FA-994C-795F67930976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200A-CD13-4A1C-A619-4EE013D03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AE5E-490E-4877-9D5E-B3CE93505136}" type="datetimeFigureOut">
              <a:rPr lang="en-US"/>
              <a:pPr>
                <a:defRPr/>
              </a:pPr>
              <a:t>3/3/2021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DF49-B7C9-46BB-B50B-B808422F5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FC3B-EA05-4D50-99ED-A95DA4A655FF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EA9B-3BFE-45DC-9DB4-B34DD6E43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FA3C-649E-492F-8D2F-097C01A6F8D2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4762-CE67-4831-9500-33EC17A95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C818C-F245-4C35-8278-E188055E473E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CBA7-96F4-46F5-930B-EF4749C90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2829-C7A5-431A-8F37-89706DE5D734}" type="datetimeFigureOut">
              <a:rPr lang="en-US"/>
              <a:pPr>
                <a:defRPr/>
              </a:pPr>
              <a:t>3/3/2021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6B83-3B91-476D-A90B-095DEBA09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99FC-261D-4532-8ED4-1C2BAA9473E9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18E4-A031-473E-A745-F14A2FFA0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722C-9616-4E42-AF0F-8EE90BB0F4BC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9C11-4529-4DF0-9E7B-CA912F7FE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7A3A2-8181-41DB-9485-8BC1316DEB33}" type="datetimeFigureOut">
              <a:rPr lang="en-US"/>
              <a:pPr>
                <a:defRPr/>
              </a:pPr>
              <a:t>3/3/2021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7F6E8F-20EF-415C-A2FE-2DFA1815F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8.xml"/><Relationship Id="rId7" Type="http://schemas.microsoft.com/office/2007/relationships/diagramDrawing" Target="../diagrams/drawing7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8.xml"/><Relationship Id="rId5" Type="http://schemas.openxmlformats.org/officeDocument/2006/relationships/diagramQuickStyle" Target="../diagrams/quickStyle78.xml"/><Relationship Id="rId4" Type="http://schemas.openxmlformats.org/officeDocument/2006/relationships/diagramLayout" Target="../diagrams/layout7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gi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gi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.gif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gi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.gif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gif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.gif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.gif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gif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.gif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2.gif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2.gif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2.gif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2.gif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2.gif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2.gif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7.xml"/><Relationship Id="rId7" Type="http://schemas.openxmlformats.org/officeDocument/2006/relationships/image" Target="../media/image2.gif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8.xml"/><Relationship Id="rId7" Type="http://schemas.openxmlformats.org/officeDocument/2006/relationships/image" Target="../media/image2.gif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9.xml"/><Relationship Id="rId7" Type="http://schemas.openxmlformats.org/officeDocument/2006/relationships/image" Target="../media/image2.gif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0.xml"/><Relationship Id="rId7" Type="http://schemas.openxmlformats.org/officeDocument/2006/relationships/image" Target="../media/image2.gif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1.xml"/><Relationship Id="rId7" Type="http://schemas.openxmlformats.org/officeDocument/2006/relationships/image" Target="../media/image2.gif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2.xml"/><Relationship Id="rId7" Type="http://schemas.openxmlformats.org/officeDocument/2006/relationships/image" Target="../media/image2.gif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3.xml"/><Relationship Id="rId7" Type="http://schemas.openxmlformats.org/officeDocument/2006/relationships/image" Target="../media/image2.gif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4.xml"/><Relationship Id="rId7" Type="http://schemas.openxmlformats.org/officeDocument/2006/relationships/image" Target="../media/image2.gif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5.xml"/><Relationship Id="rId7" Type="http://schemas.openxmlformats.org/officeDocument/2006/relationships/image" Target="../media/image2.gif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6.xml"/><Relationship Id="rId7" Type="http://schemas.openxmlformats.org/officeDocument/2006/relationships/image" Target="../media/image2.gif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7.xml"/><Relationship Id="rId7" Type="http://schemas.openxmlformats.org/officeDocument/2006/relationships/image" Target="../media/image2.gif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48.xml"/><Relationship Id="rId7" Type="http://schemas.openxmlformats.org/officeDocument/2006/relationships/image" Target="../media/image2.gif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49.xml"/><Relationship Id="rId7" Type="http://schemas.openxmlformats.org/officeDocument/2006/relationships/image" Target="../media/image2.gif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7" Type="http://schemas.openxmlformats.org/officeDocument/2006/relationships/image" Target="../media/image2.gif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51.xml"/><Relationship Id="rId7" Type="http://schemas.openxmlformats.org/officeDocument/2006/relationships/image" Target="../media/image2.gif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52.xml"/><Relationship Id="rId7" Type="http://schemas.openxmlformats.org/officeDocument/2006/relationships/image" Target="../media/image2.gif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3.xml"/><Relationship Id="rId7" Type="http://schemas.openxmlformats.org/officeDocument/2006/relationships/image" Target="../media/image2.gif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7" Type="http://schemas.openxmlformats.org/officeDocument/2006/relationships/image" Target="../media/image2.gif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55.xml"/><Relationship Id="rId7" Type="http://schemas.openxmlformats.org/officeDocument/2006/relationships/image" Target="../media/image2.gif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7" Type="http://schemas.openxmlformats.org/officeDocument/2006/relationships/image" Target="../media/image2.gif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57.xml"/><Relationship Id="rId7" Type="http://schemas.openxmlformats.org/officeDocument/2006/relationships/image" Target="../media/image2.gif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7.xml"/><Relationship Id="rId5" Type="http://schemas.openxmlformats.org/officeDocument/2006/relationships/diagramQuickStyle" Target="../diagrams/quickStyle67.xml"/><Relationship Id="rId4" Type="http://schemas.openxmlformats.org/officeDocument/2006/relationships/diagramLayout" Target="../diagrams/layout6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9.xml"/><Relationship Id="rId5" Type="http://schemas.openxmlformats.org/officeDocument/2006/relationships/diagramQuickStyle" Target="../diagrams/quickStyle69.xml"/><Relationship Id="rId4" Type="http://schemas.openxmlformats.org/officeDocument/2006/relationships/diagramLayout" Target="../diagrams/layout69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70.xml"/><Relationship Id="rId7" Type="http://schemas.microsoft.com/office/2007/relationships/diagramDrawing" Target="../diagrams/drawing70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0.xml"/><Relationship Id="rId5" Type="http://schemas.openxmlformats.org/officeDocument/2006/relationships/diagramQuickStyle" Target="../diagrams/quickStyle70.xml"/><Relationship Id="rId4" Type="http://schemas.openxmlformats.org/officeDocument/2006/relationships/diagramLayout" Target="../diagrams/layout70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9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3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7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3.xml"/><Relationship Id="rId5" Type="http://schemas.openxmlformats.org/officeDocument/2006/relationships/diagramLayout" Target="../diagrams/layout73.xml"/><Relationship Id="rId4" Type="http://schemas.openxmlformats.org/officeDocument/2006/relationships/diagramData" Target="../diagrams/data73.xml"/><Relationship Id="rId9" Type="http://schemas.openxmlformats.org/officeDocument/2006/relationships/image" Target="../media/image27.jpe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74.xml"/><Relationship Id="rId7" Type="http://schemas.openxmlformats.org/officeDocument/2006/relationships/image" Target="../media/image2.gif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75.xml"/><Relationship Id="rId7" Type="http://schemas.openxmlformats.org/officeDocument/2006/relationships/image" Target="../media/image2.gif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76.xml"/><Relationship Id="rId7" Type="http://schemas.openxmlformats.org/officeDocument/2006/relationships/image" Target="../media/image2.gif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7.xml"/><Relationship Id="rId7" Type="http://schemas.microsoft.com/office/2007/relationships/diagramDrawing" Target="../diagrams/drawing7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7.xml"/><Relationship Id="rId5" Type="http://schemas.openxmlformats.org/officeDocument/2006/relationships/diagramQuickStyle" Target="../diagrams/quickStyle77.xml"/><Relationship Id="rId4" Type="http://schemas.openxmlformats.org/officeDocument/2006/relationships/diagramLayout" Target="../diagrams/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1934552"/>
            <a:ext cx="8640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5400" b="1" dirty="0">
                <a:solidFill>
                  <a:srgbClr val="002060"/>
                </a:solidFill>
                <a:latin typeface="+mj-lt"/>
              </a:rPr>
              <a:t>Системний підхід до організації методичної роботи в закладі П(ПТ)О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733256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 smtClean="0">
                <a:cs typeface="Times New Roman" pitchFamily="18" charset="0"/>
              </a:rPr>
              <a:t>Єлизавета ЯЩЕНКОВА,</a:t>
            </a:r>
          </a:p>
          <a:p>
            <a:pPr lvl="0"/>
            <a:r>
              <a:rPr lang="uk-UA" b="1" dirty="0" smtClean="0">
                <a:cs typeface="Times New Roman" pitchFamily="18" charset="0"/>
              </a:rPr>
              <a:t>методист НМЦ ПТО у Сумській області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734106"/>
            <a:ext cx="899592" cy="1123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9110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  <p:pic>
        <p:nvPicPr>
          <p:cNvPr id="78850" name="Picture 2" descr="D:\Documents\Работа\Ященкова\Секція заступників НМР\Школа методист 2021\Вебінари\03.03.2021\Стандарт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926900"/>
            <a:ext cx="4994550" cy="5310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6215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842992" cy="692696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a typeface="Times New Roman"/>
              </a:rPr>
              <a:t>ВИМОГИ  СЬОГОДЕННЯ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56176" y="90662"/>
            <a:ext cx="2919192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842992" cy="692696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a typeface="Times New Roman"/>
              </a:rPr>
              <a:t>Домашнє завдання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+mj-lt"/>
              </a:rPr>
              <a:t>Спланувати розділ плану роботи «Методична робота»</a:t>
            </a:r>
            <a:r>
              <a:rPr lang="uk-UA" b="1" dirty="0" smtClean="0">
                <a:latin typeface="+mj-lt"/>
              </a:rPr>
              <a:t> до 01.07.2021</a:t>
            </a:r>
            <a:endParaRPr lang="ru-RU" dirty="0" smtClean="0">
              <a:latin typeface="+mj-lt"/>
            </a:endParaRPr>
          </a:p>
          <a:p>
            <a:r>
              <a:rPr lang="uk-UA" dirty="0" smtClean="0">
                <a:latin typeface="+mj-lt"/>
              </a:rPr>
              <a:t>Підготувати звіт про методичну роботу за поточний навчальний рік</a:t>
            </a:r>
            <a:r>
              <a:rPr lang="uk-UA" b="1" dirty="0" smtClean="0">
                <a:latin typeface="+mj-lt"/>
              </a:rPr>
              <a:t> </a:t>
            </a:r>
            <a:r>
              <a:rPr lang="uk-UA" b="1" dirty="0" smtClean="0">
                <a:solidFill>
                  <a:prstClr val="black"/>
                </a:solidFill>
                <a:latin typeface="Calibri"/>
              </a:rPr>
              <a:t>до 01.07.2021</a:t>
            </a:r>
            <a:endParaRPr lang="ru-RU" dirty="0" smtClean="0">
              <a:latin typeface="+mj-lt"/>
            </a:endParaRPr>
          </a:p>
          <a:p>
            <a:r>
              <a:rPr lang="uk-UA" dirty="0" smtClean="0">
                <a:latin typeface="+mj-lt"/>
              </a:rPr>
              <a:t>Розробити положення про педагогічну раду, методичну (циклову) комісію, методичний кабінет, методичну раду </a:t>
            </a:r>
            <a:r>
              <a:rPr lang="uk-UA" b="1" dirty="0" smtClean="0">
                <a:solidFill>
                  <a:prstClr val="black"/>
                </a:solidFill>
                <a:latin typeface="Calibri"/>
              </a:rPr>
              <a:t>до 01.04.2021</a:t>
            </a:r>
            <a:endParaRPr lang="ru-RU" dirty="0" smtClean="0">
              <a:latin typeface="+mj-lt"/>
            </a:endParaRPr>
          </a:p>
          <a:p>
            <a:r>
              <a:rPr lang="uk-UA" dirty="0" smtClean="0">
                <a:latin typeface="+mj-lt"/>
              </a:rPr>
              <a:t>Створити </a:t>
            </a:r>
            <a:r>
              <a:rPr lang="uk-UA" b="1" dirty="0" smtClean="0">
                <a:latin typeface="+mj-lt"/>
              </a:rPr>
              <a:t>віртуальний методичний кабінет до 01.11.2021</a:t>
            </a:r>
            <a:endParaRPr lang="ru-RU" b="1" dirty="0">
              <a:latin typeface="+mj-lt"/>
            </a:endParaRPr>
          </a:p>
        </p:txBody>
      </p:sp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002" y="5877272"/>
            <a:ext cx="784998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5384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52435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Нормативно-правове забезпечення методичної робити закладу професійної (професійно-технічної) освіти.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Документація, планування, організація, мотивація, контроль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6215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61" y="363794"/>
            <a:ext cx="8127079" cy="1368152"/>
          </a:xfrm>
        </p:spPr>
        <p:txBody>
          <a:bodyPr/>
          <a:lstStyle/>
          <a:p>
            <a:pPr algn="ctr"/>
            <a:r>
              <a:rPr lang="uk-UA" sz="4400" b="1" kern="0" dirty="0" smtClean="0">
                <a:solidFill>
                  <a:srgbClr val="002060"/>
                </a:solidFill>
                <a:cs typeface="Times New Roman" pitchFamily="18" charset="0"/>
              </a:rPr>
              <a:t>Основні </a:t>
            </a:r>
            <a:br>
              <a:rPr lang="uk-UA" sz="4400" b="1" kern="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400" b="1" kern="0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нормативно-правові акти </a:t>
            </a:r>
            <a:endParaRPr lang="ru-RU" sz="4400" b="1" kern="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24128" y="166327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029092" y="1412776"/>
            <a:ext cx="1114908" cy="1114908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7308304" y="3068960"/>
            <a:ext cx="1114908" cy="1114908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7884368" y="4797152"/>
            <a:ext cx="1114908" cy="1114908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04056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Основні </a:t>
            </a:r>
            <a:b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організаційні та розпорядчі документи </a:t>
            </a:r>
            <a:b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з методичної роботи </a:t>
            </a:r>
            <a:b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в закладі професійної (професійно-технічної) освіти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24128" y="166327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136904" cy="1052736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Організаційні документи</a:t>
            </a:r>
            <a:endParaRPr lang="ru-RU" sz="4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03640" y="0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75240" cy="792088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Розпорядчі документи</a:t>
            </a:r>
            <a:endParaRPr lang="ru-RU" sz="4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73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24128" y="11663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87208" cy="792088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Розпорядчі документи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73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96136" y="188640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36904" cy="864096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Розпорядча документація</a:t>
            </a:r>
            <a:endParaRPr lang="ru-RU" sz="4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96136" y="11663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72008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Розпорядча документація</a:t>
            </a:r>
            <a:endParaRPr lang="ru-RU" sz="4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903640" y="0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764704"/>
          </a:xfrm>
        </p:spPr>
        <p:txBody>
          <a:bodyPr/>
          <a:lstStyle/>
          <a:p>
            <a:r>
              <a:rPr lang="uk-UA" sz="4400" b="1" i="1" dirty="0" smtClean="0"/>
              <a:t> 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Плани, графіки, звіти</a:t>
            </a:r>
            <a:endParaRPr lang="ru-RU" sz="4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609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84168" y="166327"/>
            <a:ext cx="288032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71184" cy="79208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ПЛАН онлайн </a:t>
            </a:r>
            <a:r>
              <a:rPr lang="uk-UA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семінару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4983832"/>
          </a:xfrm>
        </p:spPr>
        <p:txBody>
          <a:bodyPr/>
          <a:lstStyle/>
          <a:p>
            <a:r>
              <a:rPr lang="uk-UA" sz="2400" dirty="0">
                <a:latin typeface="+mj-lt"/>
              </a:rPr>
              <a:t>Поняття «методична робота», «методист» </a:t>
            </a:r>
            <a:endParaRPr lang="ru-RU" sz="2400" dirty="0">
              <a:latin typeface="+mj-lt"/>
            </a:endParaRPr>
          </a:p>
          <a:p>
            <a:r>
              <a:rPr lang="uk-UA" sz="2400" dirty="0">
                <a:latin typeface="+mj-lt"/>
              </a:rPr>
              <a:t>Нормативно-правове забезпечення методичної робити закладу професійної (професійно-технічної) освіти. Документація, планування, організація, мотивація, контроль</a:t>
            </a:r>
            <a:endParaRPr lang="ru-RU" sz="2400" dirty="0">
              <a:latin typeface="+mj-lt"/>
            </a:endParaRPr>
          </a:p>
          <a:p>
            <a:r>
              <a:rPr lang="uk-UA" sz="2400" dirty="0">
                <a:latin typeface="+mj-lt"/>
              </a:rPr>
              <a:t>Колективні форми методичної роботи. Організація роботи педагогічної ради у закладі професійної (професійно-технічної) освіти. Про методичні (циклові) комісії. Про інструктивно-методичні наради. Особливості організації проблемних семінарів, семінарів-практикумів, лекторів, науково-практичних конференцій та педагогічних читань</a:t>
            </a:r>
            <a:endParaRPr lang="ru-RU" sz="2400" dirty="0">
              <a:latin typeface="+mj-lt"/>
            </a:endParaRPr>
          </a:p>
          <a:p>
            <a:r>
              <a:rPr lang="uk-UA" sz="2400" dirty="0">
                <a:latin typeface="+mj-lt"/>
              </a:rPr>
              <a:t>Організація роботи методичного кабінету закладу професійної (професійно-технічної) освіти</a:t>
            </a:r>
            <a:endParaRPr lang="ru-RU" sz="2400" dirty="0">
              <a:latin typeface="+mj-lt"/>
            </a:endParaRPr>
          </a:p>
          <a:p>
            <a:r>
              <a:rPr lang="uk-UA" sz="2400" dirty="0">
                <a:latin typeface="+mj-lt"/>
              </a:rPr>
              <a:t>Методична рада</a:t>
            </a:r>
            <a:endParaRPr lang="ru-RU" sz="2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575665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836712"/>
          </a:xfrm>
        </p:spPr>
        <p:txBody>
          <a:bodyPr/>
          <a:lstStyle/>
          <a:p>
            <a:r>
              <a:rPr lang="uk-UA" sz="4400" b="1" i="1" dirty="0" smtClean="0"/>
              <a:t> 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Плани, графіки, звіти</a:t>
            </a:r>
            <a:endParaRPr lang="ru-RU" sz="4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609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56176" y="116632"/>
            <a:ext cx="2843808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052736"/>
          </a:xfrm>
        </p:spPr>
        <p:txBody>
          <a:bodyPr/>
          <a:lstStyle/>
          <a:p>
            <a:r>
              <a:rPr lang="uk-UA" sz="4400" b="1" i="1" dirty="0" smtClean="0"/>
              <a:t> 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Плани, графіки, звіти</a:t>
            </a:r>
            <a:endParaRPr lang="ru-RU" sz="4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784976" cy="580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12160" y="166327"/>
            <a:ext cx="2952328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836712"/>
          </a:xfrm>
        </p:spPr>
        <p:txBody>
          <a:bodyPr/>
          <a:lstStyle/>
          <a:p>
            <a:r>
              <a:rPr lang="uk-UA" sz="4400" b="1" i="1" dirty="0" smtClean="0"/>
              <a:t> </a:t>
            </a:r>
            <a:r>
              <a:rPr lang="uk-UA" sz="4400" b="1" dirty="0" smtClean="0">
                <a:solidFill>
                  <a:srgbClr val="002060"/>
                </a:solidFill>
                <a:cs typeface="Times New Roman" pitchFamily="18" charset="0"/>
              </a:rPr>
              <a:t>Протоколи</a:t>
            </a:r>
            <a:endParaRPr lang="ru-RU" sz="4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12160" y="166327"/>
            <a:ext cx="2952328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850"/>
            <a:ext cx="8964488" cy="402029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</a:t>
            </a:r>
            <a:b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методичної роботи </a:t>
            </a:r>
            <a:b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в закладі професійної (професійно-технічної) освіти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  РОБОТИ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628775"/>
          <a:ext cx="9144000" cy="496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24128" y="135189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410944" cy="980728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  РОБОТИ</a:t>
            </a:r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29392600"/>
              </p:ext>
            </p:extLst>
          </p:nvPr>
        </p:nvGraphicFramePr>
        <p:xfrm>
          <a:off x="0" y="1060245"/>
          <a:ext cx="9144000" cy="582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836712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  РОБОТИ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00192" y="90662"/>
            <a:ext cx="2775176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120680" cy="864096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  РОБОТИ</a:t>
            </a:r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9821729"/>
              </p:ext>
            </p:extLst>
          </p:nvPr>
        </p:nvGraphicFramePr>
        <p:xfrm>
          <a:off x="0" y="1340768"/>
          <a:ext cx="9144000" cy="551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736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  РОБОТИ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90872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  РОБОТИ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72200" y="90662"/>
            <a:ext cx="2703168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95536" y="1140051"/>
            <a:ext cx="839130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МЕТОДИЧНА РОБОТА</a:t>
            </a:r>
            <a:r>
              <a:rPr lang="uk-UA" sz="3600" dirty="0" smtClean="0">
                <a:latin typeface="+mj-lt"/>
                <a:cs typeface="Times New Roman" pitchFamily="18" charset="0"/>
              </a:rPr>
              <a:t> – </a:t>
            </a:r>
            <a:r>
              <a:rPr lang="uk-UA" sz="3400" dirty="0" smtClean="0">
                <a:latin typeface="+mj-lt"/>
                <a:cs typeface="Times New Roman" pitchFamily="18" charset="0"/>
              </a:rPr>
              <a:t>це заснована на досягненнях науки та передового досвіду система аналітичної, організаційної, діагностичної, пошукової, дослідницької, науково-практичної, інформаційної діяльності з метою удосконалення професійної компетентності педагогічних працівників та підвищення ефективності освітнього процесу</a:t>
            </a:r>
            <a:r>
              <a:rPr lang="uk-UA" sz="3400" dirty="0" smtClean="0">
                <a:latin typeface="+mj-lt"/>
                <a:ea typeface="Calibri"/>
                <a:cs typeface="Times New Roman" pitchFamily="18" charset="0"/>
              </a:rPr>
              <a:t> </a:t>
            </a:r>
            <a:endParaRPr lang="ru-RU" sz="3400" dirty="0">
              <a:latin typeface="+mj-lt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9872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848872" cy="1052736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  РОБОТИ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196753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00192" y="90662"/>
            <a:ext cx="2775176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92888" cy="936104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  РОБОТИ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92888" cy="936104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  РОБОТИ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196751"/>
          <a:ext cx="9144000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72200" y="90662"/>
            <a:ext cx="2703168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0880" cy="864096"/>
          </a:xfrm>
        </p:spPr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  РОБОТИ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52737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44208" y="90662"/>
            <a:ext cx="26311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594"/>
            <a:ext cx="8229600" cy="783166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cs typeface="Times New Roman" pitchFamily="18" charset="0"/>
              </a:rPr>
              <a:t>За підсумками роботи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412777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850"/>
            <a:ext cx="8507288" cy="4884390"/>
          </a:xfrm>
        </p:spPr>
        <p:txBody>
          <a:bodyPr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ea typeface="Times New Roman"/>
              </a:rPr>
              <a:t>Колективні форми методичної роботи. </a:t>
            </a:r>
            <a:br>
              <a:rPr lang="uk-UA" sz="3200" b="1" dirty="0" smtClean="0">
                <a:solidFill>
                  <a:srgbClr val="002060"/>
                </a:solidFill>
                <a:ea typeface="Times New Roman"/>
              </a:rPr>
            </a:br>
            <a:r>
              <a:rPr lang="uk-UA" sz="3200" b="1" dirty="0" smtClean="0">
                <a:solidFill>
                  <a:srgbClr val="002060"/>
                </a:solidFill>
                <a:ea typeface="Times New Roman"/>
              </a:rPr>
              <a:t>Організація роботи педагогічної ради у закладі професійної (професійно-технічної) освіти. </a:t>
            </a:r>
            <a:br>
              <a:rPr lang="uk-UA" sz="3200" b="1" dirty="0" smtClean="0">
                <a:solidFill>
                  <a:srgbClr val="002060"/>
                </a:solidFill>
                <a:ea typeface="Times New Roman"/>
              </a:rPr>
            </a:br>
            <a:r>
              <a:rPr lang="uk-UA" sz="3200" b="1" dirty="0" smtClean="0">
                <a:solidFill>
                  <a:srgbClr val="002060"/>
                </a:solidFill>
                <a:ea typeface="Times New Roman"/>
              </a:rPr>
              <a:t>Про методичні (циклові) комісії. </a:t>
            </a:r>
            <a:br>
              <a:rPr lang="uk-UA" sz="3200" b="1" dirty="0" smtClean="0">
                <a:solidFill>
                  <a:srgbClr val="002060"/>
                </a:solidFill>
                <a:ea typeface="Times New Roman"/>
              </a:rPr>
            </a:br>
            <a:r>
              <a:rPr lang="uk-UA" sz="3200" b="1" dirty="0" smtClean="0">
                <a:solidFill>
                  <a:srgbClr val="002060"/>
                </a:solidFill>
                <a:ea typeface="Times New Roman"/>
              </a:rPr>
              <a:t>Про інструктивно-методичні наради. Особливості організації проблемних семінарів, семінарів-практикумів, лекторів, науково-практичних конференцій та педагогічних читань</a:t>
            </a:r>
            <a:endParaRPr lang="ru-RU" sz="3200" b="1" dirty="0">
              <a:solidFill>
                <a:srgbClr val="002060"/>
              </a:solidFill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6215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003232" cy="2664296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  <a:cs typeface="Times New Roman" pitchFamily="18" charset="0"/>
              </a:rPr>
              <a:t>СТРУКТУРА</a:t>
            </a:r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>  </a:t>
            </a:r>
            <a:b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2060"/>
                </a:solidFill>
                <a:cs typeface="Times New Roman" pitchFamily="18" charset="0"/>
              </a:rPr>
              <a:t>МЕТОДИЧНОЇ  РОБОТИ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11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Педагогічна рада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96753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372200" y="90662"/>
            <a:ext cx="2703168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1052736"/>
          </a:xfrm>
        </p:spPr>
        <p:txBody>
          <a:bodyPr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>Методичні (циклові) комісії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1772815"/>
          <a:ext cx="8928992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-19432" y="-75667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56176" y="90662"/>
            <a:ext cx="2919192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96752"/>
            <a:ext cx="5328592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+mj-lt"/>
              </a:rPr>
              <a:t>Положення про методичну (циклову) комісію</a:t>
            </a:r>
            <a:endParaRPr lang="uk-UA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692696"/>
          </a:xfrm>
        </p:spPr>
        <p:txBody>
          <a:bodyPr/>
          <a:lstStyle/>
          <a:p>
            <a:r>
              <a:rPr lang="uk-UA" sz="2800" b="1" dirty="0" smtClean="0">
                <a:solidFill>
                  <a:srgbClr val="002060"/>
                </a:solidFill>
                <a:ea typeface="Calibri"/>
              </a:rPr>
              <a:t>ОСНОВНІ   ПРИНЦИПИ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94326698"/>
              </p:ext>
            </p:extLst>
          </p:nvPr>
        </p:nvGraphicFramePr>
        <p:xfrm>
          <a:off x="0" y="692696"/>
          <a:ext cx="9144000" cy="616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56176" y="116632"/>
            <a:ext cx="2987824" cy="2752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56176" y="90662"/>
            <a:ext cx="2919192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12776"/>
          </a:xfrm>
        </p:spPr>
        <p:txBody>
          <a:bodyPr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Інструктивно-методичні наради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505718"/>
              </p:ext>
            </p:extLst>
          </p:nvPr>
        </p:nvGraphicFramePr>
        <p:xfrm>
          <a:off x="107504" y="1772816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228184" y="90662"/>
            <a:ext cx="2847184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160240"/>
          </a:xfrm>
        </p:spPr>
        <p:txBody>
          <a:bodyPr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>Проблемні семінари, </a:t>
            </a:r>
            <a:b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>семінари-практикуми, лекторії, школи передового досвіду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2276871"/>
          <a:ext cx="8928992" cy="446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300192" y="90662"/>
            <a:ext cx="2775176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2132856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Науково-практичні конференції 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та педагогічні читання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2276871"/>
          <a:ext cx="8928992" cy="446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728192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Наставництво, консультації, самоосвіта, стажування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530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187220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Наставництво, консультації, 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самоосвіта, стажування 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2276871"/>
          <a:ext cx="8928992" cy="446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696744" cy="1152128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Форми роботи керівника з педагогічними працівниками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772816"/>
          <a:ext cx="9144000" cy="508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264696" cy="108012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>Форми роботи керівника з педагогічними працівниками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530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44208" y="90662"/>
            <a:ext cx="26311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00800" cy="187220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Форми роботи керівника з педагогічними працівниками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2276871"/>
          <a:ext cx="8928992" cy="446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408712" cy="126876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uk-UA" sz="4000" b="1" kern="0" dirty="0" smtClean="0">
                <a:solidFill>
                  <a:srgbClr val="002060"/>
                </a:solidFill>
                <a:cs typeface="Times New Roman" pitchFamily="18" charset="0"/>
              </a:rPr>
              <a:t>Нетрадиційні</a:t>
            </a:r>
            <a:r>
              <a:rPr lang="uk-UA" sz="4000" kern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sz="4000" b="1" kern="0" dirty="0" smtClean="0">
                <a:solidFill>
                  <a:srgbClr val="002060"/>
                </a:solidFill>
                <a:cs typeface="Times New Roman" pitchFamily="18" charset="0"/>
              </a:rPr>
              <a:t>форми роботи</a:t>
            </a:r>
            <a:r>
              <a:rPr lang="ru-RU" sz="3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16216" y="90662"/>
            <a:ext cx="2559152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692696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a typeface="Calibri"/>
              </a:rPr>
              <a:t>ОСНОВНІ    ЗАВДАННЯ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609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903640" y="188640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5914030"/>
            <a:ext cx="755576" cy="94396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4423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Організація роботи методичного кабінету закладу професійної (професійно-технічної) освіти.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Методична рада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6215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1052288"/>
            <a:ext cx="8784976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МЕТОДИЧНИЙ КАБІНЕТ </a:t>
            </a:r>
            <a:r>
              <a:rPr lang="uk-UA" sz="3600" dirty="0" smtClean="0">
                <a:latin typeface="+mj-lt"/>
                <a:cs typeface="Times New Roman" pitchFamily="18" charset="0"/>
              </a:rPr>
              <a:t>– центр методичної роботи закладу професійної (професійно-технічної) освіти, де зосереджуються інформаційні, навчально-методичні, нормативні матеріали, </a:t>
            </a:r>
            <a:r>
              <a:rPr lang="uk-UA" sz="3600" dirty="0" err="1" smtClean="0">
                <a:latin typeface="+mj-lt"/>
                <a:cs typeface="Times New Roman" pitchFamily="18" charset="0"/>
              </a:rPr>
              <a:t>матеріали</a:t>
            </a:r>
            <a:r>
              <a:rPr lang="uk-UA" sz="3600" dirty="0" smtClean="0">
                <a:latin typeface="+mj-lt"/>
                <a:cs typeface="Times New Roman" pitchFamily="18" charset="0"/>
              </a:rPr>
              <a:t> кращого досвіду педагогічних працівників, зразки плануючої та звітної документації, дидактичних, наочних матеріалів тощо</a:t>
            </a:r>
            <a:r>
              <a:rPr lang="ru-RU" sz="3600" dirty="0" smtClean="0">
                <a:latin typeface="+mj-lt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5362" name="Picture 2" descr="Затверджене Примірне положення про методичний кабінет ЗДО — Асоціація  працівників дошкільної осві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350" y="5562599"/>
            <a:ext cx="2533650" cy="1295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936104"/>
          </a:xfrm>
        </p:spPr>
        <p:txBody>
          <a:bodyPr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  <a:cs typeface="Times New Roman" pitchFamily="18" charset="0"/>
              </a:rPr>
              <a:t>ФУНКЦІЇ </a:t>
            </a:r>
            <a:br>
              <a:rPr lang="ru-RU" sz="35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002060"/>
                </a:solidFill>
                <a:cs typeface="Times New Roman" pitchFamily="18" charset="0"/>
              </a:rPr>
              <a:t>МЕТОДИЧНОГО КАБІНЕТУ</a:t>
            </a:r>
            <a:endParaRPr lang="ru-RU" sz="35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338" name="Picture 2" descr="Цикл менеджмента: функции руководите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928" y="5949280"/>
            <a:ext cx="1477071" cy="908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6176" y="90662"/>
            <a:ext cx="2919192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203032" cy="792088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ПЛАНУВАННЯ   РОБОТИ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1556792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314" name="Picture 2" descr="Алгоритми в нашому житті. Планування діяльності. (Урок №6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4546" y="5661248"/>
            <a:ext cx="1459454" cy="11967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83152" cy="129614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ДІЯЛЬНІСТЬ </a:t>
            </a:r>
            <a:b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МЕТОДИЧНОГО КАБІНЕТУ</a:t>
            </a:r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568952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290" name="Picture 2" descr="Підприємницька діяльність для безробітних. Вісник. Офіційно про подат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4782" y="6021288"/>
            <a:ext cx="1569218" cy="836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059016" cy="108012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ОСНАЩЕННЯ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МЕТОДИЧНОГО КАБІНЕТУ</a:t>
            </a:r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67645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266" name="AutoShape 2" descr="BITLAB Academy | Курсы программирования Алм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BITLAB Academy | Курсы программирования Алм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BITLAB Academy | Курсы программирования Алм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BITLAB Academy | Курсы программирования Алм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6" name="Picture 12" descr="BITLAB Academy | Курсы программирования Алма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635983"/>
            <a:ext cx="1907704" cy="12220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8092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12" descr="BITLAB Academy | Курсы программирования Алма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6051118"/>
            <a:ext cx="1259632" cy="8068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88640"/>
          <a:ext cx="846043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12" descr="BITLAB Academy | Курсы программирования Алма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5958866"/>
            <a:ext cx="1403648" cy="8991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260648"/>
          <a:ext cx="835292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12" descr="BITLAB Academy | Курсы программирования Алма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820488"/>
            <a:ext cx="1619672" cy="1037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889248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12" descr="BITLAB Academy | Курсы программирования Алма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635983"/>
            <a:ext cx="1907704" cy="12220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95536" y="1570938"/>
            <a:ext cx="839130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МЕТОДИСТ </a:t>
            </a:r>
            <a:r>
              <a:rPr lang="uk-UA" sz="3600" dirty="0" smtClean="0">
                <a:latin typeface="+mj-lt"/>
                <a:cs typeface="Times New Roman" pitchFamily="18" charset="0"/>
              </a:rPr>
              <a:t>– </a:t>
            </a:r>
            <a:r>
              <a:rPr lang="uk-UA" sz="3600" dirty="0">
                <a:latin typeface="+mj-lt"/>
                <a:cs typeface="Times New Roman" pitchFamily="18" charset="0"/>
              </a:rPr>
              <a:t>походить від терміну “методика”, це викладач із відповідною кваліфікацією та педагогічним досвідом. Фахівець із методики якого-небудь предмету. Спеціаліст, який розробляє і розповсюджує найкращі методи викладання та виховання</a:t>
            </a:r>
            <a:r>
              <a:rPr lang="uk-UA" sz="3600" dirty="0" smtClean="0">
                <a:latin typeface="+mj-lt"/>
                <a:cs typeface="Times New Roman" pitchFamily="18" charset="0"/>
              </a:rPr>
              <a:t> </a:t>
            </a:r>
            <a:endParaRPr lang="ru-RU" sz="3400" dirty="0">
              <a:latin typeface="+mj-lt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0799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88640"/>
          <a:ext cx="7200800" cy="648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2" descr="Затверджене Примірне положення про методичний кабінет ЗДО — Асоціація  працівників дошкільної осві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5813" y="5877272"/>
            <a:ext cx="1918187" cy="9807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88640"/>
          <a:ext cx="820891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2" name="Picture 2" descr="ИСПОЛЬЗОВАНИЕ ИКТ В ОБРАЗОВАТЕЛЬНОМ ПРОЦЕССЕ. Ясли-сад № 66 г. Гродн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4634" y="5517232"/>
            <a:ext cx="1659365" cy="1340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НЕ МОЖЛИВО   БЕЗ!!!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8964488" cy="530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8" name="Picture 2" descr="Российская компания создаст спутниковую группировку для «Интернета вещей» |  Medias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6498" y="5824146"/>
            <a:ext cx="1777502" cy="10338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5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6" name="Picture 4" descr="Фигурка Анимация База данных Управление данными 3D компьютерная графика, на  основе PNG | Hot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5888" y="5877272"/>
            <a:ext cx="1008112" cy="11269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463067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5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4" descr="Фигурка Анимация База данных Управление данными 3D компьютерная графика, на  основе PNG | Hot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77272"/>
            <a:ext cx="1008112" cy="11269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987008" cy="1484784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Електронний каталог 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методичний напрацювань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1556792"/>
          <a:ext cx="5112568" cy="5301208"/>
        </p:xfrm>
        <a:graphic>
          <a:graphicData uri="http://schemas.openxmlformats.org/presentationml/2006/ole">
            <p:oleObj spid="_x0000_s84994" name="Acrobat Document" r:id="rId4" imgW="5829233" imgH="7543775" progId="AcroExch.Document.DC">
              <p:embed/>
            </p:oleObj>
          </a:graphicData>
        </a:graphic>
      </p:graphicFrame>
      <p:pic>
        <p:nvPicPr>
          <p:cNvPr id="5" name="Picture 2" descr="Електронні ресурси | ОНАЗ ім. О.С. Попо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1632" y="5733256"/>
            <a:ext cx="3312368" cy="963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28184" y="90662"/>
            <a:ext cx="2847184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608416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30" descr="Методична робота — ДНЗ № 28 «Ювілейний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76872"/>
            <a:ext cx="4876800" cy="17430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707088" cy="144016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ВІДПОВІДАЛЬНИЙ  ЗА  РОБОТУ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МЕТОДИЧНОГО КАБІНЕТУ</a:t>
            </a:r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2" descr="ТВСВ МЦППЗЗВ (с. Войниха Лубенський р-н) - Методичний кабіне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2986" y="5159499"/>
            <a:ext cx="2121014" cy="1698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6176" y="116632"/>
            <a:ext cx="2847184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554960" cy="90872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МЕТОДИЧНИЙ КАБІНЕТ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712968" cy="52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2" descr="Затверджене Примірне положення про методичний кабінет ЗДО — Асоціація  працівників дошкільної осві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5813" y="5877272"/>
            <a:ext cx="1918187" cy="9807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  <p:pic>
        <p:nvPicPr>
          <p:cNvPr id="75778" name="Picture 2" descr="D:\Documents\Работа\Ященкова\Секція заступників НМР\Школа методист 2021\Вебінари\03.03.2021\Стандарт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836712"/>
            <a:ext cx="5547836" cy="5807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6215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912768" cy="1080120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ea typeface="Times New Roman"/>
              </a:rPr>
              <a:t>Положення </a:t>
            </a:r>
            <a:br>
              <a:rPr lang="uk-UA" sz="4000" b="1" dirty="0" smtClean="0">
                <a:solidFill>
                  <a:srgbClr val="00206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2060"/>
                </a:solidFill>
                <a:ea typeface="Times New Roman"/>
              </a:rPr>
              <a:t>про методичний кабінет</a:t>
            </a:r>
            <a:endParaRPr lang="ru-RU" sz="4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347048" cy="126876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ea typeface="Times New Roman"/>
              </a:rPr>
              <a:t>Положення </a:t>
            </a:r>
            <a:br>
              <a:rPr lang="uk-UA" sz="4000" b="1" dirty="0" smtClean="0">
                <a:solidFill>
                  <a:srgbClr val="00206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2060"/>
                </a:solidFill>
                <a:ea typeface="Times New Roman"/>
              </a:rPr>
              <a:t>про методичний кабінет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8133" name="Picture 5" descr="D:\Documents\Работа\Ященкова\Секція заступників НМР\Творча лабораторія\Вебінари\7 семінар 15.09.2020\положення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960440" cy="43204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8135" name="Picture 7" descr="D:\Documents\Работа\Ященкова\Секція заступників НМР\Творча лабораторія\Вебінари\7 семінар 15.09.2020\наказ про кабінет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4040188" cy="42809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5" name="Picture 2" descr="Затверджене Примірне положення про методичний кабінет ЗДО — Асоціація  працівників дошкільної осві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5813" y="5877272"/>
            <a:ext cx="1918187" cy="9807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203032" cy="126876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ea typeface="Times New Roman"/>
              </a:rPr>
              <a:t>Положення </a:t>
            </a:r>
            <a:br>
              <a:rPr lang="uk-UA" sz="4000" b="1" dirty="0" smtClean="0">
                <a:solidFill>
                  <a:srgbClr val="00206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2060"/>
                </a:solidFill>
                <a:ea typeface="Times New Roman"/>
              </a:rPr>
              <a:t>про методичний кабінет</a:t>
            </a:r>
            <a:endParaRPr lang="ru-RU" sz="4000" dirty="0"/>
          </a:p>
        </p:txBody>
      </p:sp>
      <p:pic>
        <p:nvPicPr>
          <p:cNvPr id="49154" name="Picture 2" descr="D:\Documents\Работа\Ященкова\Секція заступників НМР\Творча лабораторія\Вебінари\7 семінар 15.09.2020\2 положенн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67499"/>
            <a:ext cx="7632847" cy="52261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Затверджене Примірне положення про методичний кабінет ЗДО — Асоціація  працівників дошкільної осві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5813" y="5877272"/>
            <a:ext cx="1918187" cy="9807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275040" cy="126876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ea typeface="Times New Roman"/>
              </a:rPr>
              <a:t>Положення </a:t>
            </a:r>
            <a:br>
              <a:rPr lang="uk-UA" sz="4000" b="1" dirty="0" smtClean="0">
                <a:solidFill>
                  <a:srgbClr val="00206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2060"/>
                </a:solidFill>
                <a:ea typeface="Times New Roman"/>
              </a:rPr>
              <a:t>про методичний кабінет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0178" name="Picture 2" descr="D:\Documents\Работа\Ященкова\Секція заступників НМР\Творча лабораторія\Вебінари\7 семінар 15.09.2020\3 положення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25720"/>
            <a:ext cx="7777360" cy="50150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2" descr="Затверджене Примірне положення про методичний кабінет ЗДО — Асоціація  працівників дошкільної осві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177160"/>
            <a:ext cx="1331640" cy="6808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8964488" cy="609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0420" name="Picture 4" descr="Методична робота Бишівської школ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0141" y="5589240"/>
            <a:ext cx="1693859" cy="1268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616624" cy="692696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6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084168" y="90662"/>
            <a:ext cx="299120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832648" cy="836712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9644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3490" name="Picture 2" descr="Принципи Асоціація Технології інформацйного моделюваня в будівництві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03232" y="5517232"/>
            <a:ext cx="1340768" cy="1340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184576" cy="1052736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226096"/>
          <a:ext cx="8712968" cy="563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Цикл менеджмента: функции руководите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3973" y="6021288"/>
            <a:ext cx="1360026" cy="836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184576" cy="1196752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Цикл менеджмента: функции руководите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928" y="5949280"/>
            <a:ext cx="1477071" cy="908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760640" cy="1196752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Цикл менеджмента: функции руководите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928" y="5949280"/>
            <a:ext cx="1477071" cy="908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  <p:pic>
        <p:nvPicPr>
          <p:cNvPr id="76802" name="Picture 2" descr="D:\Documents\Работа\Ященкова\Секція заступників НМР\Школа методист 2021\Вебінари\03.03.2021\Стандарт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5832128" cy="5635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6215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53536" cy="1124744"/>
          </a:xfrm>
        </p:spPr>
        <p:txBody>
          <a:bodyPr/>
          <a:lstStyle/>
          <a:p>
            <a:pPr lvl="0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Цикл менеджмента: функции руководите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928" y="5949280"/>
            <a:ext cx="1477071" cy="908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37512" cy="1268760"/>
          </a:xfrm>
        </p:spPr>
        <p:txBody>
          <a:bodyPr/>
          <a:lstStyle/>
          <a:p>
            <a:pPr lvl="0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Цикл менеджмента: функции руководите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928" y="5949280"/>
            <a:ext cx="1477071" cy="908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25544" cy="1268760"/>
          </a:xfrm>
        </p:spPr>
        <p:txBody>
          <a:bodyPr/>
          <a:lstStyle/>
          <a:p>
            <a:pPr lvl="0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Цикл менеджмента: функции руководите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928" y="5949280"/>
            <a:ext cx="1477071" cy="908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760640" cy="1052736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Цикл менеджмента: функции руководите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928" y="5949280"/>
            <a:ext cx="1477071" cy="908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832648" cy="1124744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Цикл менеджмента: функции руководите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928" y="5949280"/>
            <a:ext cx="1477071" cy="908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256584" cy="1052736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Цикл менеджмента: функции руководите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928" y="5949280"/>
            <a:ext cx="1477071" cy="908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184576" cy="1124744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Цикл менеджмента: функции руководител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6928" y="5949280"/>
            <a:ext cx="1477071" cy="908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81528" cy="692696"/>
          </a:xfrm>
        </p:spPr>
        <p:txBody>
          <a:bodyPr/>
          <a:lstStyle/>
          <a:p>
            <a:pPr lvl="0"/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1196752"/>
          <a:ext cx="892899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836712"/>
            <a:ext cx="26277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ЗАВДАННЯ</a:t>
            </a:r>
            <a:endParaRPr lang="ru-RU" sz="2800" b="1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3730" name="Picture 2" descr="Новини / Завдання стратегії регіонального розвитку - підвищення рівня  конкурентоспроможності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259362"/>
            <a:ext cx="1331640" cy="5986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81528" cy="692696"/>
          </a:xfrm>
        </p:spPr>
        <p:txBody>
          <a:bodyPr/>
          <a:lstStyle/>
          <a:p>
            <a:pPr lvl="0"/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5008" y="1340768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908720"/>
            <a:ext cx="26997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ЗАВДАННЯ</a:t>
            </a:r>
            <a:endParaRPr lang="ru-RU" sz="2800" b="1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2" descr="Новини / Завдання стратегії регіонального розвитку - підвищення рівня  конкурентоспроможності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2776" y="5877272"/>
            <a:ext cx="1861224" cy="9807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53536" cy="620688"/>
          </a:xfrm>
        </p:spPr>
        <p:txBody>
          <a:bodyPr/>
          <a:lstStyle/>
          <a:p>
            <a:pPr lvl="0"/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5008" y="1052736"/>
          <a:ext cx="892899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764704"/>
            <a:ext cx="37799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Напрямки діяльності</a:t>
            </a:r>
            <a:endParaRPr lang="ru-RU" sz="2800" b="1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2" descr="Новини / Завдання стратегії регіонального розвитку - підвищення рівня  конкурентоспроможності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3133" y="6165304"/>
            <a:ext cx="1540867" cy="692696"/>
          </a:xfrm>
          <a:prstGeom prst="rect">
            <a:avLst/>
          </a:prstGeom>
          <a:noFill/>
        </p:spPr>
      </p:pic>
      <p:pic>
        <p:nvPicPr>
          <p:cNvPr id="9" name="Picture 2" descr="Підприємницька діяльність для безробітних. Вісник. Офіційно про подат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4782" y="6021288"/>
            <a:ext cx="1569218" cy="8367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24128" y="332656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734105"/>
            <a:ext cx="899592" cy="1123894"/>
          </a:xfrm>
          <a:prstGeom prst="rect">
            <a:avLst/>
          </a:prstGeom>
          <a:noFill/>
        </p:spPr>
      </p:pic>
      <p:pic>
        <p:nvPicPr>
          <p:cNvPr id="77826" name="Picture 2" descr="D:\Documents\Работа\Ященкова\Секція заступників НМР\Школа методист 2021\Вебінари\03.03.2021\Стандарт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5529229" cy="574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76215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81528" cy="692696"/>
          </a:xfrm>
        </p:spPr>
        <p:txBody>
          <a:bodyPr/>
          <a:lstStyle/>
          <a:p>
            <a:pPr lvl="0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424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Картинки по запросу &quot;заява на учебу&quot;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0688"/>
            <a:ext cx="1691680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53536" cy="476672"/>
          </a:xfrm>
        </p:spPr>
        <p:txBody>
          <a:bodyPr/>
          <a:lstStyle/>
          <a:p>
            <a:pPr lvl="0"/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692696"/>
            <a:ext cx="37799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Організація роботи</a:t>
            </a:r>
            <a:endParaRPr lang="ru-RU" sz="2800" b="1" dirty="0">
              <a:solidFill>
                <a:srgbClr val="FFC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7588" name="Picture 4" descr="التوجيه التربوي دعامة من دعامات منظومة التربية والتكوين | تربية بريس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786229"/>
            <a:ext cx="1259632" cy="10717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410944" cy="864096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МЕТОДИЧНА   РАДА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12775"/>
          <a:ext cx="9144000" cy="544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9394" name="Picture 2" descr="Методична робота Бишівської школ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38544" y="5805264"/>
            <a:ext cx="1405456" cy="10527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696744" cy="1080120"/>
          </a:xfrm>
        </p:spPr>
        <p:txBody>
          <a:bodyPr/>
          <a:lstStyle/>
          <a:p>
            <a:pPr lvl="0" algn="ctr"/>
            <a:r>
              <a:rPr lang="uk-UA" sz="4000" b="1" dirty="0" smtClean="0">
                <a:solidFill>
                  <a:srgbClr val="002060"/>
                </a:solidFill>
                <a:ea typeface="Times New Roman"/>
              </a:rPr>
              <a:t>Положення </a:t>
            </a:r>
            <a:br>
              <a:rPr lang="uk-UA" sz="4000" b="1" dirty="0" smtClean="0">
                <a:solidFill>
                  <a:srgbClr val="002060"/>
                </a:solidFill>
                <a:ea typeface="Times New Roman"/>
              </a:rPr>
            </a:br>
            <a:r>
              <a:rPr lang="uk-UA" sz="4000" b="1" dirty="0" smtClean="0">
                <a:solidFill>
                  <a:srgbClr val="002060"/>
                </a:solidFill>
                <a:ea typeface="Times New Roman"/>
              </a:rPr>
              <a:t>про методичну раду</a:t>
            </a:r>
            <a:endParaRPr lang="ru-RU" sz="4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2" descr="Методична рада - Харківська загальноосвітня школа I-III ступенів № 44  Харківської міської ради Харківської області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1190" y="6021288"/>
            <a:ext cx="1612810" cy="7200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012182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rgbClr val="002060"/>
                </a:solidFill>
                <a:cs typeface="Times New Roman" pitchFamily="18" charset="0"/>
              </a:rPr>
              <a:t>П І Д С У М О К</a:t>
            </a:r>
            <a:endParaRPr lang="ru-RU" sz="5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002" y="5877272"/>
            <a:ext cx="784998" cy="9807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9002" y="5877272"/>
            <a:ext cx="784998" cy="9807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2" descr="Методист, работа в в Хабаровске — вакансии на ФарПост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9002" y="5877272"/>
            <a:ext cx="784998" cy="9807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752528" cy="16288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>Участь </a:t>
            </a:r>
            <a:b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cs typeface="Times New Roman" pitchFamily="18" charset="0"/>
              </a:rPr>
              <a:t>у методичній роботі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4509120"/>
            <a:ext cx="4788024" cy="234888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uk-UA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є професійним обов’язком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для всіх педагогічних працівників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3" descr="D:\фото\фото професії\фото семінар істориків\P130040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1412776"/>
            <a:ext cx="2376264" cy="159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ДНЗ СМВПУ\ДНЗ ''СМВПУ''\Керівництво\Ганицька\Звіти НПЦ\2017\Фото\ZQQCZvqloWM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77072"/>
            <a:ext cx="2483768" cy="19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https://pp.userapi.com/c631620/v631620691/19284/VB-WHS4MrL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3142804" cy="218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467CE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0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4" descr="C:\Documents and Settings\Admin\Рабочий стол\11111\2\Безымянны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077072"/>
            <a:ext cx="2133600" cy="27809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Documents and Settings\Admin\Рабочий стол\11111\2\Безымянный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05064"/>
            <a:ext cx="2124888" cy="285293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5" descr="C:\Documents and Settings\Admin\Рабочий стол\11111\2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77072"/>
            <a:ext cx="2189252" cy="27809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C:\Documents and Settings\Admin\Рабочий стол\11111\2\Безымянный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005064"/>
            <a:ext cx="2267744" cy="285293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 descr="C:\Documents and Settings\Admin\Рабочий стол\11111\2\Безымянный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077072"/>
            <a:ext cx="2088754" cy="27809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8" descr="P11313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932846"/>
            <a:ext cx="2195735" cy="292515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-180528" y="476671"/>
            <a:ext cx="9324528" cy="3312369"/>
          </a:xfrm>
        </p:spPr>
        <p:txBody>
          <a:bodyPr/>
          <a:lstStyle/>
          <a:p>
            <a:pPr algn="ctr">
              <a:buNone/>
            </a:pPr>
            <a:r>
              <a:rPr lang="uk-UA" sz="36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Результативність </a:t>
            </a:r>
          </a:p>
          <a:p>
            <a:pPr algn="ctr"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методичної роботи враховується при проведенні атестації педагогічних працівників і є підставою для </a:t>
            </a:r>
            <a:r>
              <a:rPr lang="uk-UA" sz="36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матеріального та морального заохочення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35008" y="90662"/>
            <a:ext cx="324036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987008" cy="1052736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2060"/>
                </a:solidFill>
                <a:ea typeface="Times New Roman"/>
              </a:rPr>
              <a:t>ВИМОГИ  СЬОГОДЕННЯ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r="76900"/>
          <a:stretch/>
        </p:blipFill>
        <p:spPr>
          <a:xfrm>
            <a:off x="64307" y="0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84168" y="90662"/>
            <a:ext cx="2991200" cy="3949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+mj-lt"/>
              </a:rPr>
              <a:t>Школа «Методист»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2823</TotalTime>
  <Words>3752</Words>
  <Application>Microsoft Office PowerPoint</Application>
  <PresentationFormat>Экран (4:3)</PresentationFormat>
  <Paragraphs>664</Paragraphs>
  <Slides>101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3" baseType="lpstr">
      <vt:lpstr>Поток</vt:lpstr>
      <vt:lpstr>Acrobat Document</vt:lpstr>
      <vt:lpstr>Слайд 1</vt:lpstr>
      <vt:lpstr>ПЛАН онлайн семінару</vt:lpstr>
      <vt:lpstr>Слайд 3</vt:lpstr>
      <vt:lpstr>ОСНОВНІ   ПРИНЦИПИ</vt:lpstr>
      <vt:lpstr>ОСНОВНІ    ЗАВДАННЯ</vt:lpstr>
      <vt:lpstr>Слайд 6</vt:lpstr>
      <vt:lpstr>Слайд 7</vt:lpstr>
      <vt:lpstr>Слайд 8</vt:lpstr>
      <vt:lpstr>Слайд 9</vt:lpstr>
      <vt:lpstr>Слайд 10</vt:lpstr>
      <vt:lpstr>Нормативно-правове забезпечення методичної робити закладу професійної (професійно-технічної) освіти.  Документація, планування, організація, мотивація, контроль</vt:lpstr>
      <vt:lpstr>Основні  нормативно-правові акти </vt:lpstr>
      <vt:lpstr>Основні  організаційні та розпорядчі документи  з методичної роботи  в закладі професійної (професійно-технічної) освіти</vt:lpstr>
      <vt:lpstr>Організаційні документи</vt:lpstr>
      <vt:lpstr>Розпорядчі документи</vt:lpstr>
      <vt:lpstr>Розпорядчі документи</vt:lpstr>
      <vt:lpstr>Розпорядча документація</vt:lpstr>
      <vt:lpstr>Розпорядча документація</vt:lpstr>
      <vt:lpstr> Плани, графіки, звіти</vt:lpstr>
      <vt:lpstr> Плани, графіки, звіти</vt:lpstr>
      <vt:lpstr> Плани, графіки, звіти</vt:lpstr>
      <vt:lpstr> Протоколи</vt:lpstr>
      <vt:lpstr>Планування  методичної роботи  в закладі професійної (професійно-технічної) освіти</vt:lpstr>
      <vt:lpstr>ПЛАНУВАННЯ   РОБОТИ</vt:lpstr>
      <vt:lpstr>ПЛАНУВАННЯ   РОБОТИ</vt:lpstr>
      <vt:lpstr>ПЛАНУВАННЯ   РОБОТИ</vt:lpstr>
      <vt:lpstr>ПЛАНУВАННЯ   РОБОТИ</vt:lpstr>
      <vt:lpstr>ПЛАНУВАННЯ   РОБОТИ</vt:lpstr>
      <vt:lpstr>ПЛАНУВАННЯ   РОБОТИ</vt:lpstr>
      <vt:lpstr>ПЛАНУВАННЯ   РОБОТИ</vt:lpstr>
      <vt:lpstr>ПЛАНУВАННЯ   РОБОТИ</vt:lpstr>
      <vt:lpstr>ПЛАНУВАННЯ   РОБОТИ</vt:lpstr>
      <vt:lpstr>ПЛАНУВАННЯ   РОБОТИ</vt:lpstr>
      <vt:lpstr>За підсумками роботи</vt:lpstr>
      <vt:lpstr>Колективні форми методичної роботи.  Організація роботи педагогічної ради у закладі професійної (професійно-технічної) освіти.  Про методичні (циклові) комісії.  Про інструктивно-методичні наради. Особливості організації проблемних семінарів, семінарів-практикумів, лекторів, науково-практичних конференцій та педагогічних читань</vt:lpstr>
      <vt:lpstr>СТРУКТУРА    МЕТОДИЧНОЇ  РОБОТИ</vt:lpstr>
      <vt:lpstr>Слайд 37</vt:lpstr>
      <vt:lpstr>Педагогічна рада</vt:lpstr>
      <vt:lpstr>Методичні (циклові) комісії</vt:lpstr>
      <vt:lpstr>Слайд 40</vt:lpstr>
      <vt:lpstr>Інструктивно-методичні наради</vt:lpstr>
      <vt:lpstr>Проблемні семінари,  семінари-практикуми, лекторії, школи передового досвіду </vt:lpstr>
      <vt:lpstr>Науково-практичні конференції  та педагогічні читання </vt:lpstr>
      <vt:lpstr>Наставництво, консультації, самоосвіта, стажування </vt:lpstr>
      <vt:lpstr>Наставництво, консультації,  самоосвіта, стажування  </vt:lpstr>
      <vt:lpstr>Форми роботи керівника з педагогічними працівниками</vt:lpstr>
      <vt:lpstr>Форми роботи керівника з педагогічними працівниками</vt:lpstr>
      <vt:lpstr>Форми роботи керівника з педагогічними працівниками </vt:lpstr>
      <vt:lpstr>Нетрадиційні форми роботи </vt:lpstr>
      <vt:lpstr>Організація роботи методичного кабінету закладу професійної (професійно-технічної) освіти. Методична рада</vt:lpstr>
      <vt:lpstr>Слайд 51</vt:lpstr>
      <vt:lpstr>ФУНКЦІЇ  МЕТОДИЧНОГО КАБІНЕТУ</vt:lpstr>
      <vt:lpstr>ПЛАНУВАННЯ   РОБОТИ</vt:lpstr>
      <vt:lpstr>ДІЯЛЬНІСТЬ  МЕТОДИЧНОГО КАБІНЕТУ</vt:lpstr>
      <vt:lpstr>ОСНАЩЕННЯ  МЕТОДИЧНОГО КАБІНЕТУ</vt:lpstr>
      <vt:lpstr>Слайд 56</vt:lpstr>
      <vt:lpstr>Слайд 57</vt:lpstr>
      <vt:lpstr>Слайд 58</vt:lpstr>
      <vt:lpstr>Слайд 59</vt:lpstr>
      <vt:lpstr>Слайд 60</vt:lpstr>
      <vt:lpstr>Слайд 61</vt:lpstr>
      <vt:lpstr>НЕ МОЖЛИВО   БЕЗ!!!</vt:lpstr>
      <vt:lpstr>Слайд 63</vt:lpstr>
      <vt:lpstr>Слайд 64</vt:lpstr>
      <vt:lpstr>Електронний каталог  методичний напрацювань</vt:lpstr>
      <vt:lpstr>Слайд 66</vt:lpstr>
      <vt:lpstr>Слайд 67</vt:lpstr>
      <vt:lpstr>ВІДПОВІДАЛЬНИЙ  ЗА  РОБОТУ  МЕТОДИЧНОГО КАБІНЕТУ</vt:lpstr>
      <vt:lpstr>МЕТОДИЧНИЙ КАБІНЕТ</vt:lpstr>
      <vt:lpstr>Положення  про методичний кабінет</vt:lpstr>
      <vt:lpstr>Положення  про методичний кабінет</vt:lpstr>
      <vt:lpstr>Положення  про методичний кабінет</vt:lpstr>
      <vt:lpstr>Положення  про методичний кабінет</vt:lpstr>
      <vt:lpstr>Слайд 74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МЕТОДИЧНА   РАДА</vt:lpstr>
      <vt:lpstr>Положення  про методичну раду</vt:lpstr>
      <vt:lpstr>П І Д С У М О К</vt:lpstr>
      <vt:lpstr>Слайд 95</vt:lpstr>
      <vt:lpstr>Слайд 96</vt:lpstr>
      <vt:lpstr>Участь  у методичній роботі</vt:lpstr>
      <vt:lpstr>Слайд 98</vt:lpstr>
      <vt:lpstr>ВИМОГИ  СЬОГОДЕННЯ</vt:lpstr>
      <vt:lpstr>ВИМОГИ  СЬОГОДЕННЯ</vt:lpstr>
      <vt:lpstr>Домашнє завдання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eyashchenkova</cp:lastModifiedBy>
  <cp:revision>878</cp:revision>
  <dcterms:created xsi:type="dcterms:W3CDTF">2016-04-28T08:27:38Z</dcterms:created>
  <dcterms:modified xsi:type="dcterms:W3CDTF">2021-03-03T14:05:21Z</dcterms:modified>
</cp:coreProperties>
</file>