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6" r:id="rId2"/>
    <p:sldId id="261" r:id="rId3"/>
    <p:sldId id="271" r:id="rId4"/>
    <p:sldId id="315" r:id="rId5"/>
    <p:sldId id="318" r:id="rId6"/>
    <p:sldId id="281" r:id="rId7"/>
    <p:sldId id="283" r:id="rId8"/>
    <p:sldId id="282" r:id="rId9"/>
    <p:sldId id="340" r:id="rId10"/>
    <p:sldId id="284" r:id="rId11"/>
    <p:sldId id="293" r:id="rId12"/>
    <p:sldId id="295" r:id="rId13"/>
    <p:sldId id="292" r:id="rId14"/>
    <p:sldId id="325" r:id="rId15"/>
    <p:sldId id="349" r:id="rId16"/>
    <p:sldId id="302" r:id="rId17"/>
    <p:sldId id="296" r:id="rId18"/>
    <p:sldId id="358" r:id="rId19"/>
    <p:sldId id="272" r:id="rId20"/>
    <p:sldId id="359" r:id="rId21"/>
    <p:sldId id="270" r:id="rId22"/>
    <p:sldId id="29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FC6"/>
    <a:srgbClr val="FFFFFF"/>
    <a:srgbClr val="0070C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33" autoAdjust="0"/>
  </p:normalViewPr>
  <p:slideViewPr>
    <p:cSldViewPr>
      <p:cViewPr varScale="1">
        <p:scale>
          <a:sx n="107" d="100"/>
          <a:sy n="107" d="100"/>
        </p:scale>
        <p:origin x="8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2BA7D5-24B5-4C1F-9EB1-70E2D4D8B17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C96266E-C3E9-4E3C-9CD4-6E2924BE4015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uk-UA" sz="4000" b="1" dirty="0">
              <a:solidFill>
                <a:srgbClr val="0F6FC6"/>
              </a:solidFill>
            </a:rPr>
            <a:t>Збереження</a:t>
          </a:r>
        </a:p>
      </dgm:t>
    </dgm:pt>
    <dgm:pt modelId="{86A1E8E5-9EA2-42C9-A9DC-DC108D7F24E9}" type="parTrans" cxnId="{E24CF677-22A0-46AF-B772-2FE2CC11DA12}">
      <dgm:prSet/>
      <dgm:spPr/>
      <dgm:t>
        <a:bodyPr/>
        <a:lstStyle/>
        <a:p>
          <a:endParaRPr lang="uk-UA"/>
        </a:p>
      </dgm:t>
    </dgm:pt>
    <dgm:pt modelId="{2970104E-71CB-4CEE-A58C-1126D2CC2549}" type="sibTrans" cxnId="{E24CF677-22A0-46AF-B772-2FE2CC11DA12}">
      <dgm:prSet/>
      <dgm:spPr/>
      <dgm:t>
        <a:bodyPr/>
        <a:lstStyle/>
        <a:p>
          <a:endParaRPr lang="uk-UA"/>
        </a:p>
      </dgm:t>
    </dgm:pt>
    <dgm:pt modelId="{FFB48A41-9263-4D32-8F6A-0D09C89F771E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uk-UA" sz="4400" b="1" dirty="0">
              <a:solidFill>
                <a:srgbClr val="0F6FC6"/>
              </a:solidFill>
            </a:rPr>
            <a:t>Зміцнення</a:t>
          </a:r>
        </a:p>
      </dgm:t>
    </dgm:pt>
    <dgm:pt modelId="{80A70CDC-1A3B-4ADC-9B09-4BCBC9ADED84}" type="parTrans" cxnId="{9541951C-126E-4BC9-B2AD-D4AA4BB581AA}">
      <dgm:prSet/>
      <dgm:spPr/>
      <dgm:t>
        <a:bodyPr/>
        <a:lstStyle/>
        <a:p>
          <a:endParaRPr lang="uk-UA"/>
        </a:p>
      </dgm:t>
    </dgm:pt>
    <dgm:pt modelId="{FD06B9FB-1B04-4988-A1C4-5623FA08BC55}" type="sibTrans" cxnId="{9541951C-126E-4BC9-B2AD-D4AA4BB581AA}">
      <dgm:prSet/>
      <dgm:spPr/>
      <dgm:t>
        <a:bodyPr/>
        <a:lstStyle/>
        <a:p>
          <a:endParaRPr lang="uk-UA"/>
        </a:p>
      </dgm:t>
    </dgm:pt>
    <dgm:pt modelId="{C3E305AB-04DB-469E-951D-89BAC6EF2624}">
      <dgm:prSet phldrT="[Текст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uk-UA" sz="4400" b="1" dirty="0">
              <a:solidFill>
                <a:srgbClr val="0F6FC6"/>
              </a:solidFill>
            </a:rPr>
            <a:t>Формування</a:t>
          </a:r>
        </a:p>
      </dgm:t>
    </dgm:pt>
    <dgm:pt modelId="{CAD208EA-CC4D-40DE-BE65-2D5964B69CBB}" type="parTrans" cxnId="{C7B9D6AD-AD4F-4653-BFE5-AD5D3DB5CD77}">
      <dgm:prSet/>
      <dgm:spPr/>
      <dgm:t>
        <a:bodyPr/>
        <a:lstStyle/>
        <a:p>
          <a:endParaRPr lang="uk-UA"/>
        </a:p>
      </dgm:t>
    </dgm:pt>
    <dgm:pt modelId="{920E2BFF-FC94-4582-BA9D-EEA1FF7BE1D0}" type="sibTrans" cxnId="{C7B9D6AD-AD4F-4653-BFE5-AD5D3DB5CD77}">
      <dgm:prSet/>
      <dgm:spPr/>
      <dgm:t>
        <a:bodyPr/>
        <a:lstStyle/>
        <a:p>
          <a:endParaRPr lang="uk-UA"/>
        </a:p>
      </dgm:t>
    </dgm:pt>
    <dgm:pt modelId="{B452143A-841D-474B-9153-C6C249DA7C57}" type="pres">
      <dgm:prSet presAssocID="{592BA7D5-24B5-4C1F-9EB1-70E2D4D8B177}" presName="linear" presStyleCnt="0">
        <dgm:presLayoutVars>
          <dgm:dir/>
          <dgm:animLvl val="lvl"/>
          <dgm:resizeHandles val="exact"/>
        </dgm:presLayoutVars>
      </dgm:prSet>
      <dgm:spPr/>
    </dgm:pt>
    <dgm:pt modelId="{3328AD7F-BD19-4692-AD2F-184458F02232}" type="pres">
      <dgm:prSet presAssocID="{7C96266E-C3E9-4E3C-9CD4-6E2924BE4015}" presName="parentLin" presStyleCnt="0"/>
      <dgm:spPr/>
    </dgm:pt>
    <dgm:pt modelId="{29B7EC9B-CD68-4E2D-9EF8-71F6D2B6FA1A}" type="pres">
      <dgm:prSet presAssocID="{7C96266E-C3E9-4E3C-9CD4-6E2924BE4015}" presName="parentLeftMargin" presStyleLbl="node1" presStyleIdx="0" presStyleCnt="3"/>
      <dgm:spPr/>
    </dgm:pt>
    <dgm:pt modelId="{13CAE837-5AE4-4EA8-A52C-F33015477C3F}" type="pres">
      <dgm:prSet presAssocID="{7C96266E-C3E9-4E3C-9CD4-6E2924BE401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8848043-F834-4BD3-8B70-6207E5574E83}" type="pres">
      <dgm:prSet presAssocID="{7C96266E-C3E9-4E3C-9CD4-6E2924BE4015}" presName="negativeSpace" presStyleCnt="0"/>
      <dgm:spPr/>
    </dgm:pt>
    <dgm:pt modelId="{7AC068D4-956F-4130-A5BE-5549B423A548}" type="pres">
      <dgm:prSet presAssocID="{7C96266E-C3E9-4E3C-9CD4-6E2924BE4015}" presName="childText" presStyleLbl="conFgAcc1" presStyleIdx="0" presStyleCnt="3">
        <dgm:presLayoutVars>
          <dgm:bulletEnabled val="1"/>
        </dgm:presLayoutVars>
      </dgm:prSet>
      <dgm:spPr/>
    </dgm:pt>
    <dgm:pt modelId="{37595FF0-6F06-41DC-B108-331D584BC420}" type="pres">
      <dgm:prSet presAssocID="{2970104E-71CB-4CEE-A58C-1126D2CC2549}" presName="spaceBetweenRectangles" presStyleCnt="0"/>
      <dgm:spPr/>
    </dgm:pt>
    <dgm:pt modelId="{A2DB6CBF-D4AB-48A4-86A9-9187E387E110}" type="pres">
      <dgm:prSet presAssocID="{FFB48A41-9263-4D32-8F6A-0D09C89F771E}" presName="parentLin" presStyleCnt="0"/>
      <dgm:spPr/>
    </dgm:pt>
    <dgm:pt modelId="{93E3D629-3161-4F11-A5F6-AE4E67B719EB}" type="pres">
      <dgm:prSet presAssocID="{FFB48A41-9263-4D32-8F6A-0D09C89F771E}" presName="parentLeftMargin" presStyleLbl="node1" presStyleIdx="0" presStyleCnt="3"/>
      <dgm:spPr/>
    </dgm:pt>
    <dgm:pt modelId="{B3F19F1E-BBAD-4062-AD70-F61726EEBCC5}" type="pres">
      <dgm:prSet presAssocID="{FFB48A41-9263-4D32-8F6A-0D09C89F771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D6139B3-8F3A-4B0D-A44A-F945F4F5612E}" type="pres">
      <dgm:prSet presAssocID="{FFB48A41-9263-4D32-8F6A-0D09C89F771E}" presName="negativeSpace" presStyleCnt="0"/>
      <dgm:spPr/>
    </dgm:pt>
    <dgm:pt modelId="{0165CD0E-3125-4CAF-8C4A-60CBF70A7BE5}" type="pres">
      <dgm:prSet presAssocID="{FFB48A41-9263-4D32-8F6A-0D09C89F771E}" presName="childText" presStyleLbl="conFgAcc1" presStyleIdx="1" presStyleCnt="3">
        <dgm:presLayoutVars>
          <dgm:bulletEnabled val="1"/>
        </dgm:presLayoutVars>
      </dgm:prSet>
      <dgm:spPr/>
    </dgm:pt>
    <dgm:pt modelId="{5496F929-F9A5-4FFA-9EDC-FC345E66E156}" type="pres">
      <dgm:prSet presAssocID="{FD06B9FB-1B04-4988-A1C4-5623FA08BC55}" presName="spaceBetweenRectangles" presStyleCnt="0"/>
      <dgm:spPr/>
    </dgm:pt>
    <dgm:pt modelId="{CA35468A-E14C-488C-9A79-0F5D97FE5A26}" type="pres">
      <dgm:prSet presAssocID="{C3E305AB-04DB-469E-951D-89BAC6EF2624}" presName="parentLin" presStyleCnt="0"/>
      <dgm:spPr/>
    </dgm:pt>
    <dgm:pt modelId="{477D3281-1770-4144-B40F-8EBBB4E3DFA0}" type="pres">
      <dgm:prSet presAssocID="{C3E305AB-04DB-469E-951D-89BAC6EF2624}" presName="parentLeftMargin" presStyleLbl="node1" presStyleIdx="1" presStyleCnt="3"/>
      <dgm:spPr/>
    </dgm:pt>
    <dgm:pt modelId="{2F56753F-3135-431B-A810-3E8E854A7D1C}" type="pres">
      <dgm:prSet presAssocID="{C3E305AB-04DB-469E-951D-89BAC6EF2624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3AB605A-D966-40A3-BBAA-DB18E3CDE71A}" type="pres">
      <dgm:prSet presAssocID="{C3E305AB-04DB-469E-951D-89BAC6EF2624}" presName="negativeSpace" presStyleCnt="0"/>
      <dgm:spPr/>
    </dgm:pt>
    <dgm:pt modelId="{C3352862-D88A-46B5-A6C0-739CCB331329}" type="pres">
      <dgm:prSet presAssocID="{C3E305AB-04DB-469E-951D-89BAC6EF262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ADAFD01-549F-4EFA-81CC-A49747CA9ACC}" type="presOf" srcId="{C3E305AB-04DB-469E-951D-89BAC6EF2624}" destId="{477D3281-1770-4144-B40F-8EBBB4E3DFA0}" srcOrd="0" destOrd="0" presId="urn:microsoft.com/office/officeart/2005/8/layout/list1"/>
    <dgm:cxn modelId="{40423003-4D5B-4F12-9F00-6E1041C5434A}" type="presOf" srcId="{FFB48A41-9263-4D32-8F6A-0D09C89F771E}" destId="{93E3D629-3161-4F11-A5F6-AE4E67B719EB}" srcOrd="0" destOrd="0" presId="urn:microsoft.com/office/officeart/2005/8/layout/list1"/>
    <dgm:cxn modelId="{9541951C-126E-4BC9-B2AD-D4AA4BB581AA}" srcId="{592BA7D5-24B5-4C1F-9EB1-70E2D4D8B177}" destId="{FFB48A41-9263-4D32-8F6A-0D09C89F771E}" srcOrd="1" destOrd="0" parTransId="{80A70CDC-1A3B-4ADC-9B09-4BCBC9ADED84}" sibTransId="{FD06B9FB-1B04-4988-A1C4-5623FA08BC55}"/>
    <dgm:cxn modelId="{CA55FA26-B285-4A5B-A5E3-7679C4774311}" type="presOf" srcId="{592BA7D5-24B5-4C1F-9EB1-70E2D4D8B177}" destId="{B452143A-841D-474B-9153-C6C249DA7C57}" srcOrd="0" destOrd="0" presId="urn:microsoft.com/office/officeart/2005/8/layout/list1"/>
    <dgm:cxn modelId="{26521F29-B896-4E09-970A-0ABD348E9A4A}" type="presOf" srcId="{7C96266E-C3E9-4E3C-9CD4-6E2924BE4015}" destId="{29B7EC9B-CD68-4E2D-9EF8-71F6D2B6FA1A}" srcOrd="0" destOrd="0" presId="urn:microsoft.com/office/officeart/2005/8/layout/list1"/>
    <dgm:cxn modelId="{71DF1C6E-8485-4F33-B2A2-1B830BE33627}" type="presOf" srcId="{7C96266E-C3E9-4E3C-9CD4-6E2924BE4015}" destId="{13CAE837-5AE4-4EA8-A52C-F33015477C3F}" srcOrd="1" destOrd="0" presId="urn:microsoft.com/office/officeart/2005/8/layout/list1"/>
    <dgm:cxn modelId="{E24CF677-22A0-46AF-B772-2FE2CC11DA12}" srcId="{592BA7D5-24B5-4C1F-9EB1-70E2D4D8B177}" destId="{7C96266E-C3E9-4E3C-9CD4-6E2924BE4015}" srcOrd="0" destOrd="0" parTransId="{86A1E8E5-9EA2-42C9-A9DC-DC108D7F24E9}" sibTransId="{2970104E-71CB-4CEE-A58C-1126D2CC2549}"/>
    <dgm:cxn modelId="{E6EECFA3-D277-454D-B6A5-C55D86EF765D}" type="presOf" srcId="{FFB48A41-9263-4D32-8F6A-0D09C89F771E}" destId="{B3F19F1E-BBAD-4062-AD70-F61726EEBCC5}" srcOrd="1" destOrd="0" presId="urn:microsoft.com/office/officeart/2005/8/layout/list1"/>
    <dgm:cxn modelId="{C7B9D6AD-AD4F-4653-BFE5-AD5D3DB5CD77}" srcId="{592BA7D5-24B5-4C1F-9EB1-70E2D4D8B177}" destId="{C3E305AB-04DB-469E-951D-89BAC6EF2624}" srcOrd="2" destOrd="0" parTransId="{CAD208EA-CC4D-40DE-BE65-2D5964B69CBB}" sibTransId="{920E2BFF-FC94-4582-BA9D-EEA1FF7BE1D0}"/>
    <dgm:cxn modelId="{7E1341C2-3696-4D56-9E05-7E9B422BBBDE}" type="presOf" srcId="{C3E305AB-04DB-469E-951D-89BAC6EF2624}" destId="{2F56753F-3135-431B-A810-3E8E854A7D1C}" srcOrd="1" destOrd="0" presId="urn:microsoft.com/office/officeart/2005/8/layout/list1"/>
    <dgm:cxn modelId="{5C148E63-D6B5-4F97-A590-DE0085551E73}" type="presParOf" srcId="{B452143A-841D-474B-9153-C6C249DA7C57}" destId="{3328AD7F-BD19-4692-AD2F-184458F02232}" srcOrd="0" destOrd="0" presId="urn:microsoft.com/office/officeart/2005/8/layout/list1"/>
    <dgm:cxn modelId="{BEC070BB-C425-4539-8068-DBFAD63D7BC5}" type="presParOf" srcId="{3328AD7F-BD19-4692-AD2F-184458F02232}" destId="{29B7EC9B-CD68-4E2D-9EF8-71F6D2B6FA1A}" srcOrd="0" destOrd="0" presId="urn:microsoft.com/office/officeart/2005/8/layout/list1"/>
    <dgm:cxn modelId="{270012C9-4F11-40AB-82A1-187663219363}" type="presParOf" srcId="{3328AD7F-BD19-4692-AD2F-184458F02232}" destId="{13CAE837-5AE4-4EA8-A52C-F33015477C3F}" srcOrd="1" destOrd="0" presId="urn:microsoft.com/office/officeart/2005/8/layout/list1"/>
    <dgm:cxn modelId="{50D28273-EB76-46D7-857E-C5953400C3E9}" type="presParOf" srcId="{B452143A-841D-474B-9153-C6C249DA7C57}" destId="{F8848043-F834-4BD3-8B70-6207E5574E83}" srcOrd="1" destOrd="0" presId="urn:microsoft.com/office/officeart/2005/8/layout/list1"/>
    <dgm:cxn modelId="{FD5F9DF8-E96C-4C28-80DB-091CBA2B03B4}" type="presParOf" srcId="{B452143A-841D-474B-9153-C6C249DA7C57}" destId="{7AC068D4-956F-4130-A5BE-5549B423A548}" srcOrd="2" destOrd="0" presId="urn:microsoft.com/office/officeart/2005/8/layout/list1"/>
    <dgm:cxn modelId="{FDFFEF40-92B8-4C9D-80B2-5DAFD3BDECBD}" type="presParOf" srcId="{B452143A-841D-474B-9153-C6C249DA7C57}" destId="{37595FF0-6F06-41DC-B108-331D584BC420}" srcOrd="3" destOrd="0" presId="urn:microsoft.com/office/officeart/2005/8/layout/list1"/>
    <dgm:cxn modelId="{A7EB6C13-8A10-4689-86DB-3AF15F3BEF1E}" type="presParOf" srcId="{B452143A-841D-474B-9153-C6C249DA7C57}" destId="{A2DB6CBF-D4AB-48A4-86A9-9187E387E110}" srcOrd="4" destOrd="0" presId="urn:microsoft.com/office/officeart/2005/8/layout/list1"/>
    <dgm:cxn modelId="{CB72C087-B448-42D8-99FA-C6C437785139}" type="presParOf" srcId="{A2DB6CBF-D4AB-48A4-86A9-9187E387E110}" destId="{93E3D629-3161-4F11-A5F6-AE4E67B719EB}" srcOrd="0" destOrd="0" presId="urn:microsoft.com/office/officeart/2005/8/layout/list1"/>
    <dgm:cxn modelId="{29C297D9-019A-425D-8127-409ABD225E52}" type="presParOf" srcId="{A2DB6CBF-D4AB-48A4-86A9-9187E387E110}" destId="{B3F19F1E-BBAD-4062-AD70-F61726EEBCC5}" srcOrd="1" destOrd="0" presId="urn:microsoft.com/office/officeart/2005/8/layout/list1"/>
    <dgm:cxn modelId="{B30B5587-E5D3-49C2-A535-930518002E5A}" type="presParOf" srcId="{B452143A-841D-474B-9153-C6C249DA7C57}" destId="{1D6139B3-8F3A-4B0D-A44A-F945F4F5612E}" srcOrd="5" destOrd="0" presId="urn:microsoft.com/office/officeart/2005/8/layout/list1"/>
    <dgm:cxn modelId="{6E1699AE-74F0-4156-A706-B52744147E4C}" type="presParOf" srcId="{B452143A-841D-474B-9153-C6C249DA7C57}" destId="{0165CD0E-3125-4CAF-8C4A-60CBF70A7BE5}" srcOrd="6" destOrd="0" presId="urn:microsoft.com/office/officeart/2005/8/layout/list1"/>
    <dgm:cxn modelId="{EDA5EDD5-FA6E-457F-8890-2B5BAE032B5D}" type="presParOf" srcId="{B452143A-841D-474B-9153-C6C249DA7C57}" destId="{5496F929-F9A5-4FFA-9EDC-FC345E66E156}" srcOrd="7" destOrd="0" presId="urn:microsoft.com/office/officeart/2005/8/layout/list1"/>
    <dgm:cxn modelId="{18C4CB59-CD03-4284-8092-DF3B3929C132}" type="presParOf" srcId="{B452143A-841D-474B-9153-C6C249DA7C57}" destId="{CA35468A-E14C-488C-9A79-0F5D97FE5A26}" srcOrd="8" destOrd="0" presId="urn:microsoft.com/office/officeart/2005/8/layout/list1"/>
    <dgm:cxn modelId="{3BE0AB6D-169C-4BBC-9D96-57AE1F73CA3D}" type="presParOf" srcId="{CA35468A-E14C-488C-9A79-0F5D97FE5A26}" destId="{477D3281-1770-4144-B40F-8EBBB4E3DFA0}" srcOrd="0" destOrd="0" presId="urn:microsoft.com/office/officeart/2005/8/layout/list1"/>
    <dgm:cxn modelId="{37542DC8-4224-4A3C-B804-7FC8A5ECECE0}" type="presParOf" srcId="{CA35468A-E14C-488C-9A79-0F5D97FE5A26}" destId="{2F56753F-3135-431B-A810-3E8E854A7D1C}" srcOrd="1" destOrd="0" presId="urn:microsoft.com/office/officeart/2005/8/layout/list1"/>
    <dgm:cxn modelId="{A8D2A157-C990-4223-854C-B78DCF67BE10}" type="presParOf" srcId="{B452143A-841D-474B-9153-C6C249DA7C57}" destId="{83AB605A-D966-40A3-BBAA-DB18E3CDE71A}" srcOrd="9" destOrd="0" presId="urn:microsoft.com/office/officeart/2005/8/layout/list1"/>
    <dgm:cxn modelId="{49BA30BC-AAF9-4895-93C9-F37C893407EF}" type="presParOf" srcId="{B452143A-841D-474B-9153-C6C249DA7C57}" destId="{C3352862-D88A-46B5-A6C0-739CCB33132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394B84-4582-48DF-82AD-F27769412CF5}" type="doc">
      <dgm:prSet loTypeId="urn:microsoft.com/office/officeart/2005/8/layout/lProcess3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uk-UA"/>
        </a:p>
      </dgm:t>
    </dgm:pt>
    <dgm:pt modelId="{0622BE32-3FF1-4B8D-92F9-1681E45E3DF1}">
      <dgm:prSet phldrT="[Текст]" custT="1"/>
      <dgm:spPr>
        <a:solidFill>
          <a:srgbClr val="66CCFF"/>
        </a:solidFill>
      </dgm:spPr>
      <dgm:t>
        <a:bodyPr/>
        <a:lstStyle/>
        <a:p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Міжнародний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 проект «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Європейська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 мережа 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шкіл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 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сприяння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 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здоров’ю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»</a:t>
          </a:r>
        </a:p>
      </dgm:t>
    </dgm:pt>
    <dgm:pt modelId="{DBAD1D77-37FE-45C3-9A76-868F9F0F4291}" type="parTrans" cxnId="{6CF0C088-E88B-47F2-8B60-BF217564B1AD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7E53376A-D8FA-4586-B098-979F84CA3239}" type="sibTrans" cxnId="{6CF0C088-E88B-47F2-8B60-BF217564B1AD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B8D1B837-DFD3-4C7A-A18B-F243BD0B29B5}">
      <dgm:prSet phldrT="[Текст]" custT="1"/>
      <dgm:spPr>
        <a:solidFill>
          <a:srgbClr val="FFFF99">
            <a:alpha val="90000"/>
          </a:srgb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ts val="22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>
              <a:solidFill>
                <a:srgbClr val="0000FF"/>
              </a:solidFill>
              <a:latin typeface="+mn-lt"/>
              <a:cs typeface="Arial" pitchFamily="34" charset="0"/>
            </a:rPr>
            <a:t>Національна мережа </a:t>
          </a:r>
        </a:p>
        <a:p>
          <a:pPr marL="0" marR="0" indent="0" defTabSz="914400" eaLnBrk="1" fontAlgn="auto" latinLnBrk="0" hangingPunct="1">
            <a:lnSpc>
              <a:spcPts val="22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dirty="0">
              <a:solidFill>
                <a:srgbClr val="0000FF"/>
              </a:solidFill>
              <a:latin typeface="+mn-lt"/>
              <a:cs typeface="Arial" pitchFamily="34" charset="0"/>
            </a:rPr>
            <a:t>шкіл сприяння здоров'ю </a:t>
          </a:r>
        </a:p>
        <a:p>
          <a:pPr marL="0" marR="0" indent="0" defTabSz="914400" eaLnBrk="1" fontAlgn="auto" latinLnBrk="0" hangingPunct="1">
            <a:lnSpc>
              <a:spcPts val="22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>
              <a:solidFill>
                <a:srgbClr val="FF0000"/>
              </a:solidFill>
              <a:latin typeface="+mn-lt"/>
              <a:cs typeface="Arial" pitchFamily="34" charset="0"/>
            </a:rPr>
            <a:t>(з 1996 року)</a:t>
          </a:r>
          <a:endParaRPr lang="uk-UA" sz="2400" b="1" dirty="0">
            <a:solidFill>
              <a:srgbClr val="0000FF"/>
            </a:solidFill>
            <a:latin typeface="+mn-lt"/>
          </a:endParaRPr>
        </a:p>
      </dgm:t>
    </dgm:pt>
    <dgm:pt modelId="{2A45BCA2-A80D-44E8-A605-B870852D75CB}" type="parTrans" cxnId="{E265E323-446D-45FB-B99D-A68BFE7CD3BD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8C2CC842-D781-4FE7-B8B8-3987FD1066BE}" type="sibTrans" cxnId="{E265E323-446D-45FB-B99D-A68BFE7CD3BD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911BE611-56F9-4415-8562-8679683FAF96}">
      <dgm:prSet phldrT="[Текст]"/>
      <dgm:spPr>
        <a:solidFill>
          <a:srgbClr val="66CCFF"/>
        </a:solidFill>
      </dgm:spPr>
      <dgm:t>
        <a:bodyPr/>
        <a:lstStyle/>
        <a:p>
          <a:r>
            <a:rPr lang="uk-UA" b="1" dirty="0">
              <a:solidFill>
                <a:srgbClr val="FF0000"/>
              </a:solidFill>
              <a:latin typeface="+mn-lt"/>
              <a:cs typeface="Arial" pitchFamily="34" charset="0"/>
            </a:rPr>
            <a:t>Програма «Будуємо Європу для дітей та разом з дітьми» у стратегії ради Європи щодо прав дитини  </a:t>
          </a:r>
        </a:p>
      </dgm:t>
    </dgm:pt>
    <dgm:pt modelId="{89B282C6-2901-4EA8-A911-8E6D6BF4C9D6}" type="parTrans" cxnId="{E5846E45-47D5-4353-9A1B-83324D47EFCB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10185AD8-5895-4469-B554-0AE890A6C04F}" type="sibTrans" cxnId="{E5846E45-47D5-4353-9A1B-83324D47EFCB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D0C90D7B-4E9F-4578-8381-97C1447D292C}">
      <dgm:prSet phldrT="[Текст]" custT="1"/>
      <dgm:spPr>
        <a:solidFill>
          <a:srgbClr val="FFFF99">
            <a:alpha val="90000"/>
          </a:srgbClr>
        </a:solidFill>
      </dgm:spPr>
      <dgm:t>
        <a:bodyPr/>
        <a:lstStyle/>
        <a:p>
          <a:pPr>
            <a:spcAft>
              <a:spcPts val="0"/>
            </a:spcAft>
          </a:pPr>
          <a:r>
            <a:rPr lang="uk-UA" sz="2800" b="1" dirty="0">
              <a:solidFill>
                <a:srgbClr val="0000CC"/>
              </a:solidFill>
              <a:latin typeface="+mn-lt"/>
              <a:cs typeface="Arial" pitchFamily="34" charset="0"/>
            </a:rPr>
            <a:t>Школи,  дружні до дитини </a:t>
          </a:r>
        </a:p>
        <a:p>
          <a:pPr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  <a:latin typeface="+mn-lt"/>
              <a:cs typeface="Arial" pitchFamily="34" charset="0"/>
            </a:rPr>
            <a:t>(з 2012 року)</a:t>
          </a:r>
        </a:p>
      </dgm:t>
    </dgm:pt>
    <dgm:pt modelId="{20B894DB-66EC-4503-9DFC-C14B43F4B72E}" type="parTrans" cxnId="{E98F5068-F33A-4B6D-B033-0BD8BA98BC05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E417E289-9752-4833-85EF-911D694CE1A1}" type="sibTrans" cxnId="{E98F5068-F33A-4B6D-B033-0BD8BA98BC05}">
      <dgm:prSet/>
      <dgm:spPr/>
      <dgm:t>
        <a:bodyPr/>
        <a:lstStyle/>
        <a:p>
          <a:endParaRPr lang="uk-UA">
            <a:latin typeface="+mn-lt"/>
          </a:endParaRPr>
        </a:p>
      </dgm:t>
    </dgm:pt>
    <dgm:pt modelId="{91AE8DAD-1E4F-4B32-92AE-AA5B91559989}" type="pres">
      <dgm:prSet presAssocID="{27394B84-4582-48DF-82AD-F27769412CF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9A1EF27-91E1-493A-8A9D-6902BE87D2B7}" type="pres">
      <dgm:prSet presAssocID="{0622BE32-3FF1-4B8D-92F9-1681E45E3DF1}" presName="horFlow" presStyleCnt="0"/>
      <dgm:spPr/>
    </dgm:pt>
    <dgm:pt modelId="{7E4297EB-59AE-41B7-AF3A-FAABEDAFFBAD}" type="pres">
      <dgm:prSet presAssocID="{0622BE32-3FF1-4B8D-92F9-1681E45E3DF1}" presName="bigChev" presStyleLbl="node1" presStyleIdx="0" presStyleCnt="2" custScaleX="90742" custScaleY="52940" custLinFactNeighborX="30701" custLinFactNeighborY="11265"/>
      <dgm:spPr/>
    </dgm:pt>
    <dgm:pt modelId="{37B3CA41-FF42-4B60-96DA-3061E5365903}" type="pres">
      <dgm:prSet presAssocID="{2A45BCA2-A80D-44E8-A605-B870852D75CB}" presName="parTrans" presStyleCnt="0"/>
      <dgm:spPr/>
    </dgm:pt>
    <dgm:pt modelId="{60C448FC-B496-4B07-B2E8-3B94066A61F7}" type="pres">
      <dgm:prSet presAssocID="{B8D1B837-DFD3-4C7A-A18B-F243BD0B29B5}" presName="node" presStyleLbl="alignAccFollowNode1" presStyleIdx="0" presStyleCnt="2" custScaleX="81595" custScaleY="63783" custLinFactNeighborX="-16332" custLinFactNeighborY="13572">
        <dgm:presLayoutVars>
          <dgm:bulletEnabled val="1"/>
        </dgm:presLayoutVars>
      </dgm:prSet>
      <dgm:spPr/>
    </dgm:pt>
    <dgm:pt modelId="{70B10CA0-5F78-4D4E-840A-BA3A8614FC03}" type="pres">
      <dgm:prSet presAssocID="{0622BE32-3FF1-4B8D-92F9-1681E45E3DF1}" presName="vSp" presStyleCnt="0"/>
      <dgm:spPr/>
    </dgm:pt>
    <dgm:pt modelId="{22509FC2-8325-4F19-BA13-C959194D299D}" type="pres">
      <dgm:prSet presAssocID="{911BE611-56F9-4415-8562-8679683FAF96}" presName="horFlow" presStyleCnt="0"/>
      <dgm:spPr/>
    </dgm:pt>
    <dgm:pt modelId="{03D84C02-20A8-48D6-8A83-EAB126DD381F}" type="pres">
      <dgm:prSet presAssocID="{911BE611-56F9-4415-8562-8679683FAF96}" presName="bigChev" presStyleLbl="node1" presStyleIdx="1" presStyleCnt="2" custScaleX="88063" custLinFactNeighborX="30701" custLinFactNeighborY="7865"/>
      <dgm:spPr/>
    </dgm:pt>
    <dgm:pt modelId="{34AC071A-C6A2-4716-A659-C279BE901B1F}" type="pres">
      <dgm:prSet presAssocID="{20B894DB-66EC-4503-9DFC-C14B43F4B72E}" presName="parTrans" presStyleCnt="0"/>
      <dgm:spPr/>
    </dgm:pt>
    <dgm:pt modelId="{D35BE740-6B6E-4DD3-8C9E-9B9061D5D6C3}" type="pres">
      <dgm:prSet presAssocID="{D0C90D7B-4E9F-4578-8381-97C1447D292C}" presName="node" presStyleLbl="alignAccFollowNode1" presStyleIdx="1" presStyleCnt="2" custScaleX="86209" custScaleY="118972" custLinFactNeighborX="-31272" custLinFactNeighborY="8721">
        <dgm:presLayoutVars>
          <dgm:bulletEnabled val="1"/>
        </dgm:presLayoutVars>
      </dgm:prSet>
      <dgm:spPr/>
    </dgm:pt>
  </dgm:ptLst>
  <dgm:cxnLst>
    <dgm:cxn modelId="{E265E323-446D-45FB-B99D-A68BFE7CD3BD}" srcId="{0622BE32-3FF1-4B8D-92F9-1681E45E3DF1}" destId="{B8D1B837-DFD3-4C7A-A18B-F243BD0B29B5}" srcOrd="0" destOrd="0" parTransId="{2A45BCA2-A80D-44E8-A605-B870852D75CB}" sibTransId="{8C2CC842-D781-4FE7-B8B8-3987FD1066BE}"/>
    <dgm:cxn modelId="{E5846E45-47D5-4353-9A1B-83324D47EFCB}" srcId="{27394B84-4582-48DF-82AD-F27769412CF5}" destId="{911BE611-56F9-4415-8562-8679683FAF96}" srcOrd="1" destOrd="0" parTransId="{89B282C6-2901-4EA8-A911-8E6D6BF4C9D6}" sibTransId="{10185AD8-5895-4469-B554-0AE890A6C04F}"/>
    <dgm:cxn modelId="{E98F5068-F33A-4B6D-B033-0BD8BA98BC05}" srcId="{911BE611-56F9-4415-8562-8679683FAF96}" destId="{D0C90D7B-4E9F-4578-8381-97C1447D292C}" srcOrd="0" destOrd="0" parTransId="{20B894DB-66EC-4503-9DFC-C14B43F4B72E}" sibTransId="{E417E289-9752-4833-85EF-911D694CE1A1}"/>
    <dgm:cxn modelId="{17CBC458-0312-466C-BE7D-5C6BB1064311}" type="presOf" srcId="{B8D1B837-DFD3-4C7A-A18B-F243BD0B29B5}" destId="{60C448FC-B496-4B07-B2E8-3B94066A61F7}" srcOrd="0" destOrd="0" presId="urn:microsoft.com/office/officeart/2005/8/layout/lProcess3"/>
    <dgm:cxn modelId="{6CF0C088-E88B-47F2-8B60-BF217564B1AD}" srcId="{27394B84-4582-48DF-82AD-F27769412CF5}" destId="{0622BE32-3FF1-4B8D-92F9-1681E45E3DF1}" srcOrd="0" destOrd="0" parTransId="{DBAD1D77-37FE-45C3-9A76-868F9F0F4291}" sibTransId="{7E53376A-D8FA-4586-B098-979F84CA3239}"/>
    <dgm:cxn modelId="{3224A8C3-983E-48CD-AE5B-C810FFA981BC}" type="presOf" srcId="{911BE611-56F9-4415-8562-8679683FAF96}" destId="{03D84C02-20A8-48D6-8A83-EAB126DD381F}" srcOrd="0" destOrd="0" presId="urn:microsoft.com/office/officeart/2005/8/layout/lProcess3"/>
    <dgm:cxn modelId="{06712CCA-08AF-426C-9EDA-A75D86FEA751}" type="presOf" srcId="{27394B84-4582-48DF-82AD-F27769412CF5}" destId="{91AE8DAD-1E4F-4B32-92AE-AA5B91559989}" srcOrd="0" destOrd="0" presId="urn:microsoft.com/office/officeart/2005/8/layout/lProcess3"/>
    <dgm:cxn modelId="{82F2A2FA-78DF-44CF-9E02-9A3208EBF2D5}" type="presOf" srcId="{0622BE32-3FF1-4B8D-92F9-1681E45E3DF1}" destId="{7E4297EB-59AE-41B7-AF3A-FAABEDAFFBAD}" srcOrd="0" destOrd="0" presId="urn:microsoft.com/office/officeart/2005/8/layout/lProcess3"/>
    <dgm:cxn modelId="{4D13D0FA-3273-4ECF-8CAE-A9E29516EA0B}" type="presOf" srcId="{D0C90D7B-4E9F-4578-8381-97C1447D292C}" destId="{D35BE740-6B6E-4DD3-8C9E-9B9061D5D6C3}" srcOrd="0" destOrd="0" presId="urn:microsoft.com/office/officeart/2005/8/layout/lProcess3"/>
    <dgm:cxn modelId="{31DDE150-6B81-4A8B-9560-ECA88465439F}" type="presParOf" srcId="{91AE8DAD-1E4F-4B32-92AE-AA5B91559989}" destId="{79A1EF27-91E1-493A-8A9D-6902BE87D2B7}" srcOrd="0" destOrd="0" presId="urn:microsoft.com/office/officeart/2005/8/layout/lProcess3"/>
    <dgm:cxn modelId="{01E40F23-2B6A-465E-A9FA-1B5DAC662608}" type="presParOf" srcId="{79A1EF27-91E1-493A-8A9D-6902BE87D2B7}" destId="{7E4297EB-59AE-41B7-AF3A-FAABEDAFFBAD}" srcOrd="0" destOrd="0" presId="urn:microsoft.com/office/officeart/2005/8/layout/lProcess3"/>
    <dgm:cxn modelId="{130FEB02-30A5-407A-8B92-3491F4312D80}" type="presParOf" srcId="{79A1EF27-91E1-493A-8A9D-6902BE87D2B7}" destId="{37B3CA41-FF42-4B60-96DA-3061E5365903}" srcOrd="1" destOrd="0" presId="urn:microsoft.com/office/officeart/2005/8/layout/lProcess3"/>
    <dgm:cxn modelId="{4B9147D6-1599-4D41-BCB4-1C4293A669F7}" type="presParOf" srcId="{79A1EF27-91E1-493A-8A9D-6902BE87D2B7}" destId="{60C448FC-B496-4B07-B2E8-3B94066A61F7}" srcOrd="2" destOrd="0" presId="urn:microsoft.com/office/officeart/2005/8/layout/lProcess3"/>
    <dgm:cxn modelId="{BB44712A-7451-40FA-BC3C-A9C7B19C5E7F}" type="presParOf" srcId="{91AE8DAD-1E4F-4B32-92AE-AA5B91559989}" destId="{70B10CA0-5F78-4D4E-840A-BA3A8614FC03}" srcOrd="1" destOrd="0" presId="urn:microsoft.com/office/officeart/2005/8/layout/lProcess3"/>
    <dgm:cxn modelId="{381DD814-A3EE-42EC-A366-3D5E547DACF1}" type="presParOf" srcId="{91AE8DAD-1E4F-4B32-92AE-AA5B91559989}" destId="{22509FC2-8325-4F19-BA13-C959194D299D}" srcOrd="2" destOrd="0" presId="urn:microsoft.com/office/officeart/2005/8/layout/lProcess3"/>
    <dgm:cxn modelId="{1A2E8A00-847F-4B66-963C-486528E94211}" type="presParOf" srcId="{22509FC2-8325-4F19-BA13-C959194D299D}" destId="{03D84C02-20A8-48D6-8A83-EAB126DD381F}" srcOrd="0" destOrd="0" presId="urn:microsoft.com/office/officeart/2005/8/layout/lProcess3"/>
    <dgm:cxn modelId="{BDC7659B-B9D1-4AA0-9C72-B56CB7632B45}" type="presParOf" srcId="{22509FC2-8325-4F19-BA13-C959194D299D}" destId="{34AC071A-C6A2-4716-A659-C279BE901B1F}" srcOrd="1" destOrd="0" presId="urn:microsoft.com/office/officeart/2005/8/layout/lProcess3"/>
    <dgm:cxn modelId="{0CE3CE0C-2E9D-4B4A-9988-26AA5C9A9366}" type="presParOf" srcId="{22509FC2-8325-4F19-BA13-C959194D299D}" destId="{D35BE740-6B6E-4DD3-8C9E-9B9061D5D6C3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2933FA-DBE2-4215-AA74-6553B7B06C5B}" type="doc">
      <dgm:prSet loTypeId="urn:microsoft.com/office/officeart/2008/layout/AlternatingHexagons" loCatId="list" qsTypeId="urn:microsoft.com/office/officeart/2005/8/quickstyle/simple1#19" qsCatId="simple" csTypeId="urn:microsoft.com/office/officeart/2005/8/colors/accent1_2#19" csCatId="accent1" phldr="1"/>
      <dgm:spPr/>
      <dgm:t>
        <a:bodyPr/>
        <a:lstStyle/>
        <a:p>
          <a:endParaRPr lang="uk-UA"/>
        </a:p>
      </dgm:t>
    </dgm:pt>
    <dgm:pt modelId="{0318EA3C-B1A0-4FAD-8170-F4A9F7CF5BDB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2000" b="1" dirty="0">
              <a:solidFill>
                <a:srgbClr val="002060"/>
              </a:solidFill>
              <a:latin typeface="+mn-lt"/>
            </a:rPr>
            <a:t>Участь учнівського </a:t>
          </a:r>
          <a:r>
            <a:rPr lang="uk-UA" sz="2000" b="1" dirty="0" err="1">
              <a:solidFill>
                <a:srgbClr val="002060"/>
              </a:solidFill>
              <a:latin typeface="+mn-lt"/>
            </a:rPr>
            <a:t>самовряду-вання</a:t>
          </a:r>
          <a:r>
            <a:rPr lang="uk-UA" sz="2000" b="1" dirty="0">
              <a:solidFill>
                <a:srgbClr val="002060"/>
              </a:solidFill>
              <a:latin typeface="+mn-lt"/>
            </a:rPr>
            <a:t>, батьків, соціуму</a:t>
          </a:r>
          <a:endParaRPr lang="uk-UA" sz="2000" b="1" dirty="0">
            <a:solidFill>
              <a:srgbClr val="0000FF"/>
            </a:solidFill>
            <a:latin typeface="+mn-lt"/>
          </a:endParaRPr>
        </a:p>
      </dgm:t>
    </dgm:pt>
    <dgm:pt modelId="{CD0747CB-6F4B-4D35-AA92-43740F483B3E}" type="parTrans" cxnId="{B2F401EF-963F-4057-AFA8-93F94FCE3655}">
      <dgm:prSet/>
      <dgm:spPr/>
      <dgm:t>
        <a:bodyPr/>
        <a:lstStyle/>
        <a:p>
          <a:endParaRPr lang="uk-UA" sz="2200" b="1">
            <a:latin typeface="+mn-lt"/>
          </a:endParaRPr>
        </a:p>
      </dgm:t>
    </dgm:pt>
    <dgm:pt modelId="{E6F1D685-345C-4540-B3F4-737326395F87}" type="sibTrans" cxnId="{B2F401EF-963F-4057-AFA8-93F94FCE3655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uk-UA" sz="2200" b="1" dirty="0" err="1">
              <a:solidFill>
                <a:srgbClr val="002060"/>
              </a:solidFill>
              <a:latin typeface="+mn-lt"/>
            </a:rPr>
            <a:t>Здоров’я-збережувальне</a:t>
          </a:r>
          <a:r>
            <a:rPr lang="uk-UA" sz="2200" b="1" dirty="0">
              <a:solidFill>
                <a:srgbClr val="002060"/>
              </a:solidFill>
              <a:latin typeface="+mn-lt"/>
            </a:rPr>
            <a:t> середовище</a:t>
          </a:r>
        </a:p>
      </dgm:t>
    </dgm:pt>
    <dgm:pt modelId="{5C2C2092-EB4F-48DA-85CD-1F8EC8378BF4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000" b="1" dirty="0" err="1">
              <a:solidFill>
                <a:srgbClr val="0000FF"/>
              </a:solidFill>
              <a:latin typeface="+mn-lt"/>
            </a:rPr>
            <a:t>Підготовка</a:t>
          </a:r>
          <a:r>
            <a:rPr lang="ru-RU" sz="2000" b="1" dirty="0">
              <a:solidFill>
                <a:srgbClr val="0000FF"/>
              </a:solidFill>
              <a:latin typeface="+mn-lt"/>
            </a:rPr>
            <a:t> персоналу </a:t>
          </a:r>
          <a:r>
            <a:rPr lang="ru-RU" sz="2000" b="1" dirty="0" err="1">
              <a:solidFill>
                <a:srgbClr val="0000FF"/>
              </a:solidFill>
              <a:latin typeface="+mn-lt"/>
            </a:rPr>
            <a:t>школи</a:t>
          </a:r>
          <a:r>
            <a:rPr lang="ru-RU" sz="2000" b="1" dirty="0">
              <a:solidFill>
                <a:srgbClr val="0000FF"/>
              </a:solidFill>
              <a:latin typeface="+mn-lt"/>
            </a:rPr>
            <a:t> з </a:t>
          </a:r>
          <a:r>
            <a:rPr lang="ru-RU" sz="2000" b="1" dirty="0" err="1">
              <a:solidFill>
                <a:srgbClr val="0000FF"/>
              </a:solidFill>
              <a:latin typeface="+mn-lt"/>
            </a:rPr>
            <a:t>питань</a:t>
          </a:r>
          <a:r>
            <a:rPr lang="ru-RU" sz="2000" b="1" dirty="0">
              <a:solidFill>
                <a:srgbClr val="0000FF"/>
              </a:solidFill>
              <a:latin typeface="+mn-lt"/>
            </a:rPr>
            <a:t> </a:t>
          </a:r>
          <a:r>
            <a:rPr lang="ru-RU" sz="2000" b="1" dirty="0" err="1">
              <a:solidFill>
                <a:srgbClr val="0000FF"/>
              </a:solidFill>
              <a:latin typeface="+mn-lt"/>
            </a:rPr>
            <a:t>здоров’язбере-ження</a:t>
          </a:r>
          <a:r>
            <a:rPr lang="ru-RU" sz="2000" b="1" dirty="0">
              <a:solidFill>
                <a:srgbClr val="0000FF"/>
              </a:solidFill>
              <a:latin typeface="+mn-lt"/>
            </a:rPr>
            <a:t> </a:t>
          </a:r>
          <a:endParaRPr lang="uk-UA" sz="2000" b="1" dirty="0">
            <a:solidFill>
              <a:srgbClr val="0000FF"/>
            </a:solidFill>
            <a:latin typeface="+mn-lt"/>
          </a:endParaRPr>
        </a:p>
      </dgm:t>
    </dgm:pt>
    <dgm:pt modelId="{8BC7BB06-1FBB-44AE-BC9B-8C6F6CE42414}" type="parTrans" cxnId="{508D811D-0A5A-4973-9A8A-DA17F081D025}">
      <dgm:prSet/>
      <dgm:spPr/>
      <dgm:t>
        <a:bodyPr/>
        <a:lstStyle/>
        <a:p>
          <a:endParaRPr lang="uk-UA" sz="2200" b="1">
            <a:latin typeface="+mn-lt"/>
          </a:endParaRPr>
        </a:p>
      </dgm:t>
    </dgm:pt>
    <dgm:pt modelId="{7009EE22-96F3-49B9-A82B-153580FB8C66}" type="sibTrans" cxnId="{508D811D-0A5A-4973-9A8A-DA17F081D025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uk-UA" sz="2200" b="1" dirty="0">
              <a:solidFill>
                <a:schemeClr val="tx1"/>
              </a:solidFill>
              <a:latin typeface="+mn-lt"/>
            </a:rPr>
            <a:t>Навчання учнів здоров</a:t>
          </a:r>
          <a:r>
            <a:rPr lang="en-US" sz="2200" b="1" dirty="0">
              <a:solidFill>
                <a:schemeClr val="tx1"/>
              </a:solidFill>
              <a:latin typeface="+mn-lt"/>
            </a:rPr>
            <a:t>’</a:t>
          </a:r>
          <a:r>
            <a:rPr lang="uk-UA" sz="2200" b="1" dirty="0">
              <a:solidFill>
                <a:schemeClr val="tx1"/>
              </a:solidFill>
              <a:latin typeface="+mn-lt"/>
            </a:rPr>
            <a:t>ю </a:t>
          </a:r>
        </a:p>
      </dgm:t>
    </dgm:pt>
    <dgm:pt modelId="{45A8E9FB-5519-432F-8EF1-7CC1FE509821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2200" b="1" dirty="0">
              <a:solidFill>
                <a:srgbClr val="0000FF"/>
              </a:solidFill>
              <a:latin typeface="+mn-lt"/>
            </a:rPr>
            <a:t>Здорове харчування </a:t>
          </a:r>
        </a:p>
      </dgm:t>
    </dgm:pt>
    <dgm:pt modelId="{4A572E84-90F2-42E5-B6CA-527302A6EAC8}" type="parTrans" cxnId="{A2C3766D-8C28-4FC8-979E-771FA6D2D56B}">
      <dgm:prSet/>
      <dgm:spPr/>
      <dgm:t>
        <a:bodyPr/>
        <a:lstStyle/>
        <a:p>
          <a:endParaRPr lang="uk-UA" sz="2200" b="1">
            <a:latin typeface="+mn-lt"/>
          </a:endParaRPr>
        </a:p>
      </dgm:t>
    </dgm:pt>
    <dgm:pt modelId="{51815E3C-E60A-4FA3-BA9F-2F133B7EF1AF}" type="sibTrans" cxnId="{A2C3766D-8C28-4FC8-979E-771FA6D2D56B}">
      <dgm:prSet custT="1"/>
      <dgm:spPr/>
      <dgm:t>
        <a:bodyPr/>
        <a:lstStyle/>
        <a:p>
          <a:r>
            <a:rPr lang="uk-UA" sz="2200" b="1" dirty="0">
              <a:latin typeface="+mn-lt"/>
            </a:rPr>
            <a:t>Фізична активність і спорт </a:t>
          </a:r>
        </a:p>
      </dgm:t>
    </dgm:pt>
    <dgm:pt modelId="{C926D829-66CB-40F7-B1C3-CC50793C0396}">
      <dgm:prSet custT="1"/>
      <dgm:spPr/>
      <dgm:t>
        <a:bodyPr/>
        <a:lstStyle/>
        <a:p>
          <a:r>
            <a:rPr lang="uk-UA" sz="2200" b="1" dirty="0">
              <a:latin typeface="+mn-lt"/>
            </a:rPr>
            <a:t>Система медичного забезпечення</a:t>
          </a:r>
        </a:p>
      </dgm:t>
    </dgm:pt>
    <dgm:pt modelId="{55E7FDB4-62FC-4DCB-B957-52B59DEF523C}" type="parTrans" cxnId="{64014645-4B3B-4D9D-A840-5243A4441BC1}">
      <dgm:prSet/>
      <dgm:spPr/>
      <dgm:t>
        <a:bodyPr/>
        <a:lstStyle/>
        <a:p>
          <a:endParaRPr lang="uk-UA" sz="2200" b="1">
            <a:latin typeface="+mn-lt"/>
          </a:endParaRPr>
        </a:p>
      </dgm:t>
    </dgm:pt>
    <dgm:pt modelId="{63748735-863E-45F1-BEFC-DE9A586E7E09}" type="sibTrans" cxnId="{64014645-4B3B-4D9D-A840-5243A4441BC1}">
      <dgm:prSet custT="1"/>
      <dgm:spPr>
        <a:solidFill>
          <a:srgbClr val="66FFFF"/>
        </a:solidFill>
      </dgm:spPr>
      <dgm:t>
        <a:bodyPr/>
        <a:lstStyle/>
        <a:p>
          <a:pPr algn="l">
            <a:lnSpc>
              <a:spcPct val="90000"/>
            </a:lnSpc>
            <a:spcAft>
              <a:spcPts val="0"/>
            </a:spcAft>
          </a:pPr>
          <a:endParaRPr lang="uk-UA" sz="2100" b="1" dirty="0">
            <a:solidFill>
              <a:srgbClr val="002060"/>
            </a:solidFill>
            <a:latin typeface="+mn-lt"/>
          </a:endParaRPr>
        </a:p>
        <a:p>
          <a:pPr algn="ctr">
            <a:lnSpc>
              <a:spcPct val="85000"/>
            </a:lnSpc>
            <a:spcAft>
              <a:spcPts val="0"/>
            </a:spcAft>
          </a:pPr>
          <a:r>
            <a:rPr lang="uk-UA" sz="2400" b="1" dirty="0">
              <a:solidFill>
                <a:srgbClr val="002060"/>
              </a:solidFill>
              <a:latin typeface="+mn-lt"/>
            </a:rPr>
            <a:t> Психологічна</a:t>
          </a:r>
        </a:p>
        <a:p>
          <a:pPr algn="ctr">
            <a:lnSpc>
              <a:spcPct val="90000"/>
            </a:lnSpc>
            <a:spcAft>
              <a:spcPts val="0"/>
            </a:spcAft>
          </a:pPr>
          <a:r>
            <a:rPr lang="uk-UA" sz="2400" b="1" dirty="0">
              <a:solidFill>
                <a:srgbClr val="002060"/>
              </a:solidFill>
              <a:latin typeface="+mn-lt"/>
            </a:rPr>
            <a:t>і соціальна підтримка </a:t>
          </a:r>
          <a:r>
            <a:rPr lang="uk-UA" sz="1900" b="1" dirty="0">
              <a:solidFill>
                <a:srgbClr val="002060"/>
              </a:solidFill>
              <a:latin typeface="+mn-lt"/>
            </a:rPr>
            <a:t>(нівелювання </a:t>
          </a:r>
          <a:r>
            <a:rPr lang="uk-UA" sz="1900" b="1" dirty="0" err="1">
              <a:solidFill>
                <a:srgbClr val="002060"/>
              </a:solidFill>
              <a:latin typeface="+mn-lt"/>
            </a:rPr>
            <a:t>ШФР</a:t>
          </a:r>
          <a:r>
            <a:rPr lang="uk-UA" sz="1900" b="1" dirty="0">
              <a:solidFill>
                <a:srgbClr val="002060"/>
              </a:solidFill>
              <a:latin typeface="+mn-lt"/>
            </a:rPr>
            <a:t>)</a:t>
          </a:r>
        </a:p>
      </dgm:t>
    </dgm:pt>
    <dgm:pt modelId="{632CA014-2D1A-438A-838C-C6A9CD7F8DCA}" type="pres">
      <dgm:prSet presAssocID="{F92933FA-DBE2-4215-AA74-6553B7B06C5B}" presName="Name0" presStyleCnt="0">
        <dgm:presLayoutVars>
          <dgm:chMax/>
          <dgm:chPref/>
          <dgm:dir/>
          <dgm:animLvl val="lvl"/>
        </dgm:presLayoutVars>
      </dgm:prSet>
      <dgm:spPr/>
    </dgm:pt>
    <dgm:pt modelId="{30DBD748-7E8D-4BCA-9A6B-F2347E3DEC9A}" type="pres">
      <dgm:prSet presAssocID="{0318EA3C-B1A0-4FAD-8170-F4A9F7CF5BDB}" presName="composite" presStyleCnt="0"/>
      <dgm:spPr/>
    </dgm:pt>
    <dgm:pt modelId="{3D31F686-9608-4351-9562-C67C3A02C3B9}" type="pres">
      <dgm:prSet presAssocID="{0318EA3C-B1A0-4FAD-8170-F4A9F7CF5BDB}" presName="Parent1" presStyleLbl="node1" presStyleIdx="0" presStyleCnt="8" custScaleX="267300" custScaleY="125584" custLinFactY="8146" custLinFactNeighborX="-9204" custLinFactNeighborY="100000">
        <dgm:presLayoutVars>
          <dgm:chMax val="1"/>
          <dgm:chPref val="1"/>
          <dgm:bulletEnabled val="1"/>
        </dgm:presLayoutVars>
      </dgm:prSet>
      <dgm:spPr/>
    </dgm:pt>
    <dgm:pt modelId="{7E49E3E1-B95B-47CD-ADB0-BB0BA36CF78E}" type="pres">
      <dgm:prSet presAssocID="{0318EA3C-B1A0-4FAD-8170-F4A9F7CF5BDB}" presName="Childtext1" presStyleLbl="revTx" presStyleIdx="0" presStyleCnt="4" custLinFactX="23417" custLinFactNeighborX="100000" custLinFactNeighborY="-39404">
        <dgm:presLayoutVars>
          <dgm:chMax val="0"/>
          <dgm:chPref val="0"/>
          <dgm:bulletEnabled val="1"/>
        </dgm:presLayoutVars>
      </dgm:prSet>
      <dgm:spPr/>
    </dgm:pt>
    <dgm:pt modelId="{B6D6BAFB-F6C2-4A25-8113-0B0B45BF379B}" type="pres">
      <dgm:prSet presAssocID="{0318EA3C-B1A0-4FAD-8170-F4A9F7CF5BDB}" presName="BalanceSpacing" presStyleCnt="0"/>
      <dgm:spPr/>
    </dgm:pt>
    <dgm:pt modelId="{804DB660-A690-47BA-8BB3-5DCEB653AD43}" type="pres">
      <dgm:prSet presAssocID="{0318EA3C-B1A0-4FAD-8170-F4A9F7CF5BDB}" presName="BalanceSpacing1" presStyleCnt="0"/>
      <dgm:spPr/>
    </dgm:pt>
    <dgm:pt modelId="{B83A0A05-A376-47D6-A6F5-E6A7123BD6B8}" type="pres">
      <dgm:prSet presAssocID="{E6F1D685-345C-4540-B3F4-737326395F87}" presName="Accent1Text" presStyleLbl="node1" presStyleIdx="1" presStyleCnt="8" custScaleX="279865" custScaleY="118734" custLinFactNeighborX="-36682" custLinFactNeighborY="15025"/>
      <dgm:spPr/>
    </dgm:pt>
    <dgm:pt modelId="{D755DD78-B857-4FE0-9077-780A3854586F}" type="pres">
      <dgm:prSet presAssocID="{E6F1D685-345C-4540-B3F4-737326395F87}" presName="spaceBetweenRectangles" presStyleCnt="0"/>
      <dgm:spPr/>
    </dgm:pt>
    <dgm:pt modelId="{E650C171-2F36-4419-A7FB-E6A2A1B3D35C}" type="pres">
      <dgm:prSet presAssocID="{5C2C2092-EB4F-48DA-85CD-1F8EC8378BF4}" presName="composite" presStyleCnt="0"/>
      <dgm:spPr/>
    </dgm:pt>
    <dgm:pt modelId="{62044455-3446-442B-85E9-19611A954C80}" type="pres">
      <dgm:prSet presAssocID="{5C2C2092-EB4F-48DA-85CD-1F8EC8378BF4}" presName="Parent1" presStyleLbl="node1" presStyleIdx="2" presStyleCnt="8" custScaleX="282806" custScaleY="126743" custLinFactX="-100000" custLinFactNeighborX="-136093" custLinFactNeighborY="-2318">
        <dgm:presLayoutVars>
          <dgm:chMax val="1"/>
          <dgm:chPref val="1"/>
          <dgm:bulletEnabled val="1"/>
        </dgm:presLayoutVars>
      </dgm:prSet>
      <dgm:spPr/>
    </dgm:pt>
    <dgm:pt modelId="{38EDB471-1EDF-4F05-AE2B-9D85C1CBC0BD}" type="pres">
      <dgm:prSet presAssocID="{5C2C2092-EB4F-48DA-85CD-1F8EC8378BF4}" presName="Childtext1" presStyleLbl="revTx" presStyleIdx="1" presStyleCnt="4" custScaleX="142056" custLinFactY="-122057" custLinFactNeighborX="-95534" custLinFactNeighborY="-200000">
        <dgm:presLayoutVars>
          <dgm:chMax val="0"/>
          <dgm:chPref val="0"/>
          <dgm:bulletEnabled val="1"/>
        </dgm:presLayoutVars>
      </dgm:prSet>
      <dgm:spPr/>
    </dgm:pt>
    <dgm:pt modelId="{65156660-4F82-4C0A-836C-EA5DA693729D}" type="pres">
      <dgm:prSet presAssocID="{5C2C2092-EB4F-48DA-85CD-1F8EC8378BF4}" presName="BalanceSpacing" presStyleCnt="0"/>
      <dgm:spPr/>
    </dgm:pt>
    <dgm:pt modelId="{53917A13-AD49-40FD-B6D0-B0353CFE2807}" type="pres">
      <dgm:prSet presAssocID="{5C2C2092-EB4F-48DA-85CD-1F8EC8378BF4}" presName="BalanceSpacing1" presStyleCnt="0"/>
      <dgm:spPr/>
    </dgm:pt>
    <dgm:pt modelId="{70D8C430-BCFE-4257-9D6F-22E6943A30C5}" type="pres">
      <dgm:prSet presAssocID="{7009EE22-96F3-49B9-A82B-153580FB8C66}" presName="Accent1Text" presStyleLbl="node1" presStyleIdx="3" presStyleCnt="8" custScaleX="245040" custScaleY="120473" custLinFactNeighborX="60316" custLinFactNeighborY="-96095"/>
      <dgm:spPr/>
    </dgm:pt>
    <dgm:pt modelId="{1DFF21FC-F717-4EAA-9806-52DD9E497104}" type="pres">
      <dgm:prSet presAssocID="{7009EE22-96F3-49B9-A82B-153580FB8C66}" presName="spaceBetweenRectangles" presStyleCnt="0"/>
      <dgm:spPr/>
    </dgm:pt>
    <dgm:pt modelId="{15149E8B-9F08-474C-855D-5D863D41A67F}" type="pres">
      <dgm:prSet presAssocID="{45A8E9FB-5519-432F-8EF1-7CC1FE509821}" presName="composite" presStyleCnt="0"/>
      <dgm:spPr/>
    </dgm:pt>
    <dgm:pt modelId="{1266522E-6DEC-45F4-B5B0-4FAFA308300F}" type="pres">
      <dgm:prSet presAssocID="{45A8E9FB-5519-432F-8EF1-7CC1FE509821}" presName="Parent1" presStyleLbl="node1" presStyleIdx="4" presStyleCnt="8" custScaleX="240303" custScaleY="124139" custLinFactX="100000" custLinFactY="-14279" custLinFactNeighborX="150912" custLinFactNeighborY="-100000">
        <dgm:presLayoutVars>
          <dgm:chMax val="1"/>
          <dgm:chPref val="1"/>
          <dgm:bulletEnabled val="1"/>
        </dgm:presLayoutVars>
      </dgm:prSet>
      <dgm:spPr/>
    </dgm:pt>
    <dgm:pt modelId="{B3A74880-DC44-4EDD-BD0E-7A88B9823D4B}" type="pres">
      <dgm:prSet presAssocID="{45A8E9FB-5519-432F-8EF1-7CC1FE509821}" presName="Childtext1" presStyleLbl="revTx" presStyleIdx="2" presStyleCnt="4" custLinFactX="23417" custLinFactNeighborX="100000" custLinFactNeighborY="21370">
        <dgm:presLayoutVars>
          <dgm:chMax val="0"/>
          <dgm:chPref val="0"/>
          <dgm:bulletEnabled val="1"/>
        </dgm:presLayoutVars>
      </dgm:prSet>
      <dgm:spPr/>
    </dgm:pt>
    <dgm:pt modelId="{9C467E6B-21ED-43C8-9BC7-23E606E82A6B}" type="pres">
      <dgm:prSet presAssocID="{45A8E9FB-5519-432F-8EF1-7CC1FE509821}" presName="BalanceSpacing" presStyleCnt="0"/>
      <dgm:spPr/>
    </dgm:pt>
    <dgm:pt modelId="{E79A793D-E578-4049-AD7F-3DEE30B3C696}" type="pres">
      <dgm:prSet presAssocID="{45A8E9FB-5519-432F-8EF1-7CC1FE509821}" presName="BalanceSpacing1" presStyleCnt="0"/>
      <dgm:spPr/>
    </dgm:pt>
    <dgm:pt modelId="{6F5F2323-0F6B-4BA5-9D99-176EDE019AE4}" type="pres">
      <dgm:prSet presAssocID="{51815E3C-E60A-4FA3-BA9F-2F133B7EF1AF}" presName="Accent1Text" presStyleLbl="node1" presStyleIdx="5" presStyleCnt="8" custScaleX="259356" custScaleY="121246" custLinFactNeighborX="-29620" custLinFactNeighborY="-20070"/>
      <dgm:spPr/>
    </dgm:pt>
    <dgm:pt modelId="{6FE72727-D78D-4E4C-B8D7-641D2659DD4B}" type="pres">
      <dgm:prSet presAssocID="{51815E3C-E60A-4FA3-BA9F-2F133B7EF1AF}" presName="spaceBetweenRectangles" presStyleCnt="0"/>
      <dgm:spPr/>
    </dgm:pt>
    <dgm:pt modelId="{7D739288-2E3B-459F-B13D-E6418340EDA4}" type="pres">
      <dgm:prSet presAssocID="{C926D829-66CB-40F7-B1C3-CC50793C0396}" presName="composite" presStyleCnt="0"/>
      <dgm:spPr/>
    </dgm:pt>
    <dgm:pt modelId="{6B01FB1C-C6EA-43CC-918C-C96D99F9763F}" type="pres">
      <dgm:prSet presAssocID="{C926D829-66CB-40F7-B1C3-CC50793C0396}" presName="Parent1" presStyleLbl="node1" presStyleIdx="6" presStyleCnt="8" custScaleX="254486" custScaleY="136411" custLinFactX="-100000" custLinFactNeighborX="-100817" custLinFactNeighborY="-41836">
        <dgm:presLayoutVars>
          <dgm:chMax val="1"/>
          <dgm:chPref val="1"/>
          <dgm:bulletEnabled val="1"/>
        </dgm:presLayoutVars>
      </dgm:prSet>
      <dgm:spPr/>
    </dgm:pt>
    <dgm:pt modelId="{C50B3820-C625-4310-B84E-A38DA4B178BF}" type="pres">
      <dgm:prSet presAssocID="{C926D829-66CB-40F7-B1C3-CC50793C0396}" presName="Childtext1" presStyleLbl="revTx" presStyleIdx="3" presStyleCnt="4" custLinFactNeighborX="-11963" custLinFactNeighborY="-2845">
        <dgm:presLayoutVars>
          <dgm:chMax val="0"/>
          <dgm:chPref val="0"/>
          <dgm:bulletEnabled val="1"/>
        </dgm:presLayoutVars>
      </dgm:prSet>
      <dgm:spPr/>
    </dgm:pt>
    <dgm:pt modelId="{B2B05817-78EF-458B-AE04-A79E9F17B4D3}" type="pres">
      <dgm:prSet presAssocID="{C926D829-66CB-40F7-B1C3-CC50793C0396}" presName="BalanceSpacing" presStyleCnt="0"/>
      <dgm:spPr/>
    </dgm:pt>
    <dgm:pt modelId="{23D03E49-293D-40A2-9F35-86178E756E03}" type="pres">
      <dgm:prSet presAssocID="{C926D829-66CB-40F7-B1C3-CC50793C0396}" presName="BalanceSpacing1" presStyleCnt="0"/>
      <dgm:spPr/>
    </dgm:pt>
    <dgm:pt modelId="{C88EBE3D-3956-4F82-97AD-3B7DDE37E671}" type="pres">
      <dgm:prSet presAssocID="{63748735-863E-45F1-BEFC-DE9A586E7E09}" presName="Accent1Text" presStyleLbl="node1" presStyleIdx="7" presStyleCnt="8" custScaleX="283270" custScaleY="139648" custLinFactNeighborX="-39446" custLinFactNeighborY="-40809"/>
      <dgm:spPr/>
    </dgm:pt>
  </dgm:ptLst>
  <dgm:cxnLst>
    <dgm:cxn modelId="{1F1B4B05-3592-406A-AFCF-7F3F441A0538}" type="presOf" srcId="{0318EA3C-B1A0-4FAD-8170-F4A9F7CF5BDB}" destId="{3D31F686-9608-4351-9562-C67C3A02C3B9}" srcOrd="0" destOrd="0" presId="urn:microsoft.com/office/officeart/2008/layout/AlternatingHexagons"/>
    <dgm:cxn modelId="{508D811D-0A5A-4973-9A8A-DA17F081D025}" srcId="{F92933FA-DBE2-4215-AA74-6553B7B06C5B}" destId="{5C2C2092-EB4F-48DA-85CD-1F8EC8378BF4}" srcOrd="1" destOrd="0" parTransId="{8BC7BB06-1FBB-44AE-BC9B-8C6F6CE42414}" sibTransId="{7009EE22-96F3-49B9-A82B-153580FB8C66}"/>
    <dgm:cxn modelId="{B949A321-DFC5-4DCB-8861-7022A13E4199}" type="presOf" srcId="{45A8E9FB-5519-432F-8EF1-7CC1FE509821}" destId="{1266522E-6DEC-45F4-B5B0-4FAFA308300F}" srcOrd="0" destOrd="0" presId="urn:microsoft.com/office/officeart/2008/layout/AlternatingHexagons"/>
    <dgm:cxn modelId="{64014645-4B3B-4D9D-A840-5243A4441BC1}" srcId="{F92933FA-DBE2-4215-AA74-6553B7B06C5B}" destId="{C926D829-66CB-40F7-B1C3-CC50793C0396}" srcOrd="3" destOrd="0" parTransId="{55E7FDB4-62FC-4DCB-B957-52B59DEF523C}" sibTransId="{63748735-863E-45F1-BEFC-DE9A586E7E09}"/>
    <dgm:cxn modelId="{A2C3766D-8C28-4FC8-979E-771FA6D2D56B}" srcId="{F92933FA-DBE2-4215-AA74-6553B7B06C5B}" destId="{45A8E9FB-5519-432F-8EF1-7CC1FE509821}" srcOrd="2" destOrd="0" parTransId="{4A572E84-90F2-42E5-B6CA-527302A6EAC8}" sibTransId="{51815E3C-E60A-4FA3-BA9F-2F133B7EF1AF}"/>
    <dgm:cxn modelId="{5A83F34D-A093-4213-A55D-BAEABA09A109}" type="presOf" srcId="{E6F1D685-345C-4540-B3F4-737326395F87}" destId="{B83A0A05-A376-47D6-A6F5-E6A7123BD6B8}" srcOrd="0" destOrd="0" presId="urn:microsoft.com/office/officeart/2008/layout/AlternatingHexagons"/>
    <dgm:cxn modelId="{53214CB7-A05F-414D-A043-D45ED0F88B8C}" type="presOf" srcId="{F92933FA-DBE2-4215-AA74-6553B7B06C5B}" destId="{632CA014-2D1A-438A-838C-C6A9CD7F8DCA}" srcOrd="0" destOrd="0" presId="urn:microsoft.com/office/officeart/2008/layout/AlternatingHexagons"/>
    <dgm:cxn modelId="{DE65B3B7-ED06-4B88-AD61-868A9C8F40DD}" type="presOf" srcId="{51815E3C-E60A-4FA3-BA9F-2F133B7EF1AF}" destId="{6F5F2323-0F6B-4BA5-9D99-176EDE019AE4}" srcOrd="0" destOrd="0" presId="urn:microsoft.com/office/officeart/2008/layout/AlternatingHexagons"/>
    <dgm:cxn modelId="{49FE24C2-631C-4540-8387-87162DEF99D2}" type="presOf" srcId="{C926D829-66CB-40F7-B1C3-CC50793C0396}" destId="{6B01FB1C-C6EA-43CC-918C-C96D99F9763F}" srcOrd="0" destOrd="0" presId="urn:microsoft.com/office/officeart/2008/layout/AlternatingHexagons"/>
    <dgm:cxn modelId="{84BD9BCB-5E34-4554-A7AF-C5206CD3A456}" type="presOf" srcId="{7009EE22-96F3-49B9-A82B-153580FB8C66}" destId="{70D8C430-BCFE-4257-9D6F-22E6943A30C5}" srcOrd="0" destOrd="0" presId="urn:microsoft.com/office/officeart/2008/layout/AlternatingHexagons"/>
    <dgm:cxn modelId="{0EDF6DE3-F620-47C6-9A3C-F6FA3493E81C}" type="presOf" srcId="{5C2C2092-EB4F-48DA-85CD-1F8EC8378BF4}" destId="{62044455-3446-442B-85E9-19611A954C80}" srcOrd="0" destOrd="0" presId="urn:microsoft.com/office/officeart/2008/layout/AlternatingHexagons"/>
    <dgm:cxn modelId="{B2F401EF-963F-4057-AFA8-93F94FCE3655}" srcId="{F92933FA-DBE2-4215-AA74-6553B7B06C5B}" destId="{0318EA3C-B1A0-4FAD-8170-F4A9F7CF5BDB}" srcOrd="0" destOrd="0" parTransId="{CD0747CB-6F4B-4D35-AA92-43740F483B3E}" sibTransId="{E6F1D685-345C-4540-B3F4-737326395F87}"/>
    <dgm:cxn modelId="{F5DC7BF6-1DCB-4413-B6B8-CACA4626D69B}" type="presOf" srcId="{63748735-863E-45F1-BEFC-DE9A586E7E09}" destId="{C88EBE3D-3956-4F82-97AD-3B7DDE37E671}" srcOrd="0" destOrd="0" presId="urn:microsoft.com/office/officeart/2008/layout/AlternatingHexagons"/>
    <dgm:cxn modelId="{BE548236-10E8-4056-B3FF-0B2FF808CAC2}" type="presParOf" srcId="{632CA014-2D1A-438A-838C-C6A9CD7F8DCA}" destId="{30DBD748-7E8D-4BCA-9A6B-F2347E3DEC9A}" srcOrd="0" destOrd="0" presId="urn:microsoft.com/office/officeart/2008/layout/AlternatingHexagons"/>
    <dgm:cxn modelId="{D92FD05D-4B95-4F2B-AD11-3468C7AD55F2}" type="presParOf" srcId="{30DBD748-7E8D-4BCA-9A6B-F2347E3DEC9A}" destId="{3D31F686-9608-4351-9562-C67C3A02C3B9}" srcOrd="0" destOrd="0" presId="urn:microsoft.com/office/officeart/2008/layout/AlternatingHexagons"/>
    <dgm:cxn modelId="{F915FCE8-DFCD-4F52-B513-DE9A5C084EB6}" type="presParOf" srcId="{30DBD748-7E8D-4BCA-9A6B-F2347E3DEC9A}" destId="{7E49E3E1-B95B-47CD-ADB0-BB0BA36CF78E}" srcOrd="1" destOrd="0" presId="urn:microsoft.com/office/officeart/2008/layout/AlternatingHexagons"/>
    <dgm:cxn modelId="{9D09E556-8944-4F0F-B39C-6D2A3B6DC36B}" type="presParOf" srcId="{30DBD748-7E8D-4BCA-9A6B-F2347E3DEC9A}" destId="{B6D6BAFB-F6C2-4A25-8113-0B0B45BF379B}" srcOrd="2" destOrd="0" presId="urn:microsoft.com/office/officeart/2008/layout/AlternatingHexagons"/>
    <dgm:cxn modelId="{35AE5A0D-8138-44F7-B72F-AF9ED1612B39}" type="presParOf" srcId="{30DBD748-7E8D-4BCA-9A6B-F2347E3DEC9A}" destId="{804DB660-A690-47BA-8BB3-5DCEB653AD43}" srcOrd="3" destOrd="0" presId="urn:microsoft.com/office/officeart/2008/layout/AlternatingHexagons"/>
    <dgm:cxn modelId="{E270D5A4-BC25-44C7-83B1-FDF87994110F}" type="presParOf" srcId="{30DBD748-7E8D-4BCA-9A6B-F2347E3DEC9A}" destId="{B83A0A05-A376-47D6-A6F5-E6A7123BD6B8}" srcOrd="4" destOrd="0" presId="urn:microsoft.com/office/officeart/2008/layout/AlternatingHexagons"/>
    <dgm:cxn modelId="{9715D03D-E8AD-4986-9448-45C4FED96522}" type="presParOf" srcId="{632CA014-2D1A-438A-838C-C6A9CD7F8DCA}" destId="{D755DD78-B857-4FE0-9077-780A3854586F}" srcOrd="1" destOrd="0" presId="urn:microsoft.com/office/officeart/2008/layout/AlternatingHexagons"/>
    <dgm:cxn modelId="{8905483A-02A4-41FB-B096-979E6E95378C}" type="presParOf" srcId="{632CA014-2D1A-438A-838C-C6A9CD7F8DCA}" destId="{E650C171-2F36-4419-A7FB-E6A2A1B3D35C}" srcOrd="2" destOrd="0" presId="urn:microsoft.com/office/officeart/2008/layout/AlternatingHexagons"/>
    <dgm:cxn modelId="{7B9A81E7-E7F3-4CC3-824C-A3B555BFC35E}" type="presParOf" srcId="{E650C171-2F36-4419-A7FB-E6A2A1B3D35C}" destId="{62044455-3446-442B-85E9-19611A954C80}" srcOrd="0" destOrd="0" presId="urn:microsoft.com/office/officeart/2008/layout/AlternatingHexagons"/>
    <dgm:cxn modelId="{20B1BF2D-CA98-430C-9662-06C3EE64D9F0}" type="presParOf" srcId="{E650C171-2F36-4419-A7FB-E6A2A1B3D35C}" destId="{38EDB471-1EDF-4F05-AE2B-9D85C1CBC0BD}" srcOrd="1" destOrd="0" presId="urn:microsoft.com/office/officeart/2008/layout/AlternatingHexagons"/>
    <dgm:cxn modelId="{6E0FE6C5-439C-4314-930C-5A878B029274}" type="presParOf" srcId="{E650C171-2F36-4419-A7FB-E6A2A1B3D35C}" destId="{65156660-4F82-4C0A-836C-EA5DA693729D}" srcOrd="2" destOrd="0" presId="urn:microsoft.com/office/officeart/2008/layout/AlternatingHexagons"/>
    <dgm:cxn modelId="{0E2C51C8-DB33-4479-86ED-88070FC97D88}" type="presParOf" srcId="{E650C171-2F36-4419-A7FB-E6A2A1B3D35C}" destId="{53917A13-AD49-40FD-B6D0-B0353CFE2807}" srcOrd="3" destOrd="0" presId="urn:microsoft.com/office/officeart/2008/layout/AlternatingHexagons"/>
    <dgm:cxn modelId="{FEA4966D-EA38-4C4A-802E-D259B5305BBF}" type="presParOf" srcId="{E650C171-2F36-4419-A7FB-E6A2A1B3D35C}" destId="{70D8C430-BCFE-4257-9D6F-22E6943A30C5}" srcOrd="4" destOrd="0" presId="urn:microsoft.com/office/officeart/2008/layout/AlternatingHexagons"/>
    <dgm:cxn modelId="{E7A92B19-F83D-4ACD-BB38-397AE4A9DEED}" type="presParOf" srcId="{632CA014-2D1A-438A-838C-C6A9CD7F8DCA}" destId="{1DFF21FC-F717-4EAA-9806-52DD9E497104}" srcOrd="3" destOrd="0" presId="urn:microsoft.com/office/officeart/2008/layout/AlternatingHexagons"/>
    <dgm:cxn modelId="{EBCBE3AE-DFB4-4FC5-ACAF-57E9EDF47E78}" type="presParOf" srcId="{632CA014-2D1A-438A-838C-C6A9CD7F8DCA}" destId="{15149E8B-9F08-474C-855D-5D863D41A67F}" srcOrd="4" destOrd="0" presId="urn:microsoft.com/office/officeart/2008/layout/AlternatingHexagons"/>
    <dgm:cxn modelId="{C1B93C1B-744C-4202-9922-5FD496A480C3}" type="presParOf" srcId="{15149E8B-9F08-474C-855D-5D863D41A67F}" destId="{1266522E-6DEC-45F4-B5B0-4FAFA308300F}" srcOrd="0" destOrd="0" presId="urn:microsoft.com/office/officeart/2008/layout/AlternatingHexagons"/>
    <dgm:cxn modelId="{F6CFF067-2876-450D-9D04-91CAED1CE698}" type="presParOf" srcId="{15149E8B-9F08-474C-855D-5D863D41A67F}" destId="{B3A74880-DC44-4EDD-BD0E-7A88B9823D4B}" srcOrd="1" destOrd="0" presId="urn:microsoft.com/office/officeart/2008/layout/AlternatingHexagons"/>
    <dgm:cxn modelId="{099E1C29-2D76-4575-8705-6D68BC9021AA}" type="presParOf" srcId="{15149E8B-9F08-474C-855D-5D863D41A67F}" destId="{9C467E6B-21ED-43C8-9BC7-23E606E82A6B}" srcOrd="2" destOrd="0" presId="urn:microsoft.com/office/officeart/2008/layout/AlternatingHexagons"/>
    <dgm:cxn modelId="{D7F00D2D-69EB-4EDC-8F70-D53C51336F9A}" type="presParOf" srcId="{15149E8B-9F08-474C-855D-5D863D41A67F}" destId="{E79A793D-E578-4049-AD7F-3DEE30B3C696}" srcOrd="3" destOrd="0" presId="urn:microsoft.com/office/officeart/2008/layout/AlternatingHexagons"/>
    <dgm:cxn modelId="{3FB4EF70-1D30-4F09-A17C-906014F5B368}" type="presParOf" srcId="{15149E8B-9F08-474C-855D-5D863D41A67F}" destId="{6F5F2323-0F6B-4BA5-9D99-176EDE019AE4}" srcOrd="4" destOrd="0" presId="urn:microsoft.com/office/officeart/2008/layout/AlternatingHexagons"/>
    <dgm:cxn modelId="{6F03DD2A-236C-4B0E-9D59-EC234CAA5E73}" type="presParOf" srcId="{632CA014-2D1A-438A-838C-C6A9CD7F8DCA}" destId="{6FE72727-D78D-4E4C-B8D7-641D2659DD4B}" srcOrd="5" destOrd="0" presId="urn:microsoft.com/office/officeart/2008/layout/AlternatingHexagons"/>
    <dgm:cxn modelId="{1655D96C-BF92-44E6-A107-3A661241A7EE}" type="presParOf" srcId="{632CA014-2D1A-438A-838C-C6A9CD7F8DCA}" destId="{7D739288-2E3B-459F-B13D-E6418340EDA4}" srcOrd="6" destOrd="0" presId="urn:microsoft.com/office/officeart/2008/layout/AlternatingHexagons"/>
    <dgm:cxn modelId="{2D21E45D-B304-4F07-9373-28F16044E6A0}" type="presParOf" srcId="{7D739288-2E3B-459F-B13D-E6418340EDA4}" destId="{6B01FB1C-C6EA-43CC-918C-C96D99F9763F}" srcOrd="0" destOrd="0" presId="urn:microsoft.com/office/officeart/2008/layout/AlternatingHexagons"/>
    <dgm:cxn modelId="{147220C7-48EE-4E3F-A44F-C8F46C4182AA}" type="presParOf" srcId="{7D739288-2E3B-459F-B13D-E6418340EDA4}" destId="{C50B3820-C625-4310-B84E-A38DA4B178BF}" srcOrd="1" destOrd="0" presId="urn:microsoft.com/office/officeart/2008/layout/AlternatingHexagons"/>
    <dgm:cxn modelId="{C79A0487-0055-4A50-8835-60A657C9BC3F}" type="presParOf" srcId="{7D739288-2E3B-459F-B13D-E6418340EDA4}" destId="{B2B05817-78EF-458B-AE04-A79E9F17B4D3}" srcOrd="2" destOrd="0" presId="urn:microsoft.com/office/officeart/2008/layout/AlternatingHexagons"/>
    <dgm:cxn modelId="{0A1D7E29-07C3-4BC2-B820-B0242C34EB31}" type="presParOf" srcId="{7D739288-2E3B-459F-B13D-E6418340EDA4}" destId="{23D03E49-293D-40A2-9F35-86178E756E03}" srcOrd="3" destOrd="0" presId="urn:microsoft.com/office/officeart/2008/layout/AlternatingHexagons"/>
    <dgm:cxn modelId="{0565AC80-F100-4572-8E9B-4DC9E32722E9}" type="presParOf" srcId="{7D739288-2E3B-459F-B13D-E6418340EDA4}" destId="{C88EBE3D-3956-4F82-97AD-3B7DDE37E67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84FFE7-F7D7-42D4-8CE3-05E5D193F83C}" type="doc">
      <dgm:prSet loTypeId="urn:microsoft.com/office/officeart/2005/8/layout/vList4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uk-UA"/>
        </a:p>
      </dgm:t>
    </dgm:pt>
    <dgm:pt modelId="{F5284AD1-37A9-4DBB-B25C-037BC9A7E57B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  <a:latin typeface="+mn-lt"/>
              <a:cs typeface="Arial" pitchFamily="34" charset="0"/>
            </a:rPr>
            <a:t>Сприяння просвітницькій роботі 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  <a:latin typeface="+mn-lt"/>
              <a:cs typeface="Arial" pitchFamily="34" charset="0"/>
            </a:rPr>
            <a:t>«Рівний-рівному», 8-11 класи</a:t>
          </a:r>
          <a:endParaRPr lang="uk-UA" sz="2800" b="1" i="1" dirty="0">
            <a:solidFill>
              <a:schemeClr val="tx2">
                <a:lumMod val="75000"/>
              </a:schemeClr>
            </a:solidFill>
            <a:latin typeface="+mn-lt"/>
            <a:cs typeface="Arial" pitchFamily="34" charset="0"/>
          </a:endParaRPr>
        </a:p>
      </dgm:t>
    </dgm:pt>
    <dgm:pt modelId="{BF15DD7C-EC8C-43B9-98B3-39A9863EE67E}" type="parTrans" cxnId="{9E8B16D3-5497-44AC-B37D-F77CC0FEB31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uk-UA" sz="2800">
            <a:latin typeface="+mn-lt"/>
          </a:endParaRPr>
        </a:p>
      </dgm:t>
    </dgm:pt>
    <dgm:pt modelId="{242F0BD0-012C-404D-8F12-C1998D3F4AC4}" type="sibTrans" cxnId="{9E8B16D3-5497-44AC-B37D-F77CC0FEB31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uk-UA" sz="2800">
            <a:latin typeface="+mn-lt"/>
          </a:endParaRPr>
        </a:p>
      </dgm:t>
    </dgm:pt>
    <dgm:pt modelId="{AF193455-3B02-49D2-96A8-34263C17E35E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  <a:latin typeface="+mn-lt"/>
              <a:cs typeface="Arial" pitchFamily="34" charset="0"/>
            </a:rPr>
            <a:t>Дорослішай на здоров’я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  <a:latin typeface="+mn-lt"/>
              <a:cs typeface="Arial" pitchFamily="34" charset="0"/>
            </a:rPr>
            <a:t>9-11 класи</a:t>
          </a:r>
          <a:endParaRPr lang="uk-UA" sz="2800" b="1" i="1" dirty="0">
            <a:solidFill>
              <a:schemeClr val="tx2">
                <a:lumMod val="75000"/>
              </a:schemeClr>
            </a:solidFill>
            <a:latin typeface="+mn-lt"/>
            <a:cs typeface="Arial" pitchFamily="34" charset="0"/>
          </a:endParaRPr>
        </a:p>
      </dgm:t>
    </dgm:pt>
    <dgm:pt modelId="{BA25D4CF-C1CB-408B-8D20-B205EFCEF2C1}" type="parTrans" cxnId="{56B4980F-3D8E-4A72-BA2D-1601EC9D84A5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uk-UA" sz="2800">
            <a:latin typeface="+mn-lt"/>
          </a:endParaRPr>
        </a:p>
      </dgm:t>
    </dgm:pt>
    <dgm:pt modelId="{5D19B036-E247-43BF-949F-EDEE3DFE1C43}" type="sibTrans" cxnId="{56B4980F-3D8E-4A72-BA2D-1601EC9D84A5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uk-UA" sz="2800">
            <a:latin typeface="+mn-lt"/>
          </a:endParaRPr>
        </a:p>
      </dgm:t>
    </dgm:pt>
    <dgm:pt modelId="{8CC24C27-1A8D-462E-9874-20B9D9E42999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</a:rPr>
            <a:t>Вчимося жити разом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</a:rPr>
            <a:t>(1-11 класи)</a:t>
          </a:r>
        </a:p>
      </dgm:t>
    </dgm:pt>
    <dgm:pt modelId="{66822DE9-0BBE-4CF8-AF78-9E5CEEEAE8B0}" type="parTrans" cxnId="{3009E491-E2ED-4541-816D-9FCE0EDFB92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uk-UA" sz="2800"/>
        </a:p>
      </dgm:t>
    </dgm:pt>
    <dgm:pt modelId="{ED6D7A02-0E78-4F63-8706-DBA75BDBD0FB}" type="sibTrans" cxnId="{3009E491-E2ED-4541-816D-9FCE0EDFB92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uk-UA" sz="2800"/>
        </a:p>
      </dgm:t>
    </dgm:pt>
    <dgm:pt modelId="{A780E183-C8AE-45D4-A6AA-027A73F8A673}" type="pres">
      <dgm:prSet presAssocID="{5084FFE7-F7D7-42D4-8CE3-05E5D193F83C}" presName="linear" presStyleCnt="0">
        <dgm:presLayoutVars>
          <dgm:dir/>
          <dgm:resizeHandles val="exact"/>
        </dgm:presLayoutVars>
      </dgm:prSet>
      <dgm:spPr/>
    </dgm:pt>
    <dgm:pt modelId="{90007A5B-FEC9-40C1-BFF5-E884CD73DEA0}" type="pres">
      <dgm:prSet presAssocID="{8CC24C27-1A8D-462E-9874-20B9D9E42999}" presName="comp" presStyleCnt="0"/>
      <dgm:spPr/>
    </dgm:pt>
    <dgm:pt modelId="{748FCB5D-1E96-4D38-8BBB-AA84CE1A6846}" type="pres">
      <dgm:prSet presAssocID="{8CC24C27-1A8D-462E-9874-20B9D9E42999}" presName="box" presStyleLbl="node1" presStyleIdx="0" presStyleCnt="3"/>
      <dgm:spPr/>
    </dgm:pt>
    <dgm:pt modelId="{D069E2FD-511E-4B08-9AE1-AA65EE73A7CF}" type="pres">
      <dgm:prSet presAssocID="{8CC24C27-1A8D-462E-9874-20B9D9E42999}" presName="img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t="-41000" b="-41000"/>
          </a:stretch>
        </a:blipFill>
      </dgm:spPr>
    </dgm:pt>
    <dgm:pt modelId="{5CB50B63-C51E-42E3-9EBE-F3AA153E2F06}" type="pres">
      <dgm:prSet presAssocID="{8CC24C27-1A8D-462E-9874-20B9D9E42999}" presName="text" presStyleLbl="node1" presStyleIdx="0" presStyleCnt="3">
        <dgm:presLayoutVars>
          <dgm:bulletEnabled val="1"/>
        </dgm:presLayoutVars>
      </dgm:prSet>
      <dgm:spPr/>
    </dgm:pt>
    <dgm:pt modelId="{C80DCE3B-F4E1-4CAE-9CD0-346B9FF69446}" type="pres">
      <dgm:prSet presAssocID="{ED6D7A02-0E78-4F63-8706-DBA75BDBD0FB}" presName="spacer" presStyleCnt="0"/>
      <dgm:spPr/>
    </dgm:pt>
    <dgm:pt modelId="{4943DD0B-43B6-421D-87D7-EB8483B2C7DC}" type="pres">
      <dgm:prSet presAssocID="{F5284AD1-37A9-4DBB-B25C-037BC9A7E57B}" presName="comp" presStyleCnt="0"/>
      <dgm:spPr/>
    </dgm:pt>
    <dgm:pt modelId="{B5F23BE8-057E-4A5D-8DA9-3C9C5ADB9690}" type="pres">
      <dgm:prSet presAssocID="{F5284AD1-37A9-4DBB-B25C-037BC9A7E57B}" presName="box" presStyleLbl="node1" presStyleIdx="1" presStyleCnt="3"/>
      <dgm:spPr/>
    </dgm:pt>
    <dgm:pt modelId="{40A4934D-D394-452A-8FCC-F87C0560E2C7}" type="pres">
      <dgm:prSet presAssocID="{F5284AD1-37A9-4DBB-B25C-037BC9A7E57B}" presName="img" presStyleLbl="fgImgPlace1" presStyleIdx="1" presStyleCnt="3"/>
      <dgm:spPr>
        <a:blipFill>
          <a:blip xmlns:r="http://schemas.openxmlformats.org/officeDocument/2006/relationships" r:embed="rId2" cstate="print"/>
          <a:srcRect/>
          <a:stretch>
            <a:fillRect t="-1000" b="-1000"/>
          </a:stretch>
        </a:blipFill>
      </dgm:spPr>
    </dgm:pt>
    <dgm:pt modelId="{73F98543-F099-4488-8261-6CAC95D3EB8F}" type="pres">
      <dgm:prSet presAssocID="{F5284AD1-37A9-4DBB-B25C-037BC9A7E57B}" presName="text" presStyleLbl="node1" presStyleIdx="1" presStyleCnt="3">
        <dgm:presLayoutVars>
          <dgm:bulletEnabled val="1"/>
        </dgm:presLayoutVars>
      </dgm:prSet>
      <dgm:spPr/>
    </dgm:pt>
    <dgm:pt modelId="{49EC9392-CC58-4832-9475-27D79EC6652B}" type="pres">
      <dgm:prSet presAssocID="{242F0BD0-012C-404D-8F12-C1998D3F4AC4}" presName="spacer" presStyleCnt="0"/>
      <dgm:spPr/>
    </dgm:pt>
    <dgm:pt modelId="{8E00BFF8-D052-4D33-BEA5-4C1C24533A83}" type="pres">
      <dgm:prSet presAssocID="{AF193455-3B02-49D2-96A8-34263C17E35E}" presName="comp" presStyleCnt="0"/>
      <dgm:spPr/>
    </dgm:pt>
    <dgm:pt modelId="{99C8228B-1EF4-41BA-9C3C-B1F862C8B5E0}" type="pres">
      <dgm:prSet presAssocID="{AF193455-3B02-49D2-96A8-34263C17E35E}" presName="box" presStyleLbl="node1" presStyleIdx="2" presStyleCnt="3"/>
      <dgm:spPr/>
    </dgm:pt>
    <dgm:pt modelId="{FC85767D-A2F0-44A4-A131-1F4EC0A3E0EA}" type="pres">
      <dgm:prSet presAssocID="{AF193455-3B02-49D2-96A8-34263C17E35E}" presName="img" presStyleLbl="fgImgPlace1" presStyleIdx="2" presStyleCnt="3" custScaleX="89617" custScaleY="109498"/>
      <dgm:spPr>
        <a:blipFill>
          <a:blip xmlns:r="http://schemas.openxmlformats.org/officeDocument/2006/relationships" r:embed="rId3" cstate="print"/>
          <a:srcRect/>
          <a:stretch>
            <a:fillRect l="-24000" r="-24000"/>
          </a:stretch>
        </a:blipFill>
      </dgm:spPr>
    </dgm:pt>
    <dgm:pt modelId="{FC5EA951-2F0D-440A-82D0-13C0EAADBBF8}" type="pres">
      <dgm:prSet presAssocID="{AF193455-3B02-49D2-96A8-34263C17E35E}" presName="text" presStyleLbl="node1" presStyleIdx="2" presStyleCnt="3">
        <dgm:presLayoutVars>
          <dgm:bulletEnabled val="1"/>
        </dgm:presLayoutVars>
      </dgm:prSet>
      <dgm:spPr/>
    </dgm:pt>
  </dgm:ptLst>
  <dgm:cxnLst>
    <dgm:cxn modelId="{7B4D0C04-E57E-4DC0-B3DD-2F75671AA660}" type="presOf" srcId="{AF193455-3B02-49D2-96A8-34263C17E35E}" destId="{FC5EA951-2F0D-440A-82D0-13C0EAADBBF8}" srcOrd="1" destOrd="0" presId="urn:microsoft.com/office/officeart/2005/8/layout/vList4"/>
    <dgm:cxn modelId="{56B4980F-3D8E-4A72-BA2D-1601EC9D84A5}" srcId="{5084FFE7-F7D7-42D4-8CE3-05E5D193F83C}" destId="{AF193455-3B02-49D2-96A8-34263C17E35E}" srcOrd="2" destOrd="0" parTransId="{BA25D4CF-C1CB-408B-8D20-B205EFCEF2C1}" sibTransId="{5D19B036-E247-43BF-949F-EDEE3DFE1C43}"/>
    <dgm:cxn modelId="{A5924818-8643-4BF2-8996-6EAAE7EFCF7E}" type="presOf" srcId="{F5284AD1-37A9-4DBB-B25C-037BC9A7E57B}" destId="{73F98543-F099-4488-8261-6CAC95D3EB8F}" srcOrd="1" destOrd="0" presId="urn:microsoft.com/office/officeart/2005/8/layout/vList4"/>
    <dgm:cxn modelId="{665E632A-3ECB-4F4F-B854-65C09B0E1679}" type="presOf" srcId="{AF193455-3B02-49D2-96A8-34263C17E35E}" destId="{99C8228B-1EF4-41BA-9C3C-B1F862C8B5E0}" srcOrd="0" destOrd="0" presId="urn:microsoft.com/office/officeart/2005/8/layout/vList4"/>
    <dgm:cxn modelId="{711B715F-BDF5-4A4D-A9CC-4CAB8067DBC3}" type="presOf" srcId="{8CC24C27-1A8D-462E-9874-20B9D9E42999}" destId="{748FCB5D-1E96-4D38-8BBB-AA84CE1A6846}" srcOrd="0" destOrd="0" presId="urn:microsoft.com/office/officeart/2005/8/layout/vList4"/>
    <dgm:cxn modelId="{FA34C06A-7897-4E35-ABAB-5DE8474E4359}" type="presOf" srcId="{F5284AD1-37A9-4DBB-B25C-037BC9A7E57B}" destId="{B5F23BE8-057E-4A5D-8DA9-3C9C5ADB9690}" srcOrd="0" destOrd="0" presId="urn:microsoft.com/office/officeart/2005/8/layout/vList4"/>
    <dgm:cxn modelId="{3009E491-E2ED-4541-816D-9FCE0EDFB920}" srcId="{5084FFE7-F7D7-42D4-8CE3-05E5D193F83C}" destId="{8CC24C27-1A8D-462E-9874-20B9D9E42999}" srcOrd="0" destOrd="0" parTransId="{66822DE9-0BBE-4CF8-AF78-9E5CEEEAE8B0}" sibTransId="{ED6D7A02-0E78-4F63-8706-DBA75BDBD0FB}"/>
    <dgm:cxn modelId="{989CDFBB-6A51-4BA8-B27C-7F2EB2918E86}" type="presOf" srcId="{5084FFE7-F7D7-42D4-8CE3-05E5D193F83C}" destId="{A780E183-C8AE-45D4-A6AA-027A73F8A673}" srcOrd="0" destOrd="0" presId="urn:microsoft.com/office/officeart/2005/8/layout/vList4"/>
    <dgm:cxn modelId="{9E8B16D3-5497-44AC-B37D-F77CC0FEB317}" srcId="{5084FFE7-F7D7-42D4-8CE3-05E5D193F83C}" destId="{F5284AD1-37A9-4DBB-B25C-037BC9A7E57B}" srcOrd="1" destOrd="0" parTransId="{BF15DD7C-EC8C-43B9-98B3-39A9863EE67E}" sibTransId="{242F0BD0-012C-404D-8F12-C1998D3F4AC4}"/>
    <dgm:cxn modelId="{623DCCDC-C492-4024-97D5-322467380F9E}" type="presOf" srcId="{8CC24C27-1A8D-462E-9874-20B9D9E42999}" destId="{5CB50B63-C51E-42E3-9EBE-F3AA153E2F06}" srcOrd="1" destOrd="0" presId="urn:microsoft.com/office/officeart/2005/8/layout/vList4"/>
    <dgm:cxn modelId="{FCF16817-441C-46A1-8F6B-B7D4F0D8AF69}" type="presParOf" srcId="{A780E183-C8AE-45D4-A6AA-027A73F8A673}" destId="{90007A5B-FEC9-40C1-BFF5-E884CD73DEA0}" srcOrd="0" destOrd="0" presId="urn:microsoft.com/office/officeart/2005/8/layout/vList4"/>
    <dgm:cxn modelId="{92971ECD-F93A-4D3C-BEE2-4C4989F3C470}" type="presParOf" srcId="{90007A5B-FEC9-40C1-BFF5-E884CD73DEA0}" destId="{748FCB5D-1E96-4D38-8BBB-AA84CE1A6846}" srcOrd="0" destOrd="0" presId="urn:microsoft.com/office/officeart/2005/8/layout/vList4"/>
    <dgm:cxn modelId="{A86D6758-44EA-4C97-8B52-C05F72F25423}" type="presParOf" srcId="{90007A5B-FEC9-40C1-BFF5-E884CD73DEA0}" destId="{D069E2FD-511E-4B08-9AE1-AA65EE73A7CF}" srcOrd="1" destOrd="0" presId="urn:microsoft.com/office/officeart/2005/8/layout/vList4"/>
    <dgm:cxn modelId="{4B531087-FE7A-49C4-B3D5-2ECD13A58324}" type="presParOf" srcId="{90007A5B-FEC9-40C1-BFF5-E884CD73DEA0}" destId="{5CB50B63-C51E-42E3-9EBE-F3AA153E2F06}" srcOrd="2" destOrd="0" presId="urn:microsoft.com/office/officeart/2005/8/layout/vList4"/>
    <dgm:cxn modelId="{701772E0-4CEC-46F8-9313-8602414F7E7B}" type="presParOf" srcId="{A780E183-C8AE-45D4-A6AA-027A73F8A673}" destId="{C80DCE3B-F4E1-4CAE-9CD0-346B9FF69446}" srcOrd="1" destOrd="0" presId="urn:microsoft.com/office/officeart/2005/8/layout/vList4"/>
    <dgm:cxn modelId="{B8319695-F308-454F-847E-716D4B96969C}" type="presParOf" srcId="{A780E183-C8AE-45D4-A6AA-027A73F8A673}" destId="{4943DD0B-43B6-421D-87D7-EB8483B2C7DC}" srcOrd="2" destOrd="0" presId="urn:microsoft.com/office/officeart/2005/8/layout/vList4"/>
    <dgm:cxn modelId="{CAABC4FF-A952-4239-9D87-0FF4AC35AD0B}" type="presParOf" srcId="{4943DD0B-43B6-421D-87D7-EB8483B2C7DC}" destId="{B5F23BE8-057E-4A5D-8DA9-3C9C5ADB9690}" srcOrd="0" destOrd="0" presId="urn:microsoft.com/office/officeart/2005/8/layout/vList4"/>
    <dgm:cxn modelId="{C4A34593-A5B3-479C-B07C-8C35E3DBABEA}" type="presParOf" srcId="{4943DD0B-43B6-421D-87D7-EB8483B2C7DC}" destId="{40A4934D-D394-452A-8FCC-F87C0560E2C7}" srcOrd="1" destOrd="0" presId="urn:microsoft.com/office/officeart/2005/8/layout/vList4"/>
    <dgm:cxn modelId="{80F36FFA-E7F8-4EF5-981E-B9676FD7450C}" type="presParOf" srcId="{4943DD0B-43B6-421D-87D7-EB8483B2C7DC}" destId="{73F98543-F099-4488-8261-6CAC95D3EB8F}" srcOrd="2" destOrd="0" presId="urn:microsoft.com/office/officeart/2005/8/layout/vList4"/>
    <dgm:cxn modelId="{EF345DAA-FBA1-4DD5-8D81-72405F107396}" type="presParOf" srcId="{A780E183-C8AE-45D4-A6AA-027A73F8A673}" destId="{49EC9392-CC58-4832-9475-27D79EC6652B}" srcOrd="3" destOrd="0" presId="urn:microsoft.com/office/officeart/2005/8/layout/vList4"/>
    <dgm:cxn modelId="{4825F484-AB2A-45CF-BB61-52E6FC2FD15F}" type="presParOf" srcId="{A780E183-C8AE-45D4-A6AA-027A73F8A673}" destId="{8E00BFF8-D052-4D33-BEA5-4C1C24533A83}" srcOrd="4" destOrd="0" presId="urn:microsoft.com/office/officeart/2005/8/layout/vList4"/>
    <dgm:cxn modelId="{C53C85F9-4F6D-4CC1-8D55-658EA5C3D0B8}" type="presParOf" srcId="{8E00BFF8-D052-4D33-BEA5-4C1C24533A83}" destId="{99C8228B-1EF4-41BA-9C3C-B1F862C8B5E0}" srcOrd="0" destOrd="0" presId="urn:microsoft.com/office/officeart/2005/8/layout/vList4"/>
    <dgm:cxn modelId="{F97D03C4-DF97-4EE7-A4C6-06A510AF370E}" type="presParOf" srcId="{8E00BFF8-D052-4D33-BEA5-4C1C24533A83}" destId="{FC85767D-A2F0-44A4-A131-1F4EC0A3E0EA}" srcOrd="1" destOrd="0" presId="urn:microsoft.com/office/officeart/2005/8/layout/vList4"/>
    <dgm:cxn modelId="{161AB68A-151F-4600-94E2-F93E2D312245}" type="presParOf" srcId="{8E00BFF8-D052-4D33-BEA5-4C1C24533A83}" destId="{FC5EA951-2F0D-440A-82D0-13C0EAADBBF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084FFE7-F7D7-42D4-8CE3-05E5D193F83C}" type="doc">
      <dgm:prSet loTypeId="urn:microsoft.com/office/officeart/2005/8/layout/vList4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uk-UA"/>
        </a:p>
      </dgm:t>
    </dgm:pt>
    <dgm:pt modelId="{F5284AD1-37A9-4DBB-B25C-037BC9A7E57B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uk-UA" sz="3200" b="1" dirty="0">
              <a:solidFill>
                <a:srgbClr val="FF0000"/>
              </a:solidFill>
              <a:latin typeface="+mn-lt"/>
              <a:cs typeface="Arial" pitchFamily="34" charset="0"/>
            </a:rPr>
            <a:t>Захисти себе від ВІЛ (9-11 класи)</a:t>
          </a:r>
        </a:p>
      </dgm:t>
    </dgm:pt>
    <dgm:pt modelId="{BF15DD7C-EC8C-43B9-98B3-39A9863EE67E}" type="parTrans" cxnId="{9E8B16D3-5497-44AC-B37D-F77CC0FEB317}">
      <dgm:prSet/>
      <dgm:spPr/>
      <dgm:t>
        <a:bodyPr/>
        <a:lstStyle/>
        <a:p>
          <a:endParaRPr lang="uk-UA"/>
        </a:p>
      </dgm:t>
    </dgm:pt>
    <dgm:pt modelId="{242F0BD0-012C-404D-8F12-C1998D3F4AC4}" type="sibTrans" cxnId="{9E8B16D3-5497-44AC-B37D-F77CC0FEB317}">
      <dgm:prSet/>
      <dgm:spPr/>
      <dgm:t>
        <a:bodyPr/>
        <a:lstStyle/>
        <a:p>
          <a:endParaRPr lang="uk-UA"/>
        </a:p>
      </dgm:t>
    </dgm:pt>
    <dgm:pt modelId="{AF193455-3B02-49D2-96A8-34263C17E35E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uk-UA" sz="3200" b="1" dirty="0">
              <a:solidFill>
                <a:srgbClr val="FF0000"/>
              </a:solidFill>
              <a:latin typeface="+mn-lt"/>
              <a:cs typeface="Arial" pitchFamily="34" charset="0"/>
            </a:rPr>
            <a:t>Маршрут безпеки </a:t>
          </a:r>
        </a:p>
        <a:p>
          <a:pPr algn="ctr">
            <a:spcAft>
              <a:spcPts val="0"/>
            </a:spcAft>
          </a:pPr>
          <a:r>
            <a:rPr lang="uk-UA" sz="2800" b="1" dirty="0">
              <a:solidFill>
                <a:srgbClr val="FF0000"/>
              </a:solidFill>
              <a:latin typeface="+mn-lt"/>
              <a:cs typeface="Arial" pitchFamily="34" charset="0"/>
            </a:rPr>
            <a:t>(позакласна робота у 9-11 класах)</a:t>
          </a:r>
        </a:p>
      </dgm:t>
    </dgm:pt>
    <dgm:pt modelId="{BA25D4CF-C1CB-408B-8D20-B205EFCEF2C1}" type="parTrans" cxnId="{56B4980F-3D8E-4A72-BA2D-1601EC9D84A5}">
      <dgm:prSet/>
      <dgm:spPr/>
      <dgm:t>
        <a:bodyPr/>
        <a:lstStyle/>
        <a:p>
          <a:endParaRPr lang="uk-UA"/>
        </a:p>
      </dgm:t>
    </dgm:pt>
    <dgm:pt modelId="{5D19B036-E247-43BF-949F-EDEE3DFE1C43}" type="sibTrans" cxnId="{56B4980F-3D8E-4A72-BA2D-1601EC9D84A5}">
      <dgm:prSet/>
      <dgm:spPr/>
      <dgm:t>
        <a:bodyPr/>
        <a:lstStyle/>
        <a:p>
          <a:endParaRPr lang="uk-UA"/>
        </a:p>
      </dgm:t>
    </dgm:pt>
    <dgm:pt modelId="{2C68A169-77D1-4737-BD41-B4C42ACC6A02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>
            <a:spcAft>
              <a:spcPts val="0"/>
            </a:spcAft>
          </a:pPr>
          <a:r>
            <a:rPr lang="en-US" sz="3200" b="1" dirty="0">
              <a:solidFill>
                <a:srgbClr val="FF0000"/>
              </a:solidFill>
              <a:latin typeface="+mn-lt"/>
              <a:cs typeface="Arial" pitchFamily="34" charset="0"/>
            </a:rPr>
            <a:t>Fair Play – </a:t>
          </a:r>
          <a:r>
            <a:rPr lang="uk-UA" sz="3200" b="1" dirty="0">
              <a:solidFill>
                <a:srgbClr val="FF0000"/>
              </a:solidFill>
              <a:latin typeface="+mn-lt"/>
              <a:cs typeface="Arial" pitchFamily="34" charset="0"/>
            </a:rPr>
            <a:t>Чесна Гра </a:t>
          </a:r>
        </a:p>
        <a:p>
          <a:pPr algn="ctr">
            <a:spcAft>
              <a:spcPts val="0"/>
            </a:spcAft>
          </a:pP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(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профілактика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 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ВІЛ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 на уроках 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фізкультури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, </a:t>
          </a:r>
        </a:p>
        <a:p>
          <a:pPr algn="ctr">
            <a:spcAft>
              <a:spcPts val="0"/>
            </a:spcAft>
          </a:pP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8-11 </a:t>
          </a:r>
          <a:r>
            <a:rPr lang="ru-RU" sz="2800" b="1" dirty="0" err="1">
              <a:solidFill>
                <a:srgbClr val="FF0000"/>
              </a:solidFill>
              <a:latin typeface="+mn-lt"/>
              <a:cs typeface="Arial" pitchFamily="34" charset="0"/>
            </a:rPr>
            <a:t>класи</a:t>
          </a:r>
          <a:r>
            <a:rPr lang="ru-RU" sz="2800" b="1" dirty="0">
              <a:solidFill>
                <a:srgbClr val="FF0000"/>
              </a:solidFill>
              <a:latin typeface="+mn-lt"/>
              <a:cs typeface="Arial" pitchFamily="34" charset="0"/>
            </a:rPr>
            <a:t>)</a:t>
          </a:r>
        </a:p>
      </dgm:t>
    </dgm:pt>
    <dgm:pt modelId="{D8E5D1C5-D0BB-4C28-A4A6-68D4A9DBCE4C}" type="sibTrans" cxnId="{236369F0-30A0-404A-A785-951A4CA585BE}">
      <dgm:prSet/>
      <dgm:spPr/>
      <dgm:t>
        <a:bodyPr/>
        <a:lstStyle/>
        <a:p>
          <a:endParaRPr lang="uk-UA"/>
        </a:p>
      </dgm:t>
    </dgm:pt>
    <dgm:pt modelId="{6FD26D94-CD6E-46F3-99AE-6CB3802D5F73}" type="parTrans" cxnId="{236369F0-30A0-404A-A785-951A4CA585BE}">
      <dgm:prSet/>
      <dgm:spPr/>
      <dgm:t>
        <a:bodyPr/>
        <a:lstStyle/>
        <a:p>
          <a:endParaRPr lang="uk-UA"/>
        </a:p>
      </dgm:t>
    </dgm:pt>
    <dgm:pt modelId="{A780E183-C8AE-45D4-A6AA-027A73F8A673}" type="pres">
      <dgm:prSet presAssocID="{5084FFE7-F7D7-42D4-8CE3-05E5D193F83C}" presName="linear" presStyleCnt="0">
        <dgm:presLayoutVars>
          <dgm:dir/>
          <dgm:resizeHandles val="exact"/>
        </dgm:presLayoutVars>
      </dgm:prSet>
      <dgm:spPr/>
    </dgm:pt>
    <dgm:pt modelId="{4943DD0B-43B6-421D-87D7-EB8483B2C7DC}" type="pres">
      <dgm:prSet presAssocID="{F5284AD1-37A9-4DBB-B25C-037BC9A7E57B}" presName="comp" presStyleCnt="0"/>
      <dgm:spPr/>
    </dgm:pt>
    <dgm:pt modelId="{B5F23BE8-057E-4A5D-8DA9-3C9C5ADB9690}" type="pres">
      <dgm:prSet presAssocID="{F5284AD1-37A9-4DBB-B25C-037BC9A7E57B}" presName="box" presStyleLbl="node1" presStyleIdx="0" presStyleCnt="3"/>
      <dgm:spPr/>
    </dgm:pt>
    <dgm:pt modelId="{40A4934D-D394-452A-8FCC-F87C0560E2C7}" type="pres">
      <dgm:prSet presAssocID="{F5284AD1-37A9-4DBB-B25C-037BC9A7E57B}" presName="img" presStyleLbl="fgImgPlace1" presStyleIdx="0" presStyleCnt="3" custScaleX="100203"/>
      <dgm:spPr>
        <a:blipFill>
          <a:blip xmlns:r="http://schemas.openxmlformats.org/officeDocument/2006/relationships" r:embed="rId1" cstate="print"/>
          <a:srcRect/>
          <a:stretch>
            <a:fillRect t="-37000" b="-37000"/>
          </a:stretch>
        </a:blipFill>
      </dgm:spPr>
    </dgm:pt>
    <dgm:pt modelId="{73F98543-F099-4488-8261-6CAC95D3EB8F}" type="pres">
      <dgm:prSet presAssocID="{F5284AD1-37A9-4DBB-B25C-037BC9A7E57B}" presName="text" presStyleLbl="node1" presStyleIdx="0" presStyleCnt="3">
        <dgm:presLayoutVars>
          <dgm:bulletEnabled val="1"/>
        </dgm:presLayoutVars>
      </dgm:prSet>
      <dgm:spPr/>
    </dgm:pt>
    <dgm:pt modelId="{49EC9392-CC58-4832-9475-27D79EC6652B}" type="pres">
      <dgm:prSet presAssocID="{242F0BD0-012C-404D-8F12-C1998D3F4AC4}" presName="spacer" presStyleCnt="0"/>
      <dgm:spPr/>
    </dgm:pt>
    <dgm:pt modelId="{8E00BFF8-D052-4D33-BEA5-4C1C24533A83}" type="pres">
      <dgm:prSet presAssocID="{AF193455-3B02-49D2-96A8-34263C17E35E}" presName="comp" presStyleCnt="0"/>
      <dgm:spPr/>
    </dgm:pt>
    <dgm:pt modelId="{99C8228B-1EF4-41BA-9C3C-B1F862C8B5E0}" type="pres">
      <dgm:prSet presAssocID="{AF193455-3B02-49D2-96A8-34263C17E35E}" presName="box" presStyleLbl="node1" presStyleIdx="1" presStyleCnt="3"/>
      <dgm:spPr/>
    </dgm:pt>
    <dgm:pt modelId="{FC85767D-A2F0-44A4-A131-1F4EC0A3E0EA}" type="pres">
      <dgm:prSet presAssocID="{AF193455-3B02-49D2-96A8-34263C17E35E}" presName="img" presStyleLbl="fgImgPlace1" presStyleIdx="1" presStyleCnt="3"/>
      <dgm:spPr>
        <a:blipFill>
          <a:blip xmlns:r="http://schemas.openxmlformats.org/officeDocument/2006/relationships" r:embed="rId2" cstate="print"/>
          <a:srcRect/>
          <a:stretch>
            <a:fillRect l="-6000" r="-6000"/>
          </a:stretch>
        </a:blipFill>
      </dgm:spPr>
    </dgm:pt>
    <dgm:pt modelId="{FC5EA951-2F0D-440A-82D0-13C0EAADBBF8}" type="pres">
      <dgm:prSet presAssocID="{AF193455-3B02-49D2-96A8-34263C17E35E}" presName="text" presStyleLbl="node1" presStyleIdx="1" presStyleCnt="3">
        <dgm:presLayoutVars>
          <dgm:bulletEnabled val="1"/>
        </dgm:presLayoutVars>
      </dgm:prSet>
      <dgm:spPr/>
    </dgm:pt>
    <dgm:pt modelId="{F32FFBA2-FE5A-4968-8955-8EC4DD4CB0EE}" type="pres">
      <dgm:prSet presAssocID="{5D19B036-E247-43BF-949F-EDEE3DFE1C43}" presName="spacer" presStyleCnt="0"/>
      <dgm:spPr/>
    </dgm:pt>
    <dgm:pt modelId="{56F1497B-570F-4880-A989-E9EF02FE70A4}" type="pres">
      <dgm:prSet presAssocID="{2C68A169-77D1-4737-BD41-B4C42ACC6A02}" presName="comp" presStyleCnt="0"/>
      <dgm:spPr/>
    </dgm:pt>
    <dgm:pt modelId="{7816B143-8B34-4E41-A204-22F8CDD4F9A0}" type="pres">
      <dgm:prSet presAssocID="{2C68A169-77D1-4737-BD41-B4C42ACC6A02}" presName="box" presStyleLbl="node1" presStyleIdx="2" presStyleCnt="3"/>
      <dgm:spPr/>
    </dgm:pt>
    <dgm:pt modelId="{3837BF7A-3F45-4916-BE4E-C631CDF09DC4}" type="pres">
      <dgm:prSet presAssocID="{2C68A169-77D1-4737-BD41-B4C42ACC6A02}" presName="img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 t="-31000" b="-31000"/>
          </a:stretch>
        </a:blipFill>
      </dgm:spPr>
    </dgm:pt>
    <dgm:pt modelId="{F1B17685-1ED6-4A43-95AB-A216CB8630E7}" type="pres">
      <dgm:prSet presAssocID="{2C68A169-77D1-4737-BD41-B4C42ACC6A02}" presName="text" presStyleLbl="node1" presStyleIdx="2" presStyleCnt="3">
        <dgm:presLayoutVars>
          <dgm:bulletEnabled val="1"/>
        </dgm:presLayoutVars>
      </dgm:prSet>
      <dgm:spPr/>
    </dgm:pt>
  </dgm:ptLst>
  <dgm:cxnLst>
    <dgm:cxn modelId="{56B4980F-3D8E-4A72-BA2D-1601EC9D84A5}" srcId="{5084FFE7-F7D7-42D4-8CE3-05E5D193F83C}" destId="{AF193455-3B02-49D2-96A8-34263C17E35E}" srcOrd="1" destOrd="0" parTransId="{BA25D4CF-C1CB-408B-8D20-B205EFCEF2C1}" sibTransId="{5D19B036-E247-43BF-949F-EDEE3DFE1C43}"/>
    <dgm:cxn modelId="{29FD0B10-A6F8-477F-98E9-96447C68D1D6}" type="presOf" srcId="{F5284AD1-37A9-4DBB-B25C-037BC9A7E57B}" destId="{B5F23BE8-057E-4A5D-8DA9-3C9C5ADB9690}" srcOrd="0" destOrd="0" presId="urn:microsoft.com/office/officeart/2005/8/layout/vList4"/>
    <dgm:cxn modelId="{D1D8EB66-8C90-4BE8-BA2D-CF79676168F4}" type="presOf" srcId="{AF193455-3B02-49D2-96A8-34263C17E35E}" destId="{99C8228B-1EF4-41BA-9C3C-B1F862C8B5E0}" srcOrd="0" destOrd="0" presId="urn:microsoft.com/office/officeart/2005/8/layout/vList4"/>
    <dgm:cxn modelId="{035B224C-8F58-473A-81FD-3DB2FFFE4F44}" type="presOf" srcId="{5084FFE7-F7D7-42D4-8CE3-05E5D193F83C}" destId="{A780E183-C8AE-45D4-A6AA-027A73F8A673}" srcOrd="0" destOrd="0" presId="urn:microsoft.com/office/officeart/2005/8/layout/vList4"/>
    <dgm:cxn modelId="{C11D014D-F559-4498-A87D-7FDE6F681F95}" type="presOf" srcId="{AF193455-3B02-49D2-96A8-34263C17E35E}" destId="{FC5EA951-2F0D-440A-82D0-13C0EAADBBF8}" srcOrd="1" destOrd="0" presId="urn:microsoft.com/office/officeart/2005/8/layout/vList4"/>
    <dgm:cxn modelId="{6BB49C4D-A031-45FA-94FE-D4815B8644A3}" type="presOf" srcId="{2C68A169-77D1-4737-BD41-B4C42ACC6A02}" destId="{7816B143-8B34-4E41-A204-22F8CDD4F9A0}" srcOrd="0" destOrd="0" presId="urn:microsoft.com/office/officeart/2005/8/layout/vList4"/>
    <dgm:cxn modelId="{A171C9C7-A56F-4D0A-AB4E-334F9434DF85}" type="presOf" srcId="{2C68A169-77D1-4737-BD41-B4C42ACC6A02}" destId="{F1B17685-1ED6-4A43-95AB-A216CB8630E7}" srcOrd="1" destOrd="0" presId="urn:microsoft.com/office/officeart/2005/8/layout/vList4"/>
    <dgm:cxn modelId="{9E8B16D3-5497-44AC-B37D-F77CC0FEB317}" srcId="{5084FFE7-F7D7-42D4-8CE3-05E5D193F83C}" destId="{F5284AD1-37A9-4DBB-B25C-037BC9A7E57B}" srcOrd="0" destOrd="0" parTransId="{BF15DD7C-EC8C-43B9-98B3-39A9863EE67E}" sibTransId="{242F0BD0-012C-404D-8F12-C1998D3F4AC4}"/>
    <dgm:cxn modelId="{0A9998E0-C7D5-4EBA-B658-A4C3C471F1CB}" type="presOf" srcId="{F5284AD1-37A9-4DBB-B25C-037BC9A7E57B}" destId="{73F98543-F099-4488-8261-6CAC95D3EB8F}" srcOrd="1" destOrd="0" presId="urn:microsoft.com/office/officeart/2005/8/layout/vList4"/>
    <dgm:cxn modelId="{236369F0-30A0-404A-A785-951A4CA585BE}" srcId="{5084FFE7-F7D7-42D4-8CE3-05E5D193F83C}" destId="{2C68A169-77D1-4737-BD41-B4C42ACC6A02}" srcOrd="2" destOrd="0" parTransId="{6FD26D94-CD6E-46F3-99AE-6CB3802D5F73}" sibTransId="{D8E5D1C5-D0BB-4C28-A4A6-68D4A9DBCE4C}"/>
    <dgm:cxn modelId="{E1E442C1-7C97-4E15-9C4E-EA27BE5AC482}" type="presParOf" srcId="{A780E183-C8AE-45D4-A6AA-027A73F8A673}" destId="{4943DD0B-43B6-421D-87D7-EB8483B2C7DC}" srcOrd="0" destOrd="0" presId="urn:microsoft.com/office/officeart/2005/8/layout/vList4"/>
    <dgm:cxn modelId="{4A2BE178-F60C-4C72-8277-3EF9772DEDEF}" type="presParOf" srcId="{4943DD0B-43B6-421D-87D7-EB8483B2C7DC}" destId="{B5F23BE8-057E-4A5D-8DA9-3C9C5ADB9690}" srcOrd="0" destOrd="0" presId="urn:microsoft.com/office/officeart/2005/8/layout/vList4"/>
    <dgm:cxn modelId="{34E7C212-27F5-4EA1-A582-0271D3168519}" type="presParOf" srcId="{4943DD0B-43B6-421D-87D7-EB8483B2C7DC}" destId="{40A4934D-D394-452A-8FCC-F87C0560E2C7}" srcOrd="1" destOrd="0" presId="urn:microsoft.com/office/officeart/2005/8/layout/vList4"/>
    <dgm:cxn modelId="{020784B2-9457-4F77-A745-03CB3825C40F}" type="presParOf" srcId="{4943DD0B-43B6-421D-87D7-EB8483B2C7DC}" destId="{73F98543-F099-4488-8261-6CAC95D3EB8F}" srcOrd="2" destOrd="0" presId="urn:microsoft.com/office/officeart/2005/8/layout/vList4"/>
    <dgm:cxn modelId="{4D46C676-6D19-47A8-BA84-C379AE4615D0}" type="presParOf" srcId="{A780E183-C8AE-45D4-A6AA-027A73F8A673}" destId="{49EC9392-CC58-4832-9475-27D79EC6652B}" srcOrd="1" destOrd="0" presId="urn:microsoft.com/office/officeart/2005/8/layout/vList4"/>
    <dgm:cxn modelId="{DA767C59-7B15-4E48-9941-886A169A1C01}" type="presParOf" srcId="{A780E183-C8AE-45D4-A6AA-027A73F8A673}" destId="{8E00BFF8-D052-4D33-BEA5-4C1C24533A83}" srcOrd="2" destOrd="0" presId="urn:microsoft.com/office/officeart/2005/8/layout/vList4"/>
    <dgm:cxn modelId="{C516D896-854D-417A-A9C4-9D9F024CDFE4}" type="presParOf" srcId="{8E00BFF8-D052-4D33-BEA5-4C1C24533A83}" destId="{99C8228B-1EF4-41BA-9C3C-B1F862C8B5E0}" srcOrd="0" destOrd="0" presId="urn:microsoft.com/office/officeart/2005/8/layout/vList4"/>
    <dgm:cxn modelId="{414CE275-B57A-4FFB-852F-41D0A6BDF1B6}" type="presParOf" srcId="{8E00BFF8-D052-4D33-BEA5-4C1C24533A83}" destId="{FC85767D-A2F0-44A4-A131-1F4EC0A3E0EA}" srcOrd="1" destOrd="0" presId="urn:microsoft.com/office/officeart/2005/8/layout/vList4"/>
    <dgm:cxn modelId="{606B2FD3-E700-4EE4-B154-37743C076E95}" type="presParOf" srcId="{8E00BFF8-D052-4D33-BEA5-4C1C24533A83}" destId="{FC5EA951-2F0D-440A-82D0-13C0EAADBBF8}" srcOrd="2" destOrd="0" presId="urn:microsoft.com/office/officeart/2005/8/layout/vList4"/>
    <dgm:cxn modelId="{1FB7A45C-1848-46D2-B4E0-46817526A39B}" type="presParOf" srcId="{A780E183-C8AE-45D4-A6AA-027A73F8A673}" destId="{F32FFBA2-FE5A-4968-8955-8EC4DD4CB0EE}" srcOrd="3" destOrd="0" presId="urn:microsoft.com/office/officeart/2005/8/layout/vList4"/>
    <dgm:cxn modelId="{A223118F-C83B-4BE7-A827-1FD2DAB083BA}" type="presParOf" srcId="{A780E183-C8AE-45D4-A6AA-027A73F8A673}" destId="{56F1497B-570F-4880-A989-E9EF02FE70A4}" srcOrd="4" destOrd="0" presId="urn:microsoft.com/office/officeart/2005/8/layout/vList4"/>
    <dgm:cxn modelId="{0B94810A-D3B3-4007-99DA-50330DADBB2B}" type="presParOf" srcId="{56F1497B-570F-4880-A989-E9EF02FE70A4}" destId="{7816B143-8B34-4E41-A204-22F8CDD4F9A0}" srcOrd="0" destOrd="0" presId="urn:microsoft.com/office/officeart/2005/8/layout/vList4"/>
    <dgm:cxn modelId="{C39A0112-DD5B-4B54-A6AD-08A21636BF2B}" type="presParOf" srcId="{56F1497B-570F-4880-A989-E9EF02FE70A4}" destId="{3837BF7A-3F45-4916-BE4E-C631CDF09DC4}" srcOrd="1" destOrd="0" presId="urn:microsoft.com/office/officeart/2005/8/layout/vList4"/>
    <dgm:cxn modelId="{CEFB36D0-8DE7-4B5D-97C3-BF456E7979CA}" type="presParOf" srcId="{56F1497B-570F-4880-A989-E9EF02FE70A4}" destId="{F1B17685-1ED6-4A43-95AB-A216CB8630E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5C88508-A85D-4120-BE53-CBB220FDA2A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34584F52-0746-4D17-BEF9-03B29E56160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rgbClr val="CC3300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ПСИХОЛОГІЧНІ</a:t>
          </a:r>
          <a:endParaRPr kumimoji="0" lang="ru-RU" altLang="uk-UA" b="1" i="0" u="none" strike="noStrike" cap="none" normalizeH="0" baseline="0">
            <a:ln>
              <a:noFill/>
            </a:ln>
            <a:solidFill>
              <a:srgbClr val="CC3300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gm:t>
    </dgm:pt>
    <dgm:pt modelId="{ED4C6A2B-8940-4C55-B569-59198CABAF78}" type="parTrans" cxnId="{DCF687D3-AD47-48D8-8BC4-79D64CC90317}">
      <dgm:prSet/>
      <dgm:spPr/>
    </dgm:pt>
    <dgm:pt modelId="{35BC1A44-298B-4D76-AFA9-F1233FB5453B}" type="sibTrans" cxnId="{DCF687D3-AD47-48D8-8BC4-79D64CC90317}">
      <dgm:prSet/>
      <dgm:spPr/>
    </dgm:pt>
    <dgm:pt modelId="{D666CDC5-0287-4621-80A7-83E7219E9F4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Інтелектуальні</a:t>
          </a:r>
          <a:endParaRPr kumimoji="0" lang="ru-RU" altLang="uk-UA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gm:t>
    </dgm:pt>
    <dgm:pt modelId="{0544E814-FDA2-476F-999D-B8F5EE848882}" type="parTrans" cxnId="{0A6C3C40-437E-453F-AB0A-F70A546CA02E}">
      <dgm:prSet/>
      <dgm:spPr/>
    </dgm:pt>
    <dgm:pt modelId="{85CAE204-0562-401C-B462-1D84965A6CBD}" type="sibTrans" cxnId="{0A6C3C40-437E-453F-AB0A-F70A546CA02E}">
      <dgm:prSet/>
      <dgm:spPr/>
    </dgm:pt>
    <dgm:pt modelId="{F421976D-60DB-4510-B30D-10210099137D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самооцінки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усвідомлення цінностей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аналізу проблем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прийняття  рішень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критичного мислення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</a:t>
          </a:r>
          <a:r>
            <a:rPr kumimoji="0" lang="uk-UA" altLang="uk-UA" b="1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креативного</a:t>
          </a: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мислення</a:t>
          </a:r>
          <a:endParaRPr kumimoji="0" lang="ru-RU" altLang="uk-UA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gm:t>
    </dgm:pt>
    <dgm:pt modelId="{69E22E7B-0872-4C51-A8FC-94A5A2D4E33D}" type="parTrans" cxnId="{50203937-5F52-419A-A9F1-A01552E44E4C}">
      <dgm:prSet/>
      <dgm:spPr/>
    </dgm:pt>
    <dgm:pt modelId="{2153D0E8-9E22-4C59-97C6-E3B679A05F26}" type="sibTrans" cxnId="{50203937-5F52-419A-A9F1-A01552E44E4C}">
      <dgm:prSet/>
      <dgm:spPr/>
    </dgm:pt>
    <dgm:pt modelId="{550D088E-D360-4E53-9C5C-AB49F34997B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Емоційно-вольові</a:t>
          </a:r>
          <a:endParaRPr kumimoji="0" lang="ru-RU" altLang="uk-UA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gm:t>
    </dgm:pt>
    <dgm:pt modelId="{4ED8F059-4D47-4E35-AB94-839AC42E01CF}" type="parTrans" cxnId="{7B9EFD88-72FC-40CD-9283-690B278D7677}">
      <dgm:prSet/>
      <dgm:spPr/>
    </dgm:pt>
    <dgm:pt modelId="{A1341CF6-6334-4891-960F-A8ED24C4187A}" type="sibTrans" cxnId="{7B9EFD88-72FC-40CD-9283-690B278D7677}">
      <dgm:prSet/>
      <dgm:spPr/>
    </dgm:pt>
    <dgm:pt modelId="{65B442D2-5F86-4A30-8D32-B7CDC648F6CF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самоконтролю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керування стресами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мотивації успіху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гартування волі</a:t>
          </a:r>
          <a:endParaRPr kumimoji="0" lang="ru-RU" altLang="uk-UA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gm:t>
    </dgm:pt>
    <dgm:pt modelId="{FC0932D6-1EC6-42D4-A94A-4D0D3489FB79}" type="parTrans" cxnId="{345A21DD-F316-4D33-8FE0-85DB1454E517}">
      <dgm:prSet/>
      <dgm:spPr/>
    </dgm:pt>
    <dgm:pt modelId="{3E86E1D7-4A54-4693-9D59-15FE4E77B966}" type="sibTrans" cxnId="{345A21DD-F316-4D33-8FE0-85DB1454E517}">
      <dgm:prSet/>
      <dgm:spPr/>
    </dgm:pt>
    <dgm:pt modelId="{2AF3DBF5-0A6D-4F73-A268-36ABFC8501B1}" type="pres">
      <dgm:prSet presAssocID="{F5C88508-A85D-4120-BE53-CBB220FDA2A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F394024-F6B0-4B7B-89B5-7441A61CB068}" type="pres">
      <dgm:prSet presAssocID="{34584F52-0746-4D17-BEF9-03B29E561604}" presName="hierRoot1" presStyleCnt="0">
        <dgm:presLayoutVars>
          <dgm:hierBranch/>
        </dgm:presLayoutVars>
      </dgm:prSet>
      <dgm:spPr/>
    </dgm:pt>
    <dgm:pt modelId="{5C14C48A-DD9C-4074-AE6B-2C8A21962899}" type="pres">
      <dgm:prSet presAssocID="{34584F52-0746-4D17-BEF9-03B29E561604}" presName="rootComposite1" presStyleCnt="0"/>
      <dgm:spPr/>
    </dgm:pt>
    <dgm:pt modelId="{D3CE4D08-2DFF-4BF3-B734-3268DC2D98E5}" type="pres">
      <dgm:prSet presAssocID="{34584F52-0746-4D17-BEF9-03B29E561604}" presName="rootText1" presStyleLbl="node0" presStyleIdx="0" presStyleCnt="1">
        <dgm:presLayoutVars>
          <dgm:chPref val="3"/>
        </dgm:presLayoutVars>
      </dgm:prSet>
      <dgm:spPr/>
    </dgm:pt>
    <dgm:pt modelId="{AB617812-9CE2-44E7-B2DD-F7DFC071742B}" type="pres">
      <dgm:prSet presAssocID="{34584F52-0746-4D17-BEF9-03B29E561604}" presName="rootConnector1" presStyleLbl="node1" presStyleIdx="0" presStyleCnt="0"/>
      <dgm:spPr/>
    </dgm:pt>
    <dgm:pt modelId="{5C78E513-FFC9-41DF-A364-6105558B0B64}" type="pres">
      <dgm:prSet presAssocID="{34584F52-0746-4D17-BEF9-03B29E561604}" presName="hierChild2" presStyleCnt="0"/>
      <dgm:spPr/>
    </dgm:pt>
    <dgm:pt modelId="{F84E7BA5-12E9-40C1-84D7-4E3D9423BCB0}" type="pres">
      <dgm:prSet presAssocID="{0544E814-FDA2-476F-999D-B8F5EE848882}" presName="Name35" presStyleLbl="parChTrans1D2" presStyleIdx="0" presStyleCnt="2"/>
      <dgm:spPr/>
    </dgm:pt>
    <dgm:pt modelId="{20FC43B3-12B9-4169-B3F7-7DAECE33C218}" type="pres">
      <dgm:prSet presAssocID="{D666CDC5-0287-4621-80A7-83E7219E9F41}" presName="hierRoot2" presStyleCnt="0">
        <dgm:presLayoutVars>
          <dgm:hierBranch/>
        </dgm:presLayoutVars>
      </dgm:prSet>
      <dgm:spPr/>
    </dgm:pt>
    <dgm:pt modelId="{A047EEDB-E9F8-4848-8741-BF4AC3695F00}" type="pres">
      <dgm:prSet presAssocID="{D666CDC5-0287-4621-80A7-83E7219E9F41}" presName="rootComposite" presStyleCnt="0"/>
      <dgm:spPr/>
    </dgm:pt>
    <dgm:pt modelId="{DDDAE6AA-2001-4C7B-8E09-AF2DB47E9A4B}" type="pres">
      <dgm:prSet presAssocID="{D666CDC5-0287-4621-80A7-83E7219E9F41}" presName="rootText" presStyleLbl="node2" presStyleIdx="0" presStyleCnt="2">
        <dgm:presLayoutVars>
          <dgm:chPref val="3"/>
        </dgm:presLayoutVars>
      </dgm:prSet>
      <dgm:spPr/>
    </dgm:pt>
    <dgm:pt modelId="{A22DDE9A-C54A-4337-82CD-075B7CB0856A}" type="pres">
      <dgm:prSet presAssocID="{D666CDC5-0287-4621-80A7-83E7219E9F41}" presName="rootConnector" presStyleLbl="node2" presStyleIdx="0" presStyleCnt="2"/>
      <dgm:spPr/>
    </dgm:pt>
    <dgm:pt modelId="{1FE5FD78-417D-49B9-B47F-FF46D6F8C6A8}" type="pres">
      <dgm:prSet presAssocID="{D666CDC5-0287-4621-80A7-83E7219E9F41}" presName="hierChild4" presStyleCnt="0"/>
      <dgm:spPr/>
    </dgm:pt>
    <dgm:pt modelId="{2DDA76E1-4109-4499-851F-C8F0A883F96C}" type="pres">
      <dgm:prSet presAssocID="{69E22E7B-0872-4C51-A8FC-94A5A2D4E33D}" presName="Name35" presStyleLbl="parChTrans1D3" presStyleIdx="0" presStyleCnt="2"/>
      <dgm:spPr/>
    </dgm:pt>
    <dgm:pt modelId="{534A37CC-757A-42A5-86D4-AF957BEFDA13}" type="pres">
      <dgm:prSet presAssocID="{F421976D-60DB-4510-B30D-10210099137D}" presName="hierRoot2" presStyleCnt="0">
        <dgm:presLayoutVars>
          <dgm:hierBranch val="r"/>
        </dgm:presLayoutVars>
      </dgm:prSet>
      <dgm:spPr/>
    </dgm:pt>
    <dgm:pt modelId="{025FD50F-BB1D-459C-9C9B-38E15BE1D4AF}" type="pres">
      <dgm:prSet presAssocID="{F421976D-60DB-4510-B30D-10210099137D}" presName="rootComposite" presStyleCnt="0"/>
      <dgm:spPr/>
    </dgm:pt>
    <dgm:pt modelId="{F2A9249D-E08F-4895-92A3-CD91F3289E61}" type="pres">
      <dgm:prSet presAssocID="{F421976D-60DB-4510-B30D-10210099137D}" presName="rootText" presStyleLbl="node3" presStyleIdx="0" presStyleCnt="2">
        <dgm:presLayoutVars>
          <dgm:chPref val="3"/>
        </dgm:presLayoutVars>
      </dgm:prSet>
      <dgm:spPr/>
    </dgm:pt>
    <dgm:pt modelId="{E870621A-7F65-44A3-9271-D57152DD4690}" type="pres">
      <dgm:prSet presAssocID="{F421976D-60DB-4510-B30D-10210099137D}" presName="rootConnector" presStyleLbl="node3" presStyleIdx="0" presStyleCnt="2"/>
      <dgm:spPr/>
    </dgm:pt>
    <dgm:pt modelId="{4B26E2B2-1872-4745-A23E-AD3548D4C977}" type="pres">
      <dgm:prSet presAssocID="{F421976D-60DB-4510-B30D-10210099137D}" presName="hierChild4" presStyleCnt="0"/>
      <dgm:spPr/>
    </dgm:pt>
    <dgm:pt modelId="{0124B14F-7ADD-4F3C-99E9-8CC8C3D48A70}" type="pres">
      <dgm:prSet presAssocID="{F421976D-60DB-4510-B30D-10210099137D}" presName="hierChild5" presStyleCnt="0"/>
      <dgm:spPr/>
    </dgm:pt>
    <dgm:pt modelId="{284C0B1F-294C-4091-8E3E-1841FD96454A}" type="pres">
      <dgm:prSet presAssocID="{D666CDC5-0287-4621-80A7-83E7219E9F41}" presName="hierChild5" presStyleCnt="0"/>
      <dgm:spPr/>
    </dgm:pt>
    <dgm:pt modelId="{70F1194A-814C-4EDB-923A-25F30E9B14BA}" type="pres">
      <dgm:prSet presAssocID="{4ED8F059-4D47-4E35-AB94-839AC42E01CF}" presName="Name35" presStyleLbl="parChTrans1D2" presStyleIdx="1" presStyleCnt="2"/>
      <dgm:spPr/>
    </dgm:pt>
    <dgm:pt modelId="{9CEFAA7F-B177-4FC7-A8C1-8AAA912774D5}" type="pres">
      <dgm:prSet presAssocID="{550D088E-D360-4E53-9C5C-AB49F34997B4}" presName="hierRoot2" presStyleCnt="0">
        <dgm:presLayoutVars>
          <dgm:hierBranch/>
        </dgm:presLayoutVars>
      </dgm:prSet>
      <dgm:spPr/>
    </dgm:pt>
    <dgm:pt modelId="{A4D3AD5F-75F7-482B-B3C1-7C33C52BF4AD}" type="pres">
      <dgm:prSet presAssocID="{550D088E-D360-4E53-9C5C-AB49F34997B4}" presName="rootComposite" presStyleCnt="0"/>
      <dgm:spPr/>
    </dgm:pt>
    <dgm:pt modelId="{DAD03983-D9A3-405E-8287-416013ED6053}" type="pres">
      <dgm:prSet presAssocID="{550D088E-D360-4E53-9C5C-AB49F34997B4}" presName="rootText" presStyleLbl="node2" presStyleIdx="1" presStyleCnt="2">
        <dgm:presLayoutVars>
          <dgm:chPref val="3"/>
        </dgm:presLayoutVars>
      </dgm:prSet>
      <dgm:spPr/>
    </dgm:pt>
    <dgm:pt modelId="{6808FC94-C6D1-471A-B589-861452F6C8EC}" type="pres">
      <dgm:prSet presAssocID="{550D088E-D360-4E53-9C5C-AB49F34997B4}" presName="rootConnector" presStyleLbl="node2" presStyleIdx="1" presStyleCnt="2"/>
      <dgm:spPr/>
    </dgm:pt>
    <dgm:pt modelId="{B35AC92B-30E1-4514-8C31-144C97B8666C}" type="pres">
      <dgm:prSet presAssocID="{550D088E-D360-4E53-9C5C-AB49F34997B4}" presName="hierChild4" presStyleCnt="0"/>
      <dgm:spPr/>
    </dgm:pt>
    <dgm:pt modelId="{E0443CBA-D35C-4760-A1EA-0C0A67AC4912}" type="pres">
      <dgm:prSet presAssocID="{FC0932D6-1EC6-42D4-A94A-4D0D3489FB79}" presName="Name35" presStyleLbl="parChTrans1D3" presStyleIdx="1" presStyleCnt="2"/>
      <dgm:spPr/>
    </dgm:pt>
    <dgm:pt modelId="{A7F514C7-C042-4A18-BF7C-788A66F8162A}" type="pres">
      <dgm:prSet presAssocID="{65B442D2-5F86-4A30-8D32-B7CDC648F6CF}" presName="hierRoot2" presStyleCnt="0">
        <dgm:presLayoutVars>
          <dgm:hierBranch val="r"/>
        </dgm:presLayoutVars>
      </dgm:prSet>
      <dgm:spPr/>
    </dgm:pt>
    <dgm:pt modelId="{FC781C97-E52D-419D-88B9-E279F768E16E}" type="pres">
      <dgm:prSet presAssocID="{65B442D2-5F86-4A30-8D32-B7CDC648F6CF}" presName="rootComposite" presStyleCnt="0"/>
      <dgm:spPr/>
    </dgm:pt>
    <dgm:pt modelId="{D1A99D8B-EF03-4207-82B6-D8540A361023}" type="pres">
      <dgm:prSet presAssocID="{65B442D2-5F86-4A30-8D32-B7CDC648F6CF}" presName="rootText" presStyleLbl="node3" presStyleIdx="1" presStyleCnt="2">
        <dgm:presLayoutVars>
          <dgm:chPref val="3"/>
        </dgm:presLayoutVars>
      </dgm:prSet>
      <dgm:spPr/>
    </dgm:pt>
    <dgm:pt modelId="{FD575D40-DAC9-4022-AA29-D02D850A19DC}" type="pres">
      <dgm:prSet presAssocID="{65B442D2-5F86-4A30-8D32-B7CDC648F6CF}" presName="rootConnector" presStyleLbl="node3" presStyleIdx="1" presStyleCnt="2"/>
      <dgm:spPr/>
    </dgm:pt>
    <dgm:pt modelId="{A596685E-91B2-4AF3-B185-AF7C5C894688}" type="pres">
      <dgm:prSet presAssocID="{65B442D2-5F86-4A30-8D32-B7CDC648F6CF}" presName="hierChild4" presStyleCnt="0"/>
      <dgm:spPr/>
    </dgm:pt>
    <dgm:pt modelId="{A170EC69-AB7F-42A9-8858-2B74C49402D1}" type="pres">
      <dgm:prSet presAssocID="{65B442D2-5F86-4A30-8D32-B7CDC648F6CF}" presName="hierChild5" presStyleCnt="0"/>
      <dgm:spPr/>
    </dgm:pt>
    <dgm:pt modelId="{1165F2D0-DDA4-4020-AFF9-1F31B69E491A}" type="pres">
      <dgm:prSet presAssocID="{550D088E-D360-4E53-9C5C-AB49F34997B4}" presName="hierChild5" presStyleCnt="0"/>
      <dgm:spPr/>
    </dgm:pt>
    <dgm:pt modelId="{EE7FF10A-5151-4E54-A563-FDE34C7E35AF}" type="pres">
      <dgm:prSet presAssocID="{34584F52-0746-4D17-BEF9-03B29E561604}" presName="hierChild3" presStyleCnt="0"/>
      <dgm:spPr/>
    </dgm:pt>
  </dgm:ptLst>
  <dgm:cxnLst>
    <dgm:cxn modelId="{57C52F01-1A9F-4A26-B7BF-CDD85F9B2ECE}" type="presOf" srcId="{69E22E7B-0872-4C51-A8FC-94A5A2D4E33D}" destId="{2DDA76E1-4109-4499-851F-C8F0A883F96C}" srcOrd="0" destOrd="0" presId="urn:microsoft.com/office/officeart/2005/8/layout/orgChart1"/>
    <dgm:cxn modelId="{3A543B02-0A3A-442C-B88B-E72A64834BB0}" type="presOf" srcId="{D666CDC5-0287-4621-80A7-83E7219E9F41}" destId="{DDDAE6AA-2001-4C7B-8E09-AF2DB47E9A4B}" srcOrd="0" destOrd="0" presId="urn:microsoft.com/office/officeart/2005/8/layout/orgChart1"/>
    <dgm:cxn modelId="{4F59632C-0ED1-41BC-9B01-55762166A5C0}" type="presOf" srcId="{34584F52-0746-4D17-BEF9-03B29E561604}" destId="{D3CE4D08-2DFF-4BF3-B734-3268DC2D98E5}" srcOrd="0" destOrd="0" presId="urn:microsoft.com/office/officeart/2005/8/layout/orgChart1"/>
    <dgm:cxn modelId="{27B30631-6943-446E-9F45-34508C1C59C6}" type="presOf" srcId="{F421976D-60DB-4510-B30D-10210099137D}" destId="{F2A9249D-E08F-4895-92A3-CD91F3289E61}" srcOrd="0" destOrd="0" presId="urn:microsoft.com/office/officeart/2005/8/layout/orgChart1"/>
    <dgm:cxn modelId="{50203937-5F52-419A-A9F1-A01552E44E4C}" srcId="{D666CDC5-0287-4621-80A7-83E7219E9F41}" destId="{F421976D-60DB-4510-B30D-10210099137D}" srcOrd="0" destOrd="0" parTransId="{69E22E7B-0872-4C51-A8FC-94A5A2D4E33D}" sibTransId="{2153D0E8-9E22-4C59-97C6-E3B679A05F26}"/>
    <dgm:cxn modelId="{7B699E3A-815E-41DA-A627-D9FC9FA6AB24}" type="presOf" srcId="{F421976D-60DB-4510-B30D-10210099137D}" destId="{E870621A-7F65-44A3-9271-D57152DD4690}" srcOrd="1" destOrd="0" presId="urn:microsoft.com/office/officeart/2005/8/layout/orgChart1"/>
    <dgm:cxn modelId="{0A6C3C40-437E-453F-AB0A-F70A546CA02E}" srcId="{34584F52-0746-4D17-BEF9-03B29E561604}" destId="{D666CDC5-0287-4621-80A7-83E7219E9F41}" srcOrd="0" destOrd="0" parTransId="{0544E814-FDA2-476F-999D-B8F5EE848882}" sibTransId="{85CAE204-0562-401C-B462-1D84965A6CBD}"/>
    <dgm:cxn modelId="{74785F6A-A7D5-41CB-8FF7-19034391550A}" type="presOf" srcId="{F5C88508-A85D-4120-BE53-CBB220FDA2A6}" destId="{2AF3DBF5-0A6D-4F73-A268-36ABFC8501B1}" srcOrd="0" destOrd="0" presId="urn:microsoft.com/office/officeart/2005/8/layout/orgChart1"/>
    <dgm:cxn modelId="{01B64052-02A5-49FC-8E9E-731607A63EFA}" type="presOf" srcId="{4ED8F059-4D47-4E35-AB94-839AC42E01CF}" destId="{70F1194A-814C-4EDB-923A-25F30E9B14BA}" srcOrd="0" destOrd="0" presId="urn:microsoft.com/office/officeart/2005/8/layout/orgChart1"/>
    <dgm:cxn modelId="{7B9EFD88-72FC-40CD-9283-690B278D7677}" srcId="{34584F52-0746-4D17-BEF9-03B29E561604}" destId="{550D088E-D360-4E53-9C5C-AB49F34997B4}" srcOrd="1" destOrd="0" parTransId="{4ED8F059-4D47-4E35-AB94-839AC42E01CF}" sibTransId="{A1341CF6-6334-4891-960F-A8ED24C4187A}"/>
    <dgm:cxn modelId="{96587598-4544-489A-849B-D6D3531BEE20}" type="presOf" srcId="{FC0932D6-1EC6-42D4-A94A-4D0D3489FB79}" destId="{E0443CBA-D35C-4760-A1EA-0C0A67AC4912}" srcOrd="0" destOrd="0" presId="urn:microsoft.com/office/officeart/2005/8/layout/orgChart1"/>
    <dgm:cxn modelId="{BAFE44A0-8636-40E0-BC69-146CE5DD0D4C}" type="presOf" srcId="{0544E814-FDA2-476F-999D-B8F5EE848882}" destId="{F84E7BA5-12E9-40C1-84D7-4E3D9423BCB0}" srcOrd="0" destOrd="0" presId="urn:microsoft.com/office/officeart/2005/8/layout/orgChart1"/>
    <dgm:cxn modelId="{F485CAB4-0E68-4DDD-A394-185E0746E819}" type="presOf" srcId="{D666CDC5-0287-4621-80A7-83E7219E9F41}" destId="{A22DDE9A-C54A-4337-82CD-075B7CB0856A}" srcOrd="1" destOrd="0" presId="urn:microsoft.com/office/officeart/2005/8/layout/orgChart1"/>
    <dgm:cxn modelId="{E4B86FC2-0E20-4380-8EE9-F33C7F664E0D}" type="presOf" srcId="{65B442D2-5F86-4A30-8D32-B7CDC648F6CF}" destId="{FD575D40-DAC9-4022-AA29-D02D850A19DC}" srcOrd="1" destOrd="0" presId="urn:microsoft.com/office/officeart/2005/8/layout/orgChart1"/>
    <dgm:cxn modelId="{DCF687D3-AD47-48D8-8BC4-79D64CC90317}" srcId="{F5C88508-A85D-4120-BE53-CBB220FDA2A6}" destId="{34584F52-0746-4D17-BEF9-03B29E561604}" srcOrd="0" destOrd="0" parTransId="{ED4C6A2B-8940-4C55-B569-59198CABAF78}" sibTransId="{35BC1A44-298B-4D76-AFA9-F1233FB5453B}"/>
    <dgm:cxn modelId="{2A6364DC-A298-44C0-8CDA-9E07CB1F891A}" type="presOf" srcId="{550D088E-D360-4E53-9C5C-AB49F34997B4}" destId="{6808FC94-C6D1-471A-B589-861452F6C8EC}" srcOrd="1" destOrd="0" presId="urn:microsoft.com/office/officeart/2005/8/layout/orgChart1"/>
    <dgm:cxn modelId="{345A21DD-F316-4D33-8FE0-85DB1454E517}" srcId="{550D088E-D360-4E53-9C5C-AB49F34997B4}" destId="{65B442D2-5F86-4A30-8D32-B7CDC648F6CF}" srcOrd="0" destOrd="0" parTransId="{FC0932D6-1EC6-42D4-A94A-4D0D3489FB79}" sibTransId="{3E86E1D7-4A54-4693-9D59-15FE4E77B966}"/>
    <dgm:cxn modelId="{059C2CDE-5D9B-471E-A8B2-EF01B736DABC}" type="presOf" srcId="{550D088E-D360-4E53-9C5C-AB49F34997B4}" destId="{DAD03983-D9A3-405E-8287-416013ED6053}" srcOrd="0" destOrd="0" presId="urn:microsoft.com/office/officeart/2005/8/layout/orgChart1"/>
    <dgm:cxn modelId="{670CE4E2-0F27-4EB3-A4DC-0F124F12FCF6}" type="presOf" srcId="{34584F52-0746-4D17-BEF9-03B29E561604}" destId="{AB617812-9CE2-44E7-B2DD-F7DFC071742B}" srcOrd="1" destOrd="0" presId="urn:microsoft.com/office/officeart/2005/8/layout/orgChart1"/>
    <dgm:cxn modelId="{C44875EA-1D47-4013-A827-A280AA10DDDE}" type="presOf" srcId="{65B442D2-5F86-4A30-8D32-B7CDC648F6CF}" destId="{D1A99D8B-EF03-4207-82B6-D8540A361023}" srcOrd="0" destOrd="0" presId="urn:microsoft.com/office/officeart/2005/8/layout/orgChart1"/>
    <dgm:cxn modelId="{80473FF9-5B42-47E3-ACC5-DA534852F868}" type="presParOf" srcId="{2AF3DBF5-0A6D-4F73-A268-36ABFC8501B1}" destId="{3F394024-F6B0-4B7B-89B5-7441A61CB068}" srcOrd="0" destOrd="0" presId="urn:microsoft.com/office/officeart/2005/8/layout/orgChart1"/>
    <dgm:cxn modelId="{9E45FA44-A9C2-408E-BD4B-5D7AEEB599E7}" type="presParOf" srcId="{3F394024-F6B0-4B7B-89B5-7441A61CB068}" destId="{5C14C48A-DD9C-4074-AE6B-2C8A21962899}" srcOrd="0" destOrd="0" presId="urn:microsoft.com/office/officeart/2005/8/layout/orgChart1"/>
    <dgm:cxn modelId="{69EE8BD8-7A1A-498C-93B0-9C99242EE583}" type="presParOf" srcId="{5C14C48A-DD9C-4074-AE6B-2C8A21962899}" destId="{D3CE4D08-2DFF-4BF3-B734-3268DC2D98E5}" srcOrd="0" destOrd="0" presId="urn:microsoft.com/office/officeart/2005/8/layout/orgChart1"/>
    <dgm:cxn modelId="{2E25B5FF-16EE-4ADB-A483-D0D4E3558FE4}" type="presParOf" srcId="{5C14C48A-DD9C-4074-AE6B-2C8A21962899}" destId="{AB617812-9CE2-44E7-B2DD-F7DFC071742B}" srcOrd="1" destOrd="0" presId="urn:microsoft.com/office/officeart/2005/8/layout/orgChart1"/>
    <dgm:cxn modelId="{71E1BEC6-716F-46B5-BADC-835E6DE518EA}" type="presParOf" srcId="{3F394024-F6B0-4B7B-89B5-7441A61CB068}" destId="{5C78E513-FFC9-41DF-A364-6105558B0B64}" srcOrd="1" destOrd="0" presId="urn:microsoft.com/office/officeart/2005/8/layout/orgChart1"/>
    <dgm:cxn modelId="{3CDB5259-C5F4-43E6-82EF-B05608A64E36}" type="presParOf" srcId="{5C78E513-FFC9-41DF-A364-6105558B0B64}" destId="{F84E7BA5-12E9-40C1-84D7-4E3D9423BCB0}" srcOrd="0" destOrd="0" presId="urn:microsoft.com/office/officeart/2005/8/layout/orgChart1"/>
    <dgm:cxn modelId="{CA2B168E-4E1D-4629-9738-E24E94F99A35}" type="presParOf" srcId="{5C78E513-FFC9-41DF-A364-6105558B0B64}" destId="{20FC43B3-12B9-4169-B3F7-7DAECE33C218}" srcOrd="1" destOrd="0" presId="urn:microsoft.com/office/officeart/2005/8/layout/orgChart1"/>
    <dgm:cxn modelId="{7004D6A5-F8ED-4632-92DB-A356AC309CFB}" type="presParOf" srcId="{20FC43B3-12B9-4169-B3F7-7DAECE33C218}" destId="{A047EEDB-E9F8-4848-8741-BF4AC3695F00}" srcOrd="0" destOrd="0" presId="urn:microsoft.com/office/officeart/2005/8/layout/orgChart1"/>
    <dgm:cxn modelId="{083692C2-4E99-43D7-8EEF-C31D6056AA0F}" type="presParOf" srcId="{A047EEDB-E9F8-4848-8741-BF4AC3695F00}" destId="{DDDAE6AA-2001-4C7B-8E09-AF2DB47E9A4B}" srcOrd="0" destOrd="0" presId="urn:microsoft.com/office/officeart/2005/8/layout/orgChart1"/>
    <dgm:cxn modelId="{D091953F-48BA-4433-B4D6-C30C3B06A163}" type="presParOf" srcId="{A047EEDB-E9F8-4848-8741-BF4AC3695F00}" destId="{A22DDE9A-C54A-4337-82CD-075B7CB0856A}" srcOrd="1" destOrd="0" presId="urn:microsoft.com/office/officeart/2005/8/layout/orgChart1"/>
    <dgm:cxn modelId="{8D0ED69B-D702-4840-9A40-CAE85603A054}" type="presParOf" srcId="{20FC43B3-12B9-4169-B3F7-7DAECE33C218}" destId="{1FE5FD78-417D-49B9-B47F-FF46D6F8C6A8}" srcOrd="1" destOrd="0" presId="urn:microsoft.com/office/officeart/2005/8/layout/orgChart1"/>
    <dgm:cxn modelId="{2A4ECB61-FF7D-4529-8E4D-BE750E43E651}" type="presParOf" srcId="{1FE5FD78-417D-49B9-B47F-FF46D6F8C6A8}" destId="{2DDA76E1-4109-4499-851F-C8F0A883F96C}" srcOrd="0" destOrd="0" presId="urn:microsoft.com/office/officeart/2005/8/layout/orgChart1"/>
    <dgm:cxn modelId="{A17D128E-A8AC-4008-BA5C-1E2DC38D96F3}" type="presParOf" srcId="{1FE5FD78-417D-49B9-B47F-FF46D6F8C6A8}" destId="{534A37CC-757A-42A5-86D4-AF957BEFDA13}" srcOrd="1" destOrd="0" presId="urn:microsoft.com/office/officeart/2005/8/layout/orgChart1"/>
    <dgm:cxn modelId="{3F036B98-4911-402F-A6BD-BFD62A084B51}" type="presParOf" srcId="{534A37CC-757A-42A5-86D4-AF957BEFDA13}" destId="{025FD50F-BB1D-459C-9C9B-38E15BE1D4AF}" srcOrd="0" destOrd="0" presId="urn:microsoft.com/office/officeart/2005/8/layout/orgChart1"/>
    <dgm:cxn modelId="{D8F14E7F-70E3-4C57-A95F-62DE5EEA7FDD}" type="presParOf" srcId="{025FD50F-BB1D-459C-9C9B-38E15BE1D4AF}" destId="{F2A9249D-E08F-4895-92A3-CD91F3289E61}" srcOrd="0" destOrd="0" presId="urn:microsoft.com/office/officeart/2005/8/layout/orgChart1"/>
    <dgm:cxn modelId="{88EB4516-928E-41A7-8456-B2E3D1B3005D}" type="presParOf" srcId="{025FD50F-BB1D-459C-9C9B-38E15BE1D4AF}" destId="{E870621A-7F65-44A3-9271-D57152DD4690}" srcOrd="1" destOrd="0" presId="urn:microsoft.com/office/officeart/2005/8/layout/orgChart1"/>
    <dgm:cxn modelId="{5440E9D0-A183-4326-AD12-21C3759E6659}" type="presParOf" srcId="{534A37CC-757A-42A5-86D4-AF957BEFDA13}" destId="{4B26E2B2-1872-4745-A23E-AD3548D4C977}" srcOrd="1" destOrd="0" presId="urn:microsoft.com/office/officeart/2005/8/layout/orgChart1"/>
    <dgm:cxn modelId="{0B268C73-1FC0-409D-A1ED-10A0E3F009B1}" type="presParOf" srcId="{534A37CC-757A-42A5-86D4-AF957BEFDA13}" destId="{0124B14F-7ADD-4F3C-99E9-8CC8C3D48A70}" srcOrd="2" destOrd="0" presId="urn:microsoft.com/office/officeart/2005/8/layout/orgChart1"/>
    <dgm:cxn modelId="{A2DD1C44-CCC3-4891-8A46-5E06B1F6EE0B}" type="presParOf" srcId="{20FC43B3-12B9-4169-B3F7-7DAECE33C218}" destId="{284C0B1F-294C-4091-8E3E-1841FD96454A}" srcOrd="2" destOrd="0" presId="urn:microsoft.com/office/officeart/2005/8/layout/orgChart1"/>
    <dgm:cxn modelId="{CA3A1401-C3CD-4FFE-9492-C790793AF5F6}" type="presParOf" srcId="{5C78E513-FFC9-41DF-A364-6105558B0B64}" destId="{70F1194A-814C-4EDB-923A-25F30E9B14BA}" srcOrd="2" destOrd="0" presId="urn:microsoft.com/office/officeart/2005/8/layout/orgChart1"/>
    <dgm:cxn modelId="{185B0374-9098-411C-984B-D66E71F5F19D}" type="presParOf" srcId="{5C78E513-FFC9-41DF-A364-6105558B0B64}" destId="{9CEFAA7F-B177-4FC7-A8C1-8AAA912774D5}" srcOrd="3" destOrd="0" presId="urn:microsoft.com/office/officeart/2005/8/layout/orgChart1"/>
    <dgm:cxn modelId="{14EF0D9D-2057-4C2C-BDD7-477502FAC1B1}" type="presParOf" srcId="{9CEFAA7F-B177-4FC7-A8C1-8AAA912774D5}" destId="{A4D3AD5F-75F7-482B-B3C1-7C33C52BF4AD}" srcOrd="0" destOrd="0" presId="urn:microsoft.com/office/officeart/2005/8/layout/orgChart1"/>
    <dgm:cxn modelId="{9FAF4D8C-A087-4B90-AA87-5675FFD7107D}" type="presParOf" srcId="{A4D3AD5F-75F7-482B-B3C1-7C33C52BF4AD}" destId="{DAD03983-D9A3-405E-8287-416013ED6053}" srcOrd="0" destOrd="0" presId="urn:microsoft.com/office/officeart/2005/8/layout/orgChart1"/>
    <dgm:cxn modelId="{D61AFC75-0EFF-4DBA-B7DF-9FCA772F5CA6}" type="presParOf" srcId="{A4D3AD5F-75F7-482B-B3C1-7C33C52BF4AD}" destId="{6808FC94-C6D1-471A-B589-861452F6C8EC}" srcOrd="1" destOrd="0" presId="urn:microsoft.com/office/officeart/2005/8/layout/orgChart1"/>
    <dgm:cxn modelId="{52D02110-29DE-441F-8040-0B6F466C8796}" type="presParOf" srcId="{9CEFAA7F-B177-4FC7-A8C1-8AAA912774D5}" destId="{B35AC92B-30E1-4514-8C31-144C97B8666C}" srcOrd="1" destOrd="0" presId="urn:microsoft.com/office/officeart/2005/8/layout/orgChart1"/>
    <dgm:cxn modelId="{F0A9225E-D83F-4304-8B51-B1A6B2A6E413}" type="presParOf" srcId="{B35AC92B-30E1-4514-8C31-144C97B8666C}" destId="{E0443CBA-D35C-4760-A1EA-0C0A67AC4912}" srcOrd="0" destOrd="0" presId="urn:microsoft.com/office/officeart/2005/8/layout/orgChart1"/>
    <dgm:cxn modelId="{000E3A63-E9D1-4DB2-8A85-CEDE2C3001BB}" type="presParOf" srcId="{B35AC92B-30E1-4514-8C31-144C97B8666C}" destId="{A7F514C7-C042-4A18-BF7C-788A66F8162A}" srcOrd="1" destOrd="0" presId="urn:microsoft.com/office/officeart/2005/8/layout/orgChart1"/>
    <dgm:cxn modelId="{997D13DC-92CC-4A49-A0E5-4FA6275A3230}" type="presParOf" srcId="{A7F514C7-C042-4A18-BF7C-788A66F8162A}" destId="{FC781C97-E52D-419D-88B9-E279F768E16E}" srcOrd="0" destOrd="0" presId="urn:microsoft.com/office/officeart/2005/8/layout/orgChart1"/>
    <dgm:cxn modelId="{CA314075-92B1-4686-8D73-48E70DF0FD3D}" type="presParOf" srcId="{FC781C97-E52D-419D-88B9-E279F768E16E}" destId="{D1A99D8B-EF03-4207-82B6-D8540A361023}" srcOrd="0" destOrd="0" presId="urn:microsoft.com/office/officeart/2005/8/layout/orgChart1"/>
    <dgm:cxn modelId="{2CC07EC3-E854-495D-8FA9-DC2270629C06}" type="presParOf" srcId="{FC781C97-E52D-419D-88B9-E279F768E16E}" destId="{FD575D40-DAC9-4022-AA29-D02D850A19DC}" srcOrd="1" destOrd="0" presId="urn:microsoft.com/office/officeart/2005/8/layout/orgChart1"/>
    <dgm:cxn modelId="{D2F8698B-47D5-45A1-BBF9-CFF68B52FBEF}" type="presParOf" srcId="{A7F514C7-C042-4A18-BF7C-788A66F8162A}" destId="{A596685E-91B2-4AF3-B185-AF7C5C894688}" srcOrd="1" destOrd="0" presId="urn:microsoft.com/office/officeart/2005/8/layout/orgChart1"/>
    <dgm:cxn modelId="{ECF1301D-E53F-4E5A-B84B-6CEA6927D143}" type="presParOf" srcId="{A7F514C7-C042-4A18-BF7C-788A66F8162A}" destId="{A170EC69-AB7F-42A9-8858-2B74C49402D1}" srcOrd="2" destOrd="0" presId="urn:microsoft.com/office/officeart/2005/8/layout/orgChart1"/>
    <dgm:cxn modelId="{C9DAF3B4-02E6-42CA-B04F-1D97358F70CB}" type="presParOf" srcId="{9CEFAA7F-B177-4FC7-A8C1-8AAA912774D5}" destId="{1165F2D0-DDA4-4020-AFF9-1F31B69E491A}" srcOrd="2" destOrd="0" presId="urn:microsoft.com/office/officeart/2005/8/layout/orgChart1"/>
    <dgm:cxn modelId="{B559905F-8ABF-4EF9-B90E-4575253B173E}" type="presParOf" srcId="{3F394024-F6B0-4B7B-89B5-7441A61CB068}" destId="{EE7FF10A-5151-4E54-A563-FDE34C7E35A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683E6AA-8BFD-4E55-B445-3F88A002312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F9C9E834-6CD1-4B7A-81D0-AF73A6B8A1B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b="1" i="0" u="none" strike="noStrike" cap="none" normalizeH="0" baseline="0">
              <a:ln>
                <a:noFill/>
              </a:ln>
              <a:solidFill>
                <a:srgbClr val="CC3300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СОЦІАЛЬНІ</a:t>
          </a:r>
          <a:endParaRPr kumimoji="0" lang="ru-RU" altLang="uk-UA" b="1" i="0" u="none" strike="noStrike" cap="none" normalizeH="0" baseline="0">
            <a:ln>
              <a:noFill/>
            </a:ln>
            <a:solidFill>
              <a:srgbClr val="CC3300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gm:t>
    </dgm:pt>
    <dgm:pt modelId="{D6B2C715-C19B-4839-AAE7-7DBEB9996EDA}" type="parTrans" cxnId="{0B78236A-D39A-4A78-8005-F946E4A7B4C9}">
      <dgm:prSet/>
      <dgm:spPr/>
    </dgm:pt>
    <dgm:pt modelId="{B6AEBD06-ABEB-447D-8B3A-54032CA0C3C9}" type="sibTrans" cxnId="{0B78236A-D39A-4A78-8005-F946E4A7B4C9}">
      <dgm:prSet/>
      <dgm:spPr/>
    </dgm:pt>
    <dgm:pt modelId="{CC3EE796-45A0-4106-9D7F-22320894D678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endParaRPr kumimoji="0" lang="uk-UA" altLang="uk-UA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kumimoji="0" lang="uk-UA" altLang="uk-UA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ефективного спілкування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</a:t>
          </a: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асертивності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протистояння тиску однолітків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колективної роботи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лідерства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ведення переговорів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розв’язання конфліктів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емпатії і надання</a:t>
          </a:r>
          <a:r>
            <a:rPr kumimoji="0" lang="uk-UA" altLang="uk-UA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допомоги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•"/>
            <a:tabLst/>
          </a:pPr>
          <a:r>
            <a:rPr kumimoji="0" lang="uk-UA" altLang="uk-UA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протидії дискримінації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uk-UA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uk-UA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gm:t>
    </dgm:pt>
    <dgm:pt modelId="{495D9823-4AC4-4706-9CFE-D8F9D040D3B6}" type="parTrans" cxnId="{FB8FD0F6-D827-45DA-B7B7-89B5C7B1604E}">
      <dgm:prSet/>
      <dgm:spPr/>
    </dgm:pt>
    <dgm:pt modelId="{1DDEF880-201A-4888-BDFD-9A1BD6CBE6CA}" type="sibTrans" cxnId="{FB8FD0F6-D827-45DA-B7B7-89B5C7B1604E}">
      <dgm:prSet/>
      <dgm:spPr/>
    </dgm:pt>
    <dgm:pt modelId="{D6FA65A8-E9B9-4D26-B478-AFCF773D1CFD}" type="pres">
      <dgm:prSet presAssocID="{3683E6AA-8BFD-4E55-B445-3F88A002312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E3C915-4BE5-4A64-AF15-E42635D9DAED}" type="pres">
      <dgm:prSet presAssocID="{F9C9E834-6CD1-4B7A-81D0-AF73A6B8A1B4}" presName="hierRoot1" presStyleCnt="0">
        <dgm:presLayoutVars>
          <dgm:hierBranch/>
        </dgm:presLayoutVars>
      </dgm:prSet>
      <dgm:spPr/>
    </dgm:pt>
    <dgm:pt modelId="{29D7C2CF-0FD4-46F5-8D72-7C53510A8794}" type="pres">
      <dgm:prSet presAssocID="{F9C9E834-6CD1-4B7A-81D0-AF73A6B8A1B4}" presName="rootComposite1" presStyleCnt="0"/>
      <dgm:spPr/>
    </dgm:pt>
    <dgm:pt modelId="{79BC1785-7EF6-42FF-B5B8-64F6747FDEE5}" type="pres">
      <dgm:prSet presAssocID="{F9C9E834-6CD1-4B7A-81D0-AF73A6B8A1B4}" presName="rootText1" presStyleLbl="node0" presStyleIdx="0" presStyleCnt="1">
        <dgm:presLayoutVars>
          <dgm:chPref val="3"/>
        </dgm:presLayoutVars>
      </dgm:prSet>
      <dgm:spPr/>
    </dgm:pt>
    <dgm:pt modelId="{0D891946-B928-4DEA-A094-8DDF7177E5B7}" type="pres">
      <dgm:prSet presAssocID="{F9C9E834-6CD1-4B7A-81D0-AF73A6B8A1B4}" presName="rootConnector1" presStyleLbl="node1" presStyleIdx="0" presStyleCnt="0"/>
      <dgm:spPr/>
    </dgm:pt>
    <dgm:pt modelId="{93A73BFD-75D8-4BD3-BFBF-E7105A9B4FFC}" type="pres">
      <dgm:prSet presAssocID="{F9C9E834-6CD1-4B7A-81D0-AF73A6B8A1B4}" presName="hierChild2" presStyleCnt="0"/>
      <dgm:spPr/>
    </dgm:pt>
    <dgm:pt modelId="{DD84460E-3F62-4E2D-ACE8-5B072C552B39}" type="pres">
      <dgm:prSet presAssocID="{495D9823-4AC4-4706-9CFE-D8F9D040D3B6}" presName="Name35" presStyleLbl="parChTrans1D2" presStyleIdx="0" presStyleCnt="1"/>
      <dgm:spPr/>
    </dgm:pt>
    <dgm:pt modelId="{8CF8B4FD-8C6B-46F6-A877-CEA8D9813DAF}" type="pres">
      <dgm:prSet presAssocID="{CC3EE796-45A0-4106-9D7F-22320894D678}" presName="hierRoot2" presStyleCnt="0">
        <dgm:presLayoutVars>
          <dgm:hierBranch/>
        </dgm:presLayoutVars>
      </dgm:prSet>
      <dgm:spPr/>
    </dgm:pt>
    <dgm:pt modelId="{9ED87FAB-4C3F-4673-8DCB-5FFE851FA171}" type="pres">
      <dgm:prSet presAssocID="{CC3EE796-45A0-4106-9D7F-22320894D678}" presName="rootComposite" presStyleCnt="0"/>
      <dgm:spPr/>
    </dgm:pt>
    <dgm:pt modelId="{3292D639-FBA1-4335-822D-E499A39A5B64}" type="pres">
      <dgm:prSet presAssocID="{CC3EE796-45A0-4106-9D7F-22320894D678}" presName="rootText" presStyleLbl="node2" presStyleIdx="0" presStyleCnt="1">
        <dgm:presLayoutVars>
          <dgm:chPref val="3"/>
        </dgm:presLayoutVars>
      </dgm:prSet>
      <dgm:spPr/>
    </dgm:pt>
    <dgm:pt modelId="{93F44020-DE94-47F0-8016-EA0082CD51DA}" type="pres">
      <dgm:prSet presAssocID="{CC3EE796-45A0-4106-9D7F-22320894D678}" presName="rootConnector" presStyleLbl="node2" presStyleIdx="0" presStyleCnt="1"/>
      <dgm:spPr/>
    </dgm:pt>
    <dgm:pt modelId="{9AC96543-00F6-45AF-B5E8-A8EFB486FE85}" type="pres">
      <dgm:prSet presAssocID="{CC3EE796-45A0-4106-9D7F-22320894D678}" presName="hierChild4" presStyleCnt="0"/>
      <dgm:spPr/>
    </dgm:pt>
    <dgm:pt modelId="{55CDA887-E56C-47D8-B636-32DBC7F0CF9B}" type="pres">
      <dgm:prSet presAssocID="{CC3EE796-45A0-4106-9D7F-22320894D678}" presName="hierChild5" presStyleCnt="0"/>
      <dgm:spPr/>
    </dgm:pt>
    <dgm:pt modelId="{F3B5D02D-0671-49A2-B0AD-0884AFD285FA}" type="pres">
      <dgm:prSet presAssocID="{F9C9E834-6CD1-4B7A-81D0-AF73A6B8A1B4}" presName="hierChild3" presStyleCnt="0"/>
      <dgm:spPr/>
    </dgm:pt>
  </dgm:ptLst>
  <dgm:cxnLst>
    <dgm:cxn modelId="{0AE6E908-474C-4AF6-A332-76F919C8AF4E}" type="presOf" srcId="{CC3EE796-45A0-4106-9D7F-22320894D678}" destId="{3292D639-FBA1-4335-822D-E499A39A5B64}" srcOrd="0" destOrd="0" presId="urn:microsoft.com/office/officeart/2005/8/layout/orgChart1"/>
    <dgm:cxn modelId="{DACB5D37-D464-400C-9AFC-4989A2E2447D}" type="presOf" srcId="{F9C9E834-6CD1-4B7A-81D0-AF73A6B8A1B4}" destId="{0D891946-B928-4DEA-A094-8DDF7177E5B7}" srcOrd="1" destOrd="0" presId="urn:microsoft.com/office/officeart/2005/8/layout/orgChart1"/>
    <dgm:cxn modelId="{B06A8841-3991-4F67-8A31-DE52F70DD00B}" type="presOf" srcId="{CC3EE796-45A0-4106-9D7F-22320894D678}" destId="{93F44020-DE94-47F0-8016-EA0082CD51DA}" srcOrd="1" destOrd="0" presId="urn:microsoft.com/office/officeart/2005/8/layout/orgChart1"/>
    <dgm:cxn modelId="{0B78236A-D39A-4A78-8005-F946E4A7B4C9}" srcId="{3683E6AA-8BFD-4E55-B445-3F88A002312C}" destId="{F9C9E834-6CD1-4B7A-81D0-AF73A6B8A1B4}" srcOrd="0" destOrd="0" parTransId="{D6B2C715-C19B-4839-AAE7-7DBEB9996EDA}" sibTransId="{B6AEBD06-ABEB-447D-8B3A-54032CA0C3C9}"/>
    <dgm:cxn modelId="{195CB69B-7D18-4772-8684-373A624A90FB}" type="presOf" srcId="{3683E6AA-8BFD-4E55-B445-3F88A002312C}" destId="{D6FA65A8-E9B9-4D26-B478-AFCF773D1CFD}" srcOrd="0" destOrd="0" presId="urn:microsoft.com/office/officeart/2005/8/layout/orgChart1"/>
    <dgm:cxn modelId="{EE4363AB-FB7A-4397-98B6-26866872A5A8}" type="presOf" srcId="{495D9823-4AC4-4706-9CFE-D8F9D040D3B6}" destId="{DD84460E-3F62-4E2D-ACE8-5B072C552B39}" srcOrd="0" destOrd="0" presId="urn:microsoft.com/office/officeart/2005/8/layout/orgChart1"/>
    <dgm:cxn modelId="{4D1B4DCF-F488-4185-A070-B04F9EB6E335}" type="presOf" srcId="{F9C9E834-6CD1-4B7A-81D0-AF73A6B8A1B4}" destId="{79BC1785-7EF6-42FF-B5B8-64F6747FDEE5}" srcOrd="0" destOrd="0" presId="urn:microsoft.com/office/officeart/2005/8/layout/orgChart1"/>
    <dgm:cxn modelId="{FB8FD0F6-D827-45DA-B7B7-89B5C7B1604E}" srcId="{F9C9E834-6CD1-4B7A-81D0-AF73A6B8A1B4}" destId="{CC3EE796-45A0-4106-9D7F-22320894D678}" srcOrd="0" destOrd="0" parTransId="{495D9823-4AC4-4706-9CFE-D8F9D040D3B6}" sibTransId="{1DDEF880-201A-4888-BDFD-9A1BD6CBE6CA}"/>
    <dgm:cxn modelId="{9D8831C1-4DAB-446C-86B0-27337BAE1F45}" type="presParOf" srcId="{D6FA65A8-E9B9-4D26-B478-AFCF773D1CFD}" destId="{1AE3C915-4BE5-4A64-AF15-E42635D9DAED}" srcOrd="0" destOrd="0" presId="urn:microsoft.com/office/officeart/2005/8/layout/orgChart1"/>
    <dgm:cxn modelId="{08503367-BD5A-44C7-9C12-F0808245AC66}" type="presParOf" srcId="{1AE3C915-4BE5-4A64-AF15-E42635D9DAED}" destId="{29D7C2CF-0FD4-46F5-8D72-7C53510A8794}" srcOrd="0" destOrd="0" presId="urn:microsoft.com/office/officeart/2005/8/layout/orgChart1"/>
    <dgm:cxn modelId="{2569C93B-B6BC-497F-9C8F-C973038792F4}" type="presParOf" srcId="{29D7C2CF-0FD4-46F5-8D72-7C53510A8794}" destId="{79BC1785-7EF6-42FF-B5B8-64F6747FDEE5}" srcOrd="0" destOrd="0" presId="urn:microsoft.com/office/officeart/2005/8/layout/orgChart1"/>
    <dgm:cxn modelId="{237CF3FC-BD6C-4923-8FEC-6A29AEDCDA6D}" type="presParOf" srcId="{29D7C2CF-0FD4-46F5-8D72-7C53510A8794}" destId="{0D891946-B928-4DEA-A094-8DDF7177E5B7}" srcOrd="1" destOrd="0" presId="urn:microsoft.com/office/officeart/2005/8/layout/orgChart1"/>
    <dgm:cxn modelId="{E7DDBBAD-B7D6-4ADF-BD93-25044BBA88E7}" type="presParOf" srcId="{1AE3C915-4BE5-4A64-AF15-E42635D9DAED}" destId="{93A73BFD-75D8-4BD3-BFBF-E7105A9B4FFC}" srcOrd="1" destOrd="0" presId="urn:microsoft.com/office/officeart/2005/8/layout/orgChart1"/>
    <dgm:cxn modelId="{FF4467CD-28D5-4F81-BDF3-7192B9F9AA5A}" type="presParOf" srcId="{93A73BFD-75D8-4BD3-BFBF-E7105A9B4FFC}" destId="{DD84460E-3F62-4E2D-ACE8-5B072C552B39}" srcOrd="0" destOrd="0" presId="urn:microsoft.com/office/officeart/2005/8/layout/orgChart1"/>
    <dgm:cxn modelId="{635DA9C0-195A-4AA8-8E89-F2B2244F9473}" type="presParOf" srcId="{93A73BFD-75D8-4BD3-BFBF-E7105A9B4FFC}" destId="{8CF8B4FD-8C6B-46F6-A877-CEA8D9813DAF}" srcOrd="1" destOrd="0" presId="urn:microsoft.com/office/officeart/2005/8/layout/orgChart1"/>
    <dgm:cxn modelId="{472B4713-7EE4-4662-B56D-0DE22CA1B984}" type="presParOf" srcId="{8CF8B4FD-8C6B-46F6-A877-CEA8D9813DAF}" destId="{9ED87FAB-4C3F-4673-8DCB-5FFE851FA171}" srcOrd="0" destOrd="0" presId="urn:microsoft.com/office/officeart/2005/8/layout/orgChart1"/>
    <dgm:cxn modelId="{E63362EF-EDF0-4434-830F-A720168EAC28}" type="presParOf" srcId="{9ED87FAB-4C3F-4673-8DCB-5FFE851FA171}" destId="{3292D639-FBA1-4335-822D-E499A39A5B64}" srcOrd="0" destOrd="0" presId="urn:microsoft.com/office/officeart/2005/8/layout/orgChart1"/>
    <dgm:cxn modelId="{81F28E8F-59E9-4E18-84B7-6AA49FBA269E}" type="presParOf" srcId="{9ED87FAB-4C3F-4673-8DCB-5FFE851FA171}" destId="{93F44020-DE94-47F0-8016-EA0082CD51DA}" srcOrd="1" destOrd="0" presId="urn:microsoft.com/office/officeart/2005/8/layout/orgChart1"/>
    <dgm:cxn modelId="{EA7650C7-ADB0-436C-9AE6-A5D4DBFF26F3}" type="presParOf" srcId="{8CF8B4FD-8C6B-46F6-A877-CEA8D9813DAF}" destId="{9AC96543-00F6-45AF-B5E8-A8EFB486FE85}" srcOrd="1" destOrd="0" presId="urn:microsoft.com/office/officeart/2005/8/layout/orgChart1"/>
    <dgm:cxn modelId="{BBE237C8-ECAF-4BAD-879B-76BB810D099F}" type="presParOf" srcId="{8CF8B4FD-8C6B-46F6-A877-CEA8D9813DAF}" destId="{55CDA887-E56C-47D8-B636-32DBC7F0CF9B}" srcOrd="2" destOrd="0" presId="urn:microsoft.com/office/officeart/2005/8/layout/orgChart1"/>
    <dgm:cxn modelId="{647ED093-64A1-47DF-9338-E8DFCAC7A433}" type="presParOf" srcId="{1AE3C915-4BE5-4A64-AF15-E42635D9DAED}" destId="{F3B5D02D-0671-49A2-B0AD-0884AFD285F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C068D4-956F-4130-A5BE-5549B423A548}">
      <dsp:nvSpPr>
        <dsp:cNvPr id="0" name=""/>
        <dsp:cNvSpPr/>
      </dsp:nvSpPr>
      <dsp:spPr>
        <a:xfrm>
          <a:off x="0" y="371236"/>
          <a:ext cx="8931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CAE837-5AE4-4EA8-A52C-F33015477C3F}">
      <dsp:nvSpPr>
        <dsp:cNvPr id="0" name=""/>
        <dsp:cNvSpPr/>
      </dsp:nvSpPr>
      <dsp:spPr>
        <a:xfrm>
          <a:off x="446550" y="61276"/>
          <a:ext cx="6251700" cy="61992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99" tIns="0" rIns="236299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4000" b="1" kern="1200" dirty="0">
              <a:solidFill>
                <a:srgbClr val="0F6FC6"/>
              </a:solidFill>
            </a:rPr>
            <a:t>Збереження</a:t>
          </a:r>
        </a:p>
      </dsp:txBody>
      <dsp:txXfrm>
        <a:off x="476812" y="91538"/>
        <a:ext cx="6191176" cy="559396"/>
      </dsp:txXfrm>
    </dsp:sp>
    <dsp:sp modelId="{0165CD0E-3125-4CAF-8C4A-60CBF70A7BE5}">
      <dsp:nvSpPr>
        <dsp:cNvPr id="0" name=""/>
        <dsp:cNvSpPr/>
      </dsp:nvSpPr>
      <dsp:spPr>
        <a:xfrm>
          <a:off x="0" y="1323797"/>
          <a:ext cx="8931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F19F1E-BBAD-4062-AD70-F61726EEBCC5}">
      <dsp:nvSpPr>
        <dsp:cNvPr id="0" name=""/>
        <dsp:cNvSpPr/>
      </dsp:nvSpPr>
      <dsp:spPr>
        <a:xfrm>
          <a:off x="446550" y="1013836"/>
          <a:ext cx="6251700" cy="619920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99" tIns="0" rIns="236299" bIns="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4400" b="1" kern="1200" dirty="0">
              <a:solidFill>
                <a:srgbClr val="0F6FC6"/>
              </a:solidFill>
            </a:rPr>
            <a:t>Зміцнення</a:t>
          </a:r>
        </a:p>
      </dsp:txBody>
      <dsp:txXfrm>
        <a:off x="476812" y="1044098"/>
        <a:ext cx="6191176" cy="559396"/>
      </dsp:txXfrm>
    </dsp:sp>
    <dsp:sp modelId="{C3352862-D88A-46B5-A6C0-739CCB331329}">
      <dsp:nvSpPr>
        <dsp:cNvPr id="0" name=""/>
        <dsp:cNvSpPr/>
      </dsp:nvSpPr>
      <dsp:spPr>
        <a:xfrm>
          <a:off x="0" y="2276357"/>
          <a:ext cx="8931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6753F-3135-431B-A810-3E8E854A7D1C}">
      <dsp:nvSpPr>
        <dsp:cNvPr id="0" name=""/>
        <dsp:cNvSpPr/>
      </dsp:nvSpPr>
      <dsp:spPr>
        <a:xfrm>
          <a:off x="446550" y="1966397"/>
          <a:ext cx="6251700" cy="619920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99" tIns="0" rIns="236299" bIns="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4400" b="1" kern="1200" dirty="0">
              <a:solidFill>
                <a:srgbClr val="0F6FC6"/>
              </a:solidFill>
            </a:rPr>
            <a:t>Формування</a:t>
          </a:r>
        </a:p>
      </dsp:txBody>
      <dsp:txXfrm>
        <a:off x="476812" y="1996659"/>
        <a:ext cx="6191176" cy="5593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4297EB-59AE-41B7-AF3A-FAABEDAFFBAD}">
      <dsp:nvSpPr>
        <dsp:cNvPr id="0" name=""/>
        <dsp:cNvSpPr/>
      </dsp:nvSpPr>
      <dsp:spPr>
        <a:xfrm>
          <a:off x="744816" y="295267"/>
          <a:ext cx="5907880" cy="1378692"/>
        </a:xfrm>
        <a:prstGeom prst="chevron">
          <a:avLst/>
        </a:prstGeom>
        <a:solidFill>
          <a:srgbClr val="66C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Міжнародний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 проект «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Європейська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 мережа 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шкіл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 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сприяння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 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здоров’ю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»</a:t>
          </a:r>
        </a:p>
      </dsp:txBody>
      <dsp:txXfrm>
        <a:off x="1434162" y="295267"/>
        <a:ext cx="4529188" cy="1378692"/>
      </dsp:txXfrm>
    </dsp:sp>
    <dsp:sp modelId="{60C448FC-B496-4B07-B2E8-3B94066A61F7}">
      <dsp:nvSpPr>
        <dsp:cNvPr id="0" name=""/>
        <dsp:cNvSpPr/>
      </dsp:nvSpPr>
      <dsp:spPr>
        <a:xfrm>
          <a:off x="5408235" y="295262"/>
          <a:ext cx="4409252" cy="1378689"/>
        </a:xfrm>
        <a:prstGeom prst="chevron">
          <a:avLst/>
        </a:prstGeom>
        <a:solidFill>
          <a:srgbClr val="FFFF99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ts val="22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>
              <a:solidFill>
                <a:srgbClr val="0000FF"/>
              </a:solidFill>
              <a:latin typeface="+mn-lt"/>
              <a:cs typeface="Arial" pitchFamily="34" charset="0"/>
            </a:rPr>
            <a:t>Національна мережа </a:t>
          </a:r>
        </a:p>
        <a:p>
          <a:pPr marL="0" marR="0" lvl="0" indent="0" algn="ctr" defTabSz="914400" eaLnBrk="1" fontAlgn="auto" latinLnBrk="0" hangingPunct="1">
            <a:lnSpc>
              <a:spcPts val="22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400" b="1" kern="1200" dirty="0">
              <a:solidFill>
                <a:srgbClr val="0000FF"/>
              </a:solidFill>
              <a:latin typeface="+mn-lt"/>
              <a:cs typeface="Arial" pitchFamily="34" charset="0"/>
            </a:rPr>
            <a:t>шкіл сприяння здоров'ю </a:t>
          </a:r>
        </a:p>
        <a:p>
          <a:pPr marL="0" marR="0" lvl="0" indent="0" algn="ctr" defTabSz="914400" eaLnBrk="1" fontAlgn="auto" latinLnBrk="0" hangingPunct="1">
            <a:lnSpc>
              <a:spcPts val="22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(з 1996 року)</a:t>
          </a:r>
          <a:endParaRPr lang="uk-UA" sz="2400" b="1" kern="1200" dirty="0">
            <a:solidFill>
              <a:srgbClr val="0000FF"/>
            </a:solidFill>
            <a:latin typeface="+mn-lt"/>
          </a:endParaRPr>
        </a:p>
      </dsp:txBody>
      <dsp:txXfrm>
        <a:off x="6097580" y="295262"/>
        <a:ext cx="3030563" cy="1378689"/>
      </dsp:txXfrm>
    </dsp:sp>
    <dsp:sp modelId="{03D84C02-20A8-48D6-8A83-EAB126DD381F}">
      <dsp:nvSpPr>
        <dsp:cNvPr id="0" name=""/>
        <dsp:cNvSpPr/>
      </dsp:nvSpPr>
      <dsp:spPr>
        <a:xfrm>
          <a:off x="744816" y="1747083"/>
          <a:ext cx="5733460" cy="2604254"/>
        </a:xfrm>
        <a:prstGeom prst="chevron">
          <a:avLst/>
        </a:prstGeom>
        <a:solidFill>
          <a:srgbClr val="66C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Програма «Будуємо Європу для дітей та разом з дітьми» у стратегії ради Європи щодо прав дитини  </a:t>
          </a:r>
        </a:p>
      </dsp:txBody>
      <dsp:txXfrm>
        <a:off x="2046943" y="1747083"/>
        <a:ext cx="3129206" cy="2604254"/>
      </dsp:txXfrm>
    </dsp:sp>
    <dsp:sp modelId="{D35BE740-6B6E-4DD3-8C9E-9B9061D5D6C3}">
      <dsp:nvSpPr>
        <dsp:cNvPr id="0" name=""/>
        <dsp:cNvSpPr/>
      </dsp:nvSpPr>
      <dsp:spPr>
        <a:xfrm>
          <a:off x="5107365" y="1779721"/>
          <a:ext cx="4658585" cy="2571616"/>
        </a:xfrm>
        <a:prstGeom prst="chevron">
          <a:avLst/>
        </a:prstGeom>
        <a:solidFill>
          <a:srgbClr val="FFFF99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0000CC"/>
              </a:solidFill>
              <a:latin typeface="+mn-lt"/>
              <a:cs typeface="Arial" pitchFamily="34" charset="0"/>
            </a:rPr>
            <a:t>Школи,  дружні до дитини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(з 2012 року)</a:t>
          </a:r>
        </a:p>
      </dsp:txBody>
      <dsp:txXfrm>
        <a:off x="6393173" y="1779721"/>
        <a:ext cx="2086969" cy="2571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1F686-9608-4351-9562-C67C3A02C3B9}">
      <dsp:nvSpPr>
        <dsp:cNvPr id="0" name=""/>
        <dsp:cNvSpPr/>
      </dsp:nvSpPr>
      <dsp:spPr>
        <a:xfrm rot="5400000">
          <a:off x="4048161" y="685583"/>
          <a:ext cx="1573111" cy="2913019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000" b="1" kern="1200" dirty="0">
              <a:solidFill>
                <a:srgbClr val="002060"/>
              </a:solidFill>
              <a:latin typeface="+mn-lt"/>
            </a:rPr>
            <a:t>Участь учнівського </a:t>
          </a:r>
          <a:r>
            <a:rPr lang="uk-UA" sz="2000" b="1" kern="1200" dirty="0" err="1">
              <a:solidFill>
                <a:srgbClr val="002060"/>
              </a:solidFill>
              <a:latin typeface="+mn-lt"/>
            </a:rPr>
            <a:t>самовряду-вання</a:t>
          </a:r>
          <a:r>
            <a:rPr lang="uk-UA" sz="2000" b="1" kern="1200" dirty="0">
              <a:solidFill>
                <a:srgbClr val="002060"/>
              </a:solidFill>
              <a:latin typeface="+mn-lt"/>
            </a:rPr>
            <a:t>, батьків, соціуму</a:t>
          </a:r>
          <a:endParaRPr lang="uk-UA" sz="2000" b="1" kern="1200" dirty="0">
            <a:solidFill>
              <a:srgbClr val="0000FF"/>
            </a:solidFill>
            <a:latin typeface="+mn-lt"/>
          </a:endParaRPr>
        </a:p>
      </dsp:txBody>
      <dsp:txXfrm rot="-5400000">
        <a:off x="3863710" y="1617722"/>
        <a:ext cx="1942013" cy="1048741"/>
      </dsp:txXfrm>
    </dsp:sp>
    <dsp:sp modelId="{7E49E3E1-B95B-47CD-ADB0-BB0BA36CF78E}">
      <dsp:nvSpPr>
        <dsp:cNvPr id="0" name=""/>
        <dsp:cNvSpPr/>
      </dsp:nvSpPr>
      <dsp:spPr>
        <a:xfrm>
          <a:off x="7238287" y="115472"/>
          <a:ext cx="1397942" cy="751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A0A05-A376-47D6-A6F5-E6A7123BD6B8}">
      <dsp:nvSpPr>
        <dsp:cNvPr id="0" name=""/>
        <dsp:cNvSpPr/>
      </dsp:nvSpPr>
      <dsp:spPr>
        <a:xfrm rot="5400000">
          <a:off x="2614633" y="-549350"/>
          <a:ext cx="1487305" cy="3049951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 err="1">
              <a:solidFill>
                <a:srgbClr val="002060"/>
              </a:solidFill>
              <a:latin typeface="+mn-lt"/>
            </a:rPr>
            <a:t>Здоров’я-збережувальне</a:t>
          </a:r>
          <a:r>
            <a:rPr lang="uk-UA" sz="2200" b="1" kern="1200" dirty="0">
              <a:solidFill>
                <a:srgbClr val="002060"/>
              </a:solidFill>
              <a:latin typeface="+mn-lt"/>
            </a:rPr>
            <a:t> середовище</a:t>
          </a:r>
        </a:p>
      </dsp:txBody>
      <dsp:txXfrm rot="-5400000">
        <a:off x="2341635" y="479857"/>
        <a:ext cx="2033301" cy="991537"/>
      </dsp:txXfrm>
    </dsp:sp>
    <dsp:sp modelId="{62044455-3446-442B-85E9-19611A954C80}">
      <dsp:nvSpPr>
        <dsp:cNvPr id="0" name=""/>
        <dsp:cNvSpPr/>
      </dsp:nvSpPr>
      <dsp:spPr>
        <a:xfrm rot="5400000">
          <a:off x="1035589" y="608351"/>
          <a:ext cx="1587629" cy="3082002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 err="1">
              <a:solidFill>
                <a:srgbClr val="0000FF"/>
              </a:solidFill>
              <a:latin typeface="+mn-lt"/>
            </a:rPr>
            <a:t>Підготовка</a:t>
          </a:r>
          <a:r>
            <a:rPr lang="ru-RU" sz="2000" b="1" kern="1200" dirty="0">
              <a:solidFill>
                <a:srgbClr val="0000FF"/>
              </a:solidFill>
              <a:latin typeface="+mn-lt"/>
            </a:rPr>
            <a:t> персоналу </a:t>
          </a:r>
          <a:r>
            <a:rPr lang="ru-RU" sz="2000" b="1" kern="1200" dirty="0" err="1">
              <a:solidFill>
                <a:srgbClr val="0000FF"/>
              </a:solidFill>
              <a:latin typeface="+mn-lt"/>
            </a:rPr>
            <a:t>школи</a:t>
          </a:r>
          <a:r>
            <a:rPr lang="ru-RU" sz="2000" b="1" kern="1200" dirty="0">
              <a:solidFill>
                <a:srgbClr val="0000FF"/>
              </a:solidFill>
              <a:latin typeface="+mn-lt"/>
            </a:rPr>
            <a:t> з </a:t>
          </a:r>
          <a:r>
            <a:rPr lang="ru-RU" sz="2000" b="1" kern="1200" dirty="0" err="1">
              <a:solidFill>
                <a:srgbClr val="0000FF"/>
              </a:solidFill>
              <a:latin typeface="+mn-lt"/>
            </a:rPr>
            <a:t>питань</a:t>
          </a:r>
          <a:r>
            <a:rPr lang="ru-RU" sz="2000" b="1" kern="1200" dirty="0">
              <a:solidFill>
                <a:srgbClr val="0000FF"/>
              </a:solidFill>
              <a:latin typeface="+mn-lt"/>
            </a:rPr>
            <a:t> </a:t>
          </a:r>
          <a:r>
            <a:rPr lang="ru-RU" sz="2000" b="1" kern="1200" dirty="0" err="1">
              <a:solidFill>
                <a:srgbClr val="0000FF"/>
              </a:solidFill>
              <a:latin typeface="+mn-lt"/>
            </a:rPr>
            <a:t>здоров’язбере-ження</a:t>
          </a:r>
          <a:r>
            <a:rPr lang="ru-RU" sz="2000" b="1" kern="1200" dirty="0">
              <a:solidFill>
                <a:srgbClr val="0000FF"/>
              </a:solidFill>
              <a:latin typeface="+mn-lt"/>
            </a:rPr>
            <a:t> </a:t>
          </a:r>
          <a:endParaRPr lang="uk-UA" sz="2000" b="1" kern="1200" dirty="0">
            <a:solidFill>
              <a:srgbClr val="0000FF"/>
            </a:solidFill>
            <a:latin typeface="+mn-lt"/>
          </a:endParaRPr>
        </a:p>
      </dsp:txBody>
      <dsp:txXfrm rot="-5400000">
        <a:off x="802070" y="1620142"/>
        <a:ext cx="2054668" cy="1058419"/>
      </dsp:txXfrm>
    </dsp:sp>
    <dsp:sp modelId="{38EDB471-1EDF-4F05-AE2B-9D85C1CBC0BD}">
      <dsp:nvSpPr>
        <dsp:cNvPr id="0" name=""/>
        <dsp:cNvSpPr/>
      </dsp:nvSpPr>
      <dsp:spPr>
        <a:xfrm>
          <a:off x="882586" y="0"/>
          <a:ext cx="1921801" cy="751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D8C430-BCFE-4257-9D6F-22E6943A30C5}">
      <dsp:nvSpPr>
        <dsp:cNvPr id="0" name=""/>
        <dsp:cNvSpPr/>
      </dsp:nvSpPr>
      <dsp:spPr>
        <a:xfrm rot="5400000">
          <a:off x="5482084" y="-360548"/>
          <a:ext cx="1509089" cy="2670431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>
              <a:solidFill>
                <a:schemeClr val="tx1"/>
              </a:solidFill>
              <a:latin typeface="+mn-lt"/>
            </a:rPr>
            <a:t>Навчання учнів здоров</a:t>
          </a:r>
          <a:r>
            <a:rPr lang="en-US" sz="2200" b="1" kern="1200" dirty="0">
              <a:solidFill>
                <a:schemeClr val="tx1"/>
              </a:solidFill>
              <a:latin typeface="+mn-lt"/>
            </a:rPr>
            <a:t>’</a:t>
          </a:r>
          <a:r>
            <a:rPr lang="uk-UA" sz="2200" b="1" kern="1200" dirty="0">
              <a:solidFill>
                <a:schemeClr val="tx1"/>
              </a:solidFill>
              <a:latin typeface="+mn-lt"/>
            </a:rPr>
            <a:t>ю </a:t>
          </a:r>
        </a:p>
      </dsp:txBody>
      <dsp:txXfrm rot="-5400000">
        <a:off x="5346485" y="471638"/>
        <a:ext cx="1780287" cy="1006059"/>
      </dsp:txXfrm>
    </dsp:sp>
    <dsp:sp modelId="{1266522E-6DEC-45F4-B5B0-4FAFA308300F}">
      <dsp:nvSpPr>
        <dsp:cNvPr id="0" name=""/>
        <dsp:cNvSpPr/>
      </dsp:nvSpPr>
      <dsp:spPr>
        <a:xfrm rot="5400000">
          <a:off x="6836064" y="819405"/>
          <a:ext cx="1555010" cy="2618807"/>
        </a:xfrm>
        <a:prstGeom prst="hexagon">
          <a:avLst>
            <a:gd name="adj" fmla="val 25000"/>
            <a:gd name="vf" fmla="val 11547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>
              <a:solidFill>
                <a:srgbClr val="0000FF"/>
              </a:solidFill>
              <a:latin typeface="+mn-lt"/>
            </a:rPr>
            <a:t>Здорове харчування </a:t>
          </a:r>
        </a:p>
      </dsp:txBody>
      <dsp:txXfrm rot="-5400000">
        <a:off x="6740634" y="1610471"/>
        <a:ext cx="1745871" cy="1036674"/>
      </dsp:txXfrm>
    </dsp:sp>
    <dsp:sp modelId="{B3A74880-DC44-4EDD-BD0E-7A88B9823D4B}">
      <dsp:nvSpPr>
        <dsp:cNvPr id="0" name=""/>
        <dsp:cNvSpPr/>
      </dsp:nvSpPr>
      <dsp:spPr>
        <a:xfrm>
          <a:off x="7182411" y="3345131"/>
          <a:ext cx="1397942" cy="751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5F2323-0F6B-4BA5-9D99-176EDE019AE4}">
      <dsp:nvSpPr>
        <dsp:cNvPr id="0" name=""/>
        <dsp:cNvSpPr/>
      </dsp:nvSpPr>
      <dsp:spPr>
        <a:xfrm rot="5400000">
          <a:off x="2619985" y="1895682"/>
          <a:ext cx="1518771" cy="2826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>
              <a:latin typeface="+mn-lt"/>
            </a:rPr>
            <a:t>Фізична активність і спорт </a:t>
          </a:r>
        </a:p>
      </dsp:txBody>
      <dsp:txXfrm rot="-5400000">
        <a:off x="2437223" y="2802648"/>
        <a:ext cx="1884297" cy="1012514"/>
      </dsp:txXfrm>
    </dsp:sp>
    <dsp:sp modelId="{6B01FB1C-C6EA-43CC-918C-C96D99F9763F}">
      <dsp:nvSpPr>
        <dsp:cNvPr id="0" name=""/>
        <dsp:cNvSpPr/>
      </dsp:nvSpPr>
      <dsp:spPr>
        <a:xfrm rot="5400000">
          <a:off x="1140307" y="3112318"/>
          <a:ext cx="1708734" cy="277337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200" b="1" kern="1200" dirty="0">
              <a:latin typeface="+mn-lt"/>
            </a:rPr>
            <a:t>Система медичного забезпечення</a:t>
          </a:r>
        </a:p>
      </dsp:txBody>
      <dsp:txXfrm rot="-5400000">
        <a:off x="1070217" y="3929426"/>
        <a:ext cx="1848915" cy="1139156"/>
      </dsp:txXfrm>
    </dsp:sp>
    <dsp:sp modelId="{C50B3820-C625-4310-B84E-A38DA4B178BF}">
      <dsp:nvSpPr>
        <dsp:cNvPr id="0" name=""/>
        <dsp:cNvSpPr/>
      </dsp:nvSpPr>
      <dsp:spPr>
        <a:xfrm>
          <a:off x="2078485" y="4625884"/>
          <a:ext cx="1352847" cy="751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8EBE3D-3956-4F82-97AD-3B7DDE37E671}">
      <dsp:nvSpPr>
        <dsp:cNvPr id="0" name=""/>
        <dsp:cNvSpPr/>
      </dsp:nvSpPr>
      <dsp:spPr>
        <a:xfrm rot="5400000">
          <a:off x="4055622" y="2968339"/>
          <a:ext cx="1749282" cy="3087059"/>
        </a:xfrm>
        <a:prstGeom prst="hexagon">
          <a:avLst>
            <a:gd name="adj" fmla="val 25000"/>
            <a:gd name="vf" fmla="val 115470"/>
          </a:avLst>
        </a:prstGeom>
        <a:solidFill>
          <a:srgbClr val="66FF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uk-UA" sz="2100" b="1" kern="1200" dirty="0">
            <a:solidFill>
              <a:srgbClr val="002060"/>
            </a:solidFill>
            <a:latin typeface="+mn-lt"/>
          </a:endParaRPr>
        </a:p>
        <a:p>
          <a:pPr marL="0" lvl="0" indent="0" algn="ctr" defTabSz="933450">
            <a:lnSpc>
              <a:spcPct val="85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1" kern="1200" dirty="0">
              <a:solidFill>
                <a:srgbClr val="002060"/>
              </a:solidFill>
              <a:latin typeface="+mn-lt"/>
            </a:rPr>
            <a:t> Психологічна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400" b="1" kern="1200" dirty="0">
              <a:solidFill>
                <a:srgbClr val="002060"/>
              </a:solidFill>
              <a:latin typeface="+mn-lt"/>
            </a:rPr>
            <a:t>і соціальна підтримка </a:t>
          </a:r>
          <a:r>
            <a:rPr lang="uk-UA" sz="1900" b="1" kern="1200" dirty="0">
              <a:solidFill>
                <a:srgbClr val="002060"/>
              </a:solidFill>
              <a:latin typeface="+mn-lt"/>
            </a:rPr>
            <a:t>(нівелювання </a:t>
          </a:r>
          <a:r>
            <a:rPr lang="uk-UA" sz="1900" b="1" kern="1200" dirty="0" err="1">
              <a:solidFill>
                <a:srgbClr val="002060"/>
              </a:solidFill>
              <a:latin typeface="+mn-lt"/>
            </a:rPr>
            <a:t>ШФР</a:t>
          </a:r>
          <a:r>
            <a:rPr lang="uk-UA" sz="1900" b="1" kern="1200" dirty="0">
              <a:solidFill>
                <a:srgbClr val="002060"/>
              </a:solidFill>
              <a:latin typeface="+mn-lt"/>
            </a:rPr>
            <a:t>)</a:t>
          </a:r>
        </a:p>
      </dsp:txBody>
      <dsp:txXfrm rot="-5400000">
        <a:off x="3901244" y="3928774"/>
        <a:ext cx="2058039" cy="11661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FCB5D-1E96-4D38-8BBB-AA84CE1A6846}">
      <dsp:nvSpPr>
        <dsp:cNvPr id="0" name=""/>
        <dsp:cNvSpPr/>
      </dsp:nvSpPr>
      <dsp:spPr>
        <a:xfrm>
          <a:off x="0" y="0"/>
          <a:ext cx="10515600" cy="154780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</a:rPr>
            <a:t>Вчимося жити разом</a:t>
          </a:r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</a:rPr>
            <a:t>(1-11 класи)</a:t>
          </a:r>
        </a:p>
      </dsp:txBody>
      <dsp:txXfrm>
        <a:off x="2257900" y="0"/>
        <a:ext cx="8257699" cy="1547800"/>
      </dsp:txXfrm>
    </dsp:sp>
    <dsp:sp modelId="{D069E2FD-511E-4B08-9AE1-AA65EE73A7CF}">
      <dsp:nvSpPr>
        <dsp:cNvPr id="0" name=""/>
        <dsp:cNvSpPr/>
      </dsp:nvSpPr>
      <dsp:spPr>
        <a:xfrm>
          <a:off x="154780" y="154780"/>
          <a:ext cx="2103120" cy="12382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41000" b="-4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23BE8-057E-4A5D-8DA9-3C9C5ADB9690}">
      <dsp:nvSpPr>
        <dsp:cNvPr id="0" name=""/>
        <dsp:cNvSpPr/>
      </dsp:nvSpPr>
      <dsp:spPr>
        <a:xfrm>
          <a:off x="0" y="1702581"/>
          <a:ext cx="10515600" cy="154780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Сприяння просвітницькій роботі </a:t>
          </a:r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«Рівний-рівному», 8-11 класи</a:t>
          </a:r>
          <a:endParaRPr lang="uk-UA" sz="2800" b="1" i="1" kern="1200" dirty="0">
            <a:solidFill>
              <a:schemeClr val="tx2">
                <a:lumMod val="75000"/>
              </a:schemeClr>
            </a:solidFill>
            <a:latin typeface="+mn-lt"/>
            <a:cs typeface="Arial" pitchFamily="34" charset="0"/>
          </a:endParaRPr>
        </a:p>
      </dsp:txBody>
      <dsp:txXfrm>
        <a:off x="2257900" y="1702581"/>
        <a:ext cx="8257699" cy="1547800"/>
      </dsp:txXfrm>
    </dsp:sp>
    <dsp:sp modelId="{40A4934D-D394-452A-8FCC-F87C0560E2C7}">
      <dsp:nvSpPr>
        <dsp:cNvPr id="0" name=""/>
        <dsp:cNvSpPr/>
      </dsp:nvSpPr>
      <dsp:spPr>
        <a:xfrm>
          <a:off x="154780" y="1857361"/>
          <a:ext cx="2103120" cy="12382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/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C8228B-1EF4-41BA-9C3C-B1F862C8B5E0}">
      <dsp:nvSpPr>
        <dsp:cNvPr id="0" name=""/>
        <dsp:cNvSpPr/>
      </dsp:nvSpPr>
      <dsp:spPr>
        <a:xfrm>
          <a:off x="0" y="3405162"/>
          <a:ext cx="10515600" cy="1547800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Дорослішай на здоров’я</a:t>
          </a:r>
        </a:p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9-11 класи</a:t>
          </a:r>
          <a:endParaRPr lang="uk-UA" sz="2800" b="1" i="1" kern="1200" dirty="0">
            <a:solidFill>
              <a:schemeClr val="tx2">
                <a:lumMod val="75000"/>
              </a:schemeClr>
            </a:solidFill>
            <a:latin typeface="+mn-lt"/>
            <a:cs typeface="Arial" pitchFamily="34" charset="0"/>
          </a:endParaRPr>
        </a:p>
      </dsp:txBody>
      <dsp:txXfrm>
        <a:off x="2257900" y="3405162"/>
        <a:ext cx="8257699" cy="1547800"/>
      </dsp:txXfrm>
    </dsp:sp>
    <dsp:sp modelId="{FC85767D-A2F0-44A4-A131-1F4EC0A3E0EA}">
      <dsp:nvSpPr>
        <dsp:cNvPr id="0" name=""/>
        <dsp:cNvSpPr/>
      </dsp:nvSpPr>
      <dsp:spPr>
        <a:xfrm>
          <a:off x="263963" y="3501138"/>
          <a:ext cx="1884753" cy="135584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/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F23BE8-057E-4A5D-8DA9-3C9C5ADB9690}">
      <dsp:nvSpPr>
        <dsp:cNvPr id="0" name=""/>
        <dsp:cNvSpPr/>
      </dsp:nvSpPr>
      <dsp:spPr>
        <a:xfrm>
          <a:off x="0" y="0"/>
          <a:ext cx="8856662" cy="171053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2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Захисти себе від ВІЛ (9-11 класи)</a:t>
          </a:r>
        </a:p>
      </dsp:txBody>
      <dsp:txXfrm>
        <a:off x="1942385" y="0"/>
        <a:ext cx="6914276" cy="1710531"/>
      </dsp:txXfrm>
    </dsp:sp>
    <dsp:sp modelId="{40A4934D-D394-452A-8FCC-F87C0560E2C7}">
      <dsp:nvSpPr>
        <dsp:cNvPr id="0" name=""/>
        <dsp:cNvSpPr/>
      </dsp:nvSpPr>
      <dsp:spPr>
        <a:xfrm>
          <a:off x="169255" y="171053"/>
          <a:ext cx="1774928" cy="136842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t="-37000" b="-3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C8228B-1EF4-41BA-9C3C-B1F862C8B5E0}">
      <dsp:nvSpPr>
        <dsp:cNvPr id="0" name=""/>
        <dsp:cNvSpPr/>
      </dsp:nvSpPr>
      <dsp:spPr>
        <a:xfrm>
          <a:off x="0" y="1881584"/>
          <a:ext cx="8856662" cy="171053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32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Маршрут безпеки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k-UA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(позакласна робота у 9-11 класах)</a:t>
          </a:r>
        </a:p>
      </dsp:txBody>
      <dsp:txXfrm>
        <a:off x="1942385" y="1881584"/>
        <a:ext cx="6914276" cy="1710531"/>
      </dsp:txXfrm>
    </dsp:sp>
    <dsp:sp modelId="{FC85767D-A2F0-44A4-A131-1F4EC0A3E0EA}">
      <dsp:nvSpPr>
        <dsp:cNvPr id="0" name=""/>
        <dsp:cNvSpPr/>
      </dsp:nvSpPr>
      <dsp:spPr>
        <a:xfrm>
          <a:off x="171053" y="2052637"/>
          <a:ext cx="1771332" cy="13684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/>
          <a:srcRect/>
          <a:stretch>
            <a:fillRect l="-6000" r="-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16B143-8B34-4E41-A204-22F8CDD4F9A0}">
      <dsp:nvSpPr>
        <dsp:cNvPr id="0" name=""/>
        <dsp:cNvSpPr/>
      </dsp:nvSpPr>
      <dsp:spPr>
        <a:xfrm>
          <a:off x="0" y="3763168"/>
          <a:ext cx="8856662" cy="1710531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32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Fair Play – </a:t>
          </a:r>
          <a:r>
            <a:rPr lang="uk-UA" sz="32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Чесна Гра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(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профілактика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 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ВІЛ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 на уроках 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фізкультури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,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8-11 </a:t>
          </a:r>
          <a:r>
            <a:rPr lang="ru-RU" sz="2800" b="1" kern="1200" dirty="0" err="1">
              <a:solidFill>
                <a:srgbClr val="FF0000"/>
              </a:solidFill>
              <a:latin typeface="+mn-lt"/>
              <a:cs typeface="Arial" pitchFamily="34" charset="0"/>
            </a:rPr>
            <a:t>класи</a:t>
          </a:r>
          <a:r>
            <a:rPr lang="ru-RU" sz="2800" b="1" kern="1200" dirty="0">
              <a:solidFill>
                <a:srgbClr val="FF0000"/>
              </a:solidFill>
              <a:latin typeface="+mn-lt"/>
              <a:cs typeface="Arial" pitchFamily="34" charset="0"/>
            </a:rPr>
            <a:t>)</a:t>
          </a:r>
        </a:p>
      </dsp:txBody>
      <dsp:txXfrm>
        <a:off x="1942385" y="3763168"/>
        <a:ext cx="6914276" cy="1710531"/>
      </dsp:txXfrm>
    </dsp:sp>
    <dsp:sp modelId="{3837BF7A-3F45-4916-BE4E-C631CDF09DC4}">
      <dsp:nvSpPr>
        <dsp:cNvPr id="0" name=""/>
        <dsp:cNvSpPr/>
      </dsp:nvSpPr>
      <dsp:spPr>
        <a:xfrm>
          <a:off x="171053" y="3934221"/>
          <a:ext cx="1771332" cy="13684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/>
          <a:srcRect/>
          <a:stretch>
            <a:fillRect t="-31000" b="-3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43CBA-D35C-4760-A1EA-0C0A67AC4912}">
      <dsp:nvSpPr>
        <dsp:cNvPr id="0" name=""/>
        <dsp:cNvSpPr/>
      </dsp:nvSpPr>
      <dsp:spPr>
        <a:xfrm>
          <a:off x="5214338" y="2841732"/>
          <a:ext cx="91440" cy="4931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310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F1194A-814C-4EDB-923A-25F30E9B14BA}">
      <dsp:nvSpPr>
        <dsp:cNvPr id="0" name=""/>
        <dsp:cNvSpPr/>
      </dsp:nvSpPr>
      <dsp:spPr>
        <a:xfrm>
          <a:off x="3839455" y="1174578"/>
          <a:ext cx="1420603" cy="493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550"/>
              </a:lnTo>
              <a:lnTo>
                <a:pt x="1420603" y="246550"/>
              </a:lnTo>
              <a:lnTo>
                <a:pt x="1420603" y="49310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DA76E1-4109-4499-851F-C8F0A883F96C}">
      <dsp:nvSpPr>
        <dsp:cNvPr id="0" name=""/>
        <dsp:cNvSpPr/>
      </dsp:nvSpPr>
      <dsp:spPr>
        <a:xfrm>
          <a:off x="2373131" y="2841732"/>
          <a:ext cx="91440" cy="4931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310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4E7BA5-12E9-40C1-84D7-4E3D9423BCB0}">
      <dsp:nvSpPr>
        <dsp:cNvPr id="0" name=""/>
        <dsp:cNvSpPr/>
      </dsp:nvSpPr>
      <dsp:spPr>
        <a:xfrm>
          <a:off x="2418851" y="1174578"/>
          <a:ext cx="1420603" cy="493101"/>
        </a:xfrm>
        <a:custGeom>
          <a:avLst/>
          <a:gdLst/>
          <a:ahLst/>
          <a:cxnLst/>
          <a:rect l="0" t="0" r="0" b="0"/>
          <a:pathLst>
            <a:path>
              <a:moveTo>
                <a:pt x="1420603" y="0"/>
              </a:moveTo>
              <a:lnTo>
                <a:pt x="1420603" y="246550"/>
              </a:lnTo>
              <a:lnTo>
                <a:pt x="0" y="246550"/>
              </a:lnTo>
              <a:lnTo>
                <a:pt x="0" y="49310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CE4D08-2DFF-4BF3-B734-3268DC2D98E5}">
      <dsp:nvSpPr>
        <dsp:cNvPr id="0" name=""/>
        <dsp:cNvSpPr/>
      </dsp:nvSpPr>
      <dsp:spPr>
        <a:xfrm>
          <a:off x="2665402" y="526"/>
          <a:ext cx="2348104" cy="1174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rgbClr val="CC3300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ПСИХОЛОГІЧНІ</a:t>
          </a:r>
          <a:endParaRPr kumimoji="0" lang="ru-RU" altLang="uk-UA" sz="1300" b="1" i="0" u="none" strike="noStrike" kern="1200" cap="none" normalizeH="0" baseline="0">
            <a:ln>
              <a:noFill/>
            </a:ln>
            <a:solidFill>
              <a:srgbClr val="CC3300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sp:txBody>
      <dsp:txXfrm>
        <a:off x="2665402" y="526"/>
        <a:ext cx="2348104" cy="1174052"/>
      </dsp:txXfrm>
    </dsp:sp>
    <dsp:sp modelId="{DDDAE6AA-2001-4C7B-8E09-AF2DB47E9A4B}">
      <dsp:nvSpPr>
        <dsp:cNvPr id="0" name=""/>
        <dsp:cNvSpPr/>
      </dsp:nvSpPr>
      <dsp:spPr>
        <a:xfrm>
          <a:off x="1244799" y="1667680"/>
          <a:ext cx="2348104" cy="1174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Інтелектуальні</a:t>
          </a:r>
          <a:endParaRPr kumimoji="0" lang="ru-RU" altLang="uk-UA" sz="1300" b="1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sp:txBody>
      <dsp:txXfrm>
        <a:off x="1244799" y="1667680"/>
        <a:ext cx="2348104" cy="1174052"/>
      </dsp:txXfrm>
    </dsp:sp>
    <dsp:sp modelId="{F2A9249D-E08F-4895-92A3-CD91F3289E61}">
      <dsp:nvSpPr>
        <dsp:cNvPr id="0" name=""/>
        <dsp:cNvSpPr/>
      </dsp:nvSpPr>
      <dsp:spPr>
        <a:xfrm>
          <a:off x="1244799" y="3334834"/>
          <a:ext cx="2348104" cy="1174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0" i="1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самооцінки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усвідомлення цінностей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аналізу проблем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прийняття  рішень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критичного мислення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</a:t>
          </a:r>
          <a:r>
            <a:rPr kumimoji="0" lang="uk-UA" altLang="uk-UA" sz="1300" b="1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креативного</a:t>
          </a: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мислення</a:t>
          </a:r>
          <a:endParaRPr kumimoji="0" lang="ru-RU" altLang="uk-UA" sz="1300" b="1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sp:txBody>
      <dsp:txXfrm>
        <a:off x="1244799" y="3334834"/>
        <a:ext cx="2348104" cy="1174052"/>
      </dsp:txXfrm>
    </dsp:sp>
    <dsp:sp modelId="{DAD03983-D9A3-405E-8287-416013ED6053}">
      <dsp:nvSpPr>
        <dsp:cNvPr id="0" name=""/>
        <dsp:cNvSpPr/>
      </dsp:nvSpPr>
      <dsp:spPr>
        <a:xfrm>
          <a:off x="4086005" y="1667680"/>
          <a:ext cx="2348104" cy="1174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Емоційно-вольові</a:t>
          </a:r>
          <a:endParaRPr kumimoji="0" lang="ru-RU" altLang="uk-UA" sz="1300" b="1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sp:txBody>
      <dsp:txXfrm>
        <a:off x="4086005" y="1667680"/>
        <a:ext cx="2348104" cy="1174052"/>
      </dsp:txXfrm>
    </dsp:sp>
    <dsp:sp modelId="{D1A99D8B-EF03-4207-82B6-D8540A361023}">
      <dsp:nvSpPr>
        <dsp:cNvPr id="0" name=""/>
        <dsp:cNvSpPr/>
      </dsp:nvSpPr>
      <dsp:spPr>
        <a:xfrm>
          <a:off x="4086005" y="3334834"/>
          <a:ext cx="2348104" cy="11740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0" i="1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самоконтролю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керування стресами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мотивації успіху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1300" b="1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гартування волі</a:t>
          </a:r>
          <a:endParaRPr kumimoji="0" lang="ru-RU" altLang="uk-UA" sz="1300" b="1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sp:txBody>
      <dsp:txXfrm>
        <a:off x="4086005" y="3334834"/>
        <a:ext cx="2348104" cy="11740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4460E-3F62-4E2D-ACE8-5B072C552B39}">
      <dsp:nvSpPr>
        <dsp:cNvPr id="0" name=""/>
        <dsp:cNvSpPr/>
      </dsp:nvSpPr>
      <dsp:spPr>
        <a:xfrm>
          <a:off x="2154185" y="1743176"/>
          <a:ext cx="91440" cy="7319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199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BC1785-7EF6-42FF-B5B8-64F6747FDEE5}">
      <dsp:nvSpPr>
        <dsp:cNvPr id="0" name=""/>
        <dsp:cNvSpPr/>
      </dsp:nvSpPr>
      <dsp:spPr>
        <a:xfrm>
          <a:off x="457060" y="331"/>
          <a:ext cx="3485690" cy="1742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1" i="0" u="none" strike="noStrike" kern="1200" cap="none" normalizeH="0" baseline="0">
              <a:ln>
                <a:noFill/>
              </a:ln>
              <a:solidFill>
                <a:srgbClr val="CC3300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СОЦІАЛЬНІ</a:t>
          </a:r>
          <a:endParaRPr kumimoji="0" lang="ru-RU" altLang="uk-UA" sz="900" b="1" i="0" u="none" strike="noStrike" kern="1200" cap="none" normalizeH="0" baseline="0">
            <a:ln>
              <a:noFill/>
            </a:ln>
            <a:solidFill>
              <a:srgbClr val="CC3300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</dsp:txBody>
      <dsp:txXfrm>
        <a:off x="457060" y="331"/>
        <a:ext cx="3485690" cy="1742845"/>
      </dsp:txXfrm>
    </dsp:sp>
    <dsp:sp modelId="{3292D639-FBA1-4335-822D-E499A39A5B64}">
      <dsp:nvSpPr>
        <dsp:cNvPr id="0" name=""/>
        <dsp:cNvSpPr/>
      </dsp:nvSpPr>
      <dsp:spPr>
        <a:xfrm>
          <a:off x="457060" y="2475171"/>
          <a:ext cx="3485690" cy="17428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uk-UA" sz="900" b="0" i="1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1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kumimoji="0" lang="uk-UA" altLang="uk-UA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ефективного спілкування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</a:t>
          </a: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асертивності 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протистояння тиску однолітків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колективної роботи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лідерства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ведення переговорів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розв’язання конфліктів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 noProof="1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емпатії і надання</a:t>
          </a:r>
          <a:r>
            <a:rPr kumimoji="0" lang="uk-UA" altLang="uk-UA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допомоги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altLang="uk-UA" sz="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Georgia" panose="02040502050405020303" pitchFamily="18" charset="0"/>
              <a:cs typeface="Arial" panose="020B0604020202020204" pitchFamily="34" charset="0"/>
            </a:rPr>
            <a:t> протидії дискримінації</a:t>
          </a: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altLang="uk-UA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  <a:cs typeface="Arial" panose="020B0604020202020204" pitchFamily="34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uk-UA" sz="9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</dsp:txBody>
      <dsp:txXfrm>
        <a:off x="457060" y="2475171"/>
        <a:ext cx="3485690" cy="1742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CDFE1-6E7F-4C9B-971E-AA001B596989}" type="datetimeFigureOut">
              <a:rPr lang="uk-UA" smtClean="0"/>
              <a:t>23.03.2021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3CD06-A42F-43D8-A2A4-FE2AF2017DD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0874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3CD06-A42F-43D8-A2A4-FE2AF2017DD8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411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>
            <a:extLst>
              <a:ext uri="{FF2B5EF4-FFF2-40B4-BE49-F238E27FC236}">
                <a16:creationId xmlns:a16="http://schemas.microsoft.com/office/drawing/2014/main" id="{119DAB6C-38C5-4BCB-A927-1E79969F65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Заметки 2">
            <a:extLst>
              <a:ext uri="{FF2B5EF4-FFF2-40B4-BE49-F238E27FC236}">
                <a16:creationId xmlns:a16="http://schemas.microsoft.com/office/drawing/2014/main" id="{40E0AB5D-1404-42F3-816F-D0CF7411C7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altLang="ru-RU"/>
          </a:p>
        </p:txBody>
      </p:sp>
      <p:sp>
        <p:nvSpPr>
          <p:cNvPr id="35843" name="Номер слайда 3">
            <a:extLst>
              <a:ext uri="{FF2B5EF4-FFF2-40B4-BE49-F238E27FC236}">
                <a16:creationId xmlns:a16="http://schemas.microsoft.com/office/drawing/2014/main" id="{6F8CAF31-1330-48F5-9FF8-287A38B14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03BF591-F2A1-4F86-A9B2-DC250DC4CC17}" type="slidenum"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>
            <a:extLst>
              <a:ext uri="{FF2B5EF4-FFF2-40B4-BE49-F238E27FC236}">
                <a16:creationId xmlns:a16="http://schemas.microsoft.com/office/drawing/2014/main" id="{842376C2-6B59-4F8C-8EE9-EA89D96518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Заметки 2">
            <a:extLst>
              <a:ext uri="{FF2B5EF4-FFF2-40B4-BE49-F238E27FC236}">
                <a16:creationId xmlns:a16="http://schemas.microsoft.com/office/drawing/2014/main" id="{44E93BFD-D963-4999-8F98-ACDB1F1AD5E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altLang="ru-RU"/>
          </a:p>
        </p:txBody>
      </p:sp>
      <p:sp>
        <p:nvSpPr>
          <p:cNvPr id="37891" name="Номер слайда 3">
            <a:extLst>
              <a:ext uri="{FF2B5EF4-FFF2-40B4-BE49-F238E27FC236}">
                <a16:creationId xmlns:a16="http://schemas.microsoft.com/office/drawing/2014/main" id="{0C6A2AE8-7307-48C9-8190-89C7C8AE71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86DD2A2-5451-4346-B81F-12EA896ED76D}" type="slidenum"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068DE0D5-49DD-45AF-A54C-69F06414CE9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B840E797-6849-4D34-8BB5-AAF2D13107A9}" type="slidenum">
              <a:rPr lang="ru-RU" altLang="uk-UA" sz="1200"/>
              <a:pPr algn="r" eaLnBrk="1" hangingPunct="1"/>
              <a:t>14</a:t>
            </a:fld>
            <a:endParaRPr lang="ru-RU" altLang="uk-UA" sz="12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EC881965-FFBD-4992-A4B7-31D4E4BF7A0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9867E296-B94D-46D3-B3DD-1DB0C0B0F5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uk-UA"/>
              <a:t>Программы, имеющие целью</a:t>
            </a:r>
            <a:r>
              <a:rPr lang="uk-UA" altLang="uk-UA"/>
              <a:t> </a:t>
            </a:r>
            <a:r>
              <a:rPr lang="ru-RU" altLang="uk-UA"/>
              <a:t>влияние на поведение, требуют от педагогов других подходов по сравнению с преподаванием традиционных предметов.</a:t>
            </a:r>
          </a:p>
          <a:p>
            <a:r>
              <a:rPr lang="ru-RU" altLang="uk-UA"/>
              <a:t>Они предусматривают использование интерактивных (</a:t>
            </a:r>
            <a:r>
              <a:rPr lang="ru-RU" altLang="uk-UA" noProof="1"/>
              <a:t>тренинговых</a:t>
            </a:r>
            <a:r>
              <a:rPr lang="ru-RU" altLang="uk-UA"/>
              <a:t>) методик обучения и установления партнерских отношений между учащимися и учителем.</a:t>
            </a:r>
          </a:p>
          <a:p>
            <a:r>
              <a:rPr lang="ru-RU" altLang="uk-UA"/>
              <a:t>Предпочтение отдается именно </a:t>
            </a:r>
            <a:r>
              <a:rPr lang="ru-RU" altLang="uk-UA" noProof="1"/>
              <a:t>тренинговым</a:t>
            </a:r>
            <a:r>
              <a:rPr lang="ru-RU" altLang="uk-UA"/>
              <a:t>, а не информативным формам обучения. Последние до сих пор доминируют в школе. Хотя они являются полезными, но не способны обеспечить изменения в установках и поведении учащихся.</a:t>
            </a:r>
          </a:p>
          <a:p>
            <a:pPr algn="just">
              <a:spcBef>
                <a:spcPct val="0"/>
              </a:spcBef>
            </a:pPr>
            <a:r>
              <a:rPr lang="ru-RU" altLang="uk-UA"/>
              <a:t>На обычных уроках учитель преимущественно говорит, а учащиеся слушают. </a:t>
            </a:r>
            <a:r>
              <a:rPr lang="ru-RU" altLang="uk-UA" noProof="1"/>
              <a:t>Тренинговые</a:t>
            </a:r>
            <a:r>
              <a:rPr lang="ru-RU" altLang="uk-UA"/>
              <a:t> формы меняют роль учителя: по сути он становится организатором групповой работы </a:t>
            </a:r>
          </a:p>
          <a:p>
            <a:pPr algn="just">
              <a:spcBef>
                <a:spcPct val="0"/>
              </a:spcBef>
            </a:pPr>
            <a:r>
              <a:rPr lang="ru-RU" altLang="uk-UA"/>
              <a:t>и мудрым советчиком, а само обучение происходит в дружеской атмосфере с участием всех учащихся.</a:t>
            </a:r>
          </a:p>
          <a:p>
            <a:pPr algn="just">
              <a:spcBef>
                <a:spcPct val="0"/>
              </a:spcBef>
            </a:pPr>
            <a:r>
              <a:rPr lang="ru-RU" altLang="uk-UA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188D3431-FA08-48E9-88A8-DDEA6003D6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3705F84-CAEA-48DA-8BB9-39F57556E139}" type="slidenum">
              <a:rPr lang="ru-RU" altLang="uk-UA">
                <a:latin typeface="Georgia" panose="02040502050405020303" pitchFamily="18" charset="0"/>
              </a:rPr>
              <a:pPr eaLnBrk="1" hangingPunct="1"/>
              <a:t>15</a:t>
            </a:fld>
            <a:endParaRPr lang="ru-RU" altLang="uk-UA">
              <a:latin typeface="Georgia" panose="02040502050405020303" pitchFamily="18" charset="0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35C00C04-70AA-4D4E-85E2-7F5B0B856E1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B4F9489E-4627-4CC6-ACDC-02232FE0A5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A427B8A-603E-4D21-B4B8-E59FE1B55D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61F23476-CC29-4295-A694-317DDB3FEA49}" type="slidenum">
              <a:rPr lang="ru-RU" altLang="uk-UA">
                <a:latin typeface="Arial" panose="020B0604020202020204" pitchFamily="34" charset="0"/>
              </a:rPr>
              <a:pPr/>
              <a:t>16</a:t>
            </a:fld>
            <a:endParaRPr lang="ru-RU" altLang="uk-UA">
              <a:latin typeface="Arial" panose="020B0604020202020204" pitchFamily="34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4B5A320B-4593-41FB-A54D-C4A97CBFE6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5BDAAB8-578B-47F9-9A46-737C7849B0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ru-RU" altLang="uk-UA" sz="11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35CDE06-98EF-4204-BA92-A911969D92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1FD785E1-AD5A-4E4A-A764-2B089180881B}" type="slidenum">
              <a:rPr lang="ru-RU" altLang="uk-UA">
                <a:latin typeface="Arial" panose="020B0604020202020204" pitchFamily="34" charset="0"/>
              </a:rPr>
              <a:pPr/>
              <a:t>17</a:t>
            </a:fld>
            <a:endParaRPr lang="ru-RU" altLang="uk-UA">
              <a:latin typeface="Arial" panose="020B060402020202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91D7FC3-6DEF-4423-AEC1-BE2EF14EBA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928591-500F-4494-94DE-9B3429AD4D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uk-UA" altLang="uk-UA"/>
              <a:t>Розвиток життєвих навичок – основа переважної більшості ефективних програм профілактики правопорушень, шкільного і сімейного насилля, вживання тютюну, алкоголю, наркотиків, ВІЛ/СНІДу. </a:t>
            </a:r>
          </a:p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uk-UA" altLang="uk-UA"/>
              <a:t>Навчання життєвих навичок -- необхідний елемент високоякісної освіти. Вони підвищують конкурентоспроможність випускників на ринку праці. І це не дивно, адже сьогодні кандидату на пристойну посаду недостатньо досконалого володіння професією. Йому необхідно набути психосоціальних умінь: критично і творчо мислити, адекватно сприймати себе і оточення, приймати виважені рішення, будувати конструктивні міжособистісні стосунки, працювати в команді, демонструвати здатність бути лідером, зацікавлювати і створювати мотивації для інших, розв’язувати проблеми і керувати стресами. </a:t>
            </a:r>
          </a:p>
          <a:p>
            <a:pPr algn="just" eaLnBrk="1" hangingPunct="1">
              <a:spcBef>
                <a:spcPct val="0"/>
              </a:spcBef>
            </a:pPr>
            <a:endParaRPr lang="uk-UA" altLang="uk-UA"/>
          </a:p>
          <a:p>
            <a:pPr eaLnBrk="1" hangingPunct="1"/>
            <a:endParaRPr lang="ru-RU" alt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C51E9021-3C0B-451D-96A3-58F74F6FB7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711E418-2066-45C2-9ED2-290C11C8C570}" type="slidenum">
              <a:rPr lang="ru-RU" altLang="uk-UA">
                <a:latin typeface="Georgia" panose="02040502050405020303" pitchFamily="18" charset="0"/>
              </a:rPr>
              <a:pPr eaLnBrk="1" hangingPunct="1"/>
              <a:t>18</a:t>
            </a:fld>
            <a:endParaRPr lang="ru-RU" altLang="uk-UA">
              <a:latin typeface="Georgia" panose="02040502050405020303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7B0F0966-057D-4D20-A2A6-116B60B61F4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99112F16-C492-4293-9480-49C2E6D721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uk-U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03CD06-A42F-43D8-A2A4-FE2AF2017DD8}" type="slidenum">
              <a:rPr lang="uk-UA" smtClean="0"/>
              <a:t>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11679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3F39F-4362-4615-B766-BABCF3C7B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E5105D0-93EC-4233-852D-05E7D9563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5FB4D5-DBD5-46E3-BA73-CC6D41568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537DAC-8246-4835-B3D8-10ECB5199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729EC7-B5DD-4524-A29D-C6EB40CF0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14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365125"/>
            <a:ext cx="5257801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8D8509-D379-49B3-A4FE-EDBEE064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0FB3E60-2F82-4C12-95B3-7ACC1B0E5862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17DD4B55-CA6E-4B68-97C9-646C6EC1F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850" y="-575"/>
            <a:ext cx="5186362" cy="6858575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5207212" y="36075"/>
            <a:ext cx="2844750" cy="274500"/>
            <a:chOff x="5228062" y="49500"/>
            <a:chExt cx="2844750" cy="274500"/>
          </a:xfrm>
          <a:solidFill>
            <a:schemeClr val="accent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033588"/>
            <a:ext cx="5186363" cy="40497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4118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756F5F-238C-4EA5-953D-83BC7A40E2A5}"/>
              </a:ext>
            </a:extLst>
          </p:cNvPr>
          <p:cNvSpPr/>
          <p:nvPr userDrawn="1"/>
        </p:nvSpPr>
        <p:spPr>
          <a:xfrm>
            <a:off x="0" y="1674000"/>
            <a:ext cx="12192000" cy="1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A24F890-6633-4AD3-9C24-3D0B92AF4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2BC0BA3-1E1F-4BDD-8E19-DB8F68551C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294063"/>
            <a:ext cx="10515600" cy="29702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560B685-5836-4067-85B7-2D3D4F5E09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989138"/>
            <a:ext cx="10515600" cy="80962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1000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8F5BFBF-2AEF-493B-BD4B-6057FE69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5F9E568-342B-4198-B3A2-1C35C198C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D68C021-4BC3-45B7-AE09-9EAE44F77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08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20ADB-E7F8-46CD-A2D6-B779D40EF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43FAD3-7AC8-42D5-912D-94660F367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59018B8-2329-4FDE-94F1-3779327C45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1A9B09-35D8-41B5-8817-41E09DEBD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F3F3B8-7A43-4913-AABD-BA0709818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97E533-1724-4DFF-AC78-C92688B96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75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44814-2488-47C9-9C26-488B94C3A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358471-63EF-461B-B194-08C3BDACF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A6C289-269F-4955-97AD-24A6DDC69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DA58C4-24C6-4851-83C1-7913676E1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73F274-FD29-45C2-A6EB-EDBF82544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51BF07-1939-45CC-95A9-4A5455DF9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04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47641-412B-47B1-A82F-6CC33FA00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93BF4F-15B1-4385-BC2D-A3082658E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1908F6-DE04-49D8-99D1-7A2B31820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78A900-B004-4244-AEF0-E61D9CBE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D99B36-2409-4627-A7D7-242C703C0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41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F8642DF-9DF8-4069-B79D-2B1A65DCE0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2E7857-AFEF-43FD-8799-BD8F808BC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34233A-55C8-45F0-A0C6-DF01C129A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16D56F-94C8-4502-B676-97CB18095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33E4E1-836E-4146-AAD6-E52AEED4B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32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75B666-56EB-4BC3-A2DA-3F26BD5CBF9B}"/>
              </a:ext>
            </a:extLst>
          </p:cNvPr>
          <p:cNvSpPr/>
          <p:nvPr userDrawn="1"/>
        </p:nvSpPr>
        <p:spPr>
          <a:xfrm>
            <a:off x="8031000" y="447747"/>
            <a:ext cx="3735000" cy="5962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848B91CB-D8C9-4DA9-8CED-26CE57EE34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8502" y="3654002"/>
            <a:ext cx="6525000" cy="260999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7B65CF81-B173-4646-A374-B2745ECC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501" y="594001"/>
            <a:ext cx="6525000" cy="855000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71819EB9-C582-4395-9B13-E428103A36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8501" y="1764001"/>
            <a:ext cx="6525000" cy="1685564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3503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 і схема або організаційна діаг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7813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SmartArt 2"/>
          <p:cNvSpPr>
            <a:spLocks noGrp="1"/>
          </p:cNvSpPr>
          <p:nvPr>
            <p:ph type="dgm" idx="1"/>
          </p:nvPr>
        </p:nvSpPr>
        <p:spPr>
          <a:xfrm>
            <a:off x="1219200" y="1600201"/>
            <a:ext cx="10363200" cy="453072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endParaRPr lang="uk-UA" noProof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BA13ACCF-2059-4BDD-A1DE-C0B7636210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782051" y="612775"/>
            <a:ext cx="1276349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58CAE334-194B-470A-8B00-D76F127818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7010401" y="612775"/>
            <a:ext cx="1767417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1EF3C424-A68F-4591-A548-FC73A73715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898717" y="1588"/>
            <a:ext cx="1016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1F30D633-BEDB-4F0C-A162-4D3F468CA51F}" type="slidenum">
              <a:rPr lang="uk-UA" altLang="uk-UA"/>
              <a:pPr/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539658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Rectangle 39">
            <a:extLst>
              <a:ext uri="{FF2B5EF4-FFF2-40B4-BE49-F238E27FC236}">
                <a16:creationId xmlns:a16="http://schemas.microsoft.com/office/drawing/2014/main" id="{F7AFE528-E7E0-4D1A-98A8-35901D05EB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Rectangle 40">
            <a:extLst>
              <a:ext uri="{FF2B5EF4-FFF2-40B4-BE49-F238E27FC236}">
                <a16:creationId xmlns:a16="http://schemas.microsoft.com/office/drawing/2014/main" id="{5BC82B87-3DFC-4218-9384-E4FA25865A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Rectangle 41">
            <a:extLst>
              <a:ext uri="{FF2B5EF4-FFF2-40B4-BE49-F238E27FC236}">
                <a16:creationId xmlns:a16="http://schemas.microsoft.com/office/drawing/2014/main" id="{1BC35718-BDE8-494E-A82A-8812E6CFD3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1A78E1-A66A-4B5B-8C46-929FFA6D26B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2642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9FD63-24FD-4BD5-963B-352F1AE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37F489-7664-4A0B-9252-1791CA2EB7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8A883D-8BAC-44F3-AC46-4A3203BE6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CE6C23-58C2-45D4-802D-D16C65FEE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7D8438-02F6-47B6-9D3D-E93AD87A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84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A5DAC6-9CEE-40EC-9F57-272107081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9C6F71-4F4D-4EB6-BE2C-701A71D31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3F675-37BA-48A2-8641-EBC6B00CB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3CD761-23D7-46CD-88FB-467CA8155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C8E135-D93D-4929-AC06-4A902F663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35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6335DF-AAD0-4A24-A73B-A6BC9322D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AF349E-67EB-4185-82A2-22BFDCFE2B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93E3A4-842E-4178-909B-AD5BB939B4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681943-7BA3-4B7E-91F5-282BE3B15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0CC1FE-85B1-46B3-98D5-6DB42803B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5AE745-B009-4CDC-979A-AECEA87AA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2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390D4-872D-4CA8-B21E-131F18ED0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46EBB8-E9D3-4D7B-B6FA-8B29EFC72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B0A2BD-FFB0-4CC8-8AD7-ACEBD653C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0CA8CF-D316-469C-B3C7-F184C94A62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DA25E00-2CDF-4FCB-8B9D-E529D512A0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570A80-E8C7-4643-BA8A-09C58A7FB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10A9CF-AFBC-400E-B042-5C7B35665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AF1FC61-A12F-4CFE-8F01-2750E924D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62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811F43-D331-4458-ABBB-6EB5CB35F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29DC0F2-8773-4404-9188-4578DCA5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F00D48-A6DA-448B-9376-666892504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C584DE6-10B3-4465-9016-929D4ACDC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35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02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11ABB4-84E6-4957-916D-CC332F6B4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C7823A-AB17-46E4-B7FA-475AC7D0D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6528C9-5884-4B4D-B36C-1A614FA16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00526-881B-4EFB-A2B1-E2EC6E67364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A9552C-5650-405C-942C-79F245E32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EA733B-55B7-42F8-B642-7A4DC9DAF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403C-4EB7-40BC-9395-955F62C492F5}" type="slidenum">
              <a:rPr lang="ru-RU" smtClean="0"/>
              <a:t>‹№›</a:t>
            </a:fld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40E1113-501F-42FF-A817-B71D295CCD2C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39F007F-2479-4E1B-962F-B6FEF354E7FF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FBB389D-F645-4EF0-A313-F1760EDDD65D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8DDD8ED-37DB-433B-9BE3-ED56AB186990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3" name="Блок-схема: объединение 12">
              <a:extLst>
                <a:ext uri="{FF2B5EF4-FFF2-40B4-BE49-F238E27FC236}">
                  <a16:creationId xmlns:a16="http://schemas.microsoft.com/office/drawing/2014/main" id="{8A9AC1B6-7038-462A-A7C2-D0F29619BF17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463789D-0C7C-454D-BFD9-1DE51E4C5BFC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84D431FD-AB15-4701-9AC6-CDB8CE4C764C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6" name="Блок-схема: объединение 15">
              <a:extLst>
                <a:ext uri="{FF2B5EF4-FFF2-40B4-BE49-F238E27FC236}">
                  <a16:creationId xmlns:a16="http://schemas.microsoft.com/office/drawing/2014/main" id="{E7D3F83A-004E-403A-8F03-CC8948CF9F67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559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4B881EB-1784-473B-8081-FDC8508B7613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19E31C-4778-49B4-88E9-494EF71DCCA4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B8690DA-5449-464D-80A9-DCC9C148D31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315118C4-713A-4AB9-B08B-BD62864C2E6A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3" name="Блок-схема: объединение 12">
              <a:extLst>
                <a:ext uri="{FF2B5EF4-FFF2-40B4-BE49-F238E27FC236}">
                  <a16:creationId xmlns:a16="http://schemas.microsoft.com/office/drawing/2014/main" id="{A0898C5B-FFF0-4624-824E-84E4C17CBB1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BCAD506-BA00-4E33-B68C-E5911E34BEAB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501341E1-EFB0-48B5-8780-45599BABAF41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6" name="Блок-схема: объединение 15">
              <a:extLst>
                <a:ext uri="{FF2B5EF4-FFF2-40B4-BE49-F238E27FC236}">
                  <a16:creationId xmlns:a16="http://schemas.microsoft.com/office/drawing/2014/main" id="{DE8C835F-D205-4D6A-8A82-F0DFE38F02AB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580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hyperlink" Target="https://presentation-creation.ru/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04CD33-DABC-410A-BD36-1DCA673E3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3D5518-2BCB-4680-9221-753F16692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5F3901-0A9D-4BAA-ACF5-F6122592A1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D86D-8850-4174-A513-3260C86269E2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C2CB93-1072-43F2-ABE3-14EA4584B4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3A61A2-8613-4B6C-91A7-00E13FEB1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A8B99-88B1-403C-9DBC-6EC1D179C5A3}" type="slidenum">
              <a:rPr lang="ru-RU" smtClean="0"/>
              <a:t>‹№›</a:t>
            </a:fld>
            <a:endParaRPr lang="ru-RU"/>
          </a:p>
        </p:txBody>
      </p:sp>
      <p:pic>
        <p:nvPicPr>
          <p:cNvPr id="7" name="Рисунок 6">
            <a:hlinkClick r:id="rId21"/>
            <a:extLst>
              <a:ext uri="{FF2B5EF4-FFF2-40B4-BE49-F238E27FC236}">
                <a16:creationId xmlns:a16="http://schemas.microsoft.com/office/drawing/2014/main" id="{410B7607-B392-4C56-93C1-61C9FB745582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39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2" r:id="rId8"/>
    <p:sldLayoutId id="2147483663" r:id="rId9"/>
    <p:sldLayoutId id="2147483664" r:id="rId10"/>
    <p:sldLayoutId id="2147483665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6" r:id="rId17"/>
    <p:sldLayoutId id="2147483667" r:id="rId18"/>
    <p:sldLayoutId id="2147483668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youtube.com/watch?v=6npkRDBQrw4&amp;list=RDCMUCBJx3fpN2SY9W9zY3e2R1RA&amp;start_radio=1&amp;t=9" TargetMode="Externa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prohealth.info/" TargetMode="External"/><Relationship Id="rId13" Type="http://schemas.openxmlformats.org/officeDocument/2006/relationships/image" Target="../media/image37.png"/><Relationship Id="rId18" Type="http://schemas.openxmlformats.org/officeDocument/2006/relationships/hyperlink" Target="https://necessary.education/biology" TargetMode="External"/><Relationship Id="rId3" Type="http://schemas.openxmlformats.org/officeDocument/2006/relationships/hyperlink" Target="http://autta.org.ua/" TargetMode="External"/><Relationship Id="rId7" Type="http://schemas.openxmlformats.org/officeDocument/2006/relationships/hyperlink" Target="&#1085;&#1072;&#1074;&#1110;&#1075;&#1072;&#1094;&#1110;&#1111;%20&#1085;&#1072;%20&#1074;&#1080;&#1073;&#1110;&#1088;:%20&#1084;&#1077;&#1076;&#1080;&#1094;&#1080;&#1085;&#1072;,%20&#1076;&#1110;&#1090;&#1080;,%20&#1089;&#1087;&#1086;&#1088;&#1090;,%20&#1085;&#1077;&#1097;&#1072;&#1089;&#1085;&#1110;%20&#1074;&#1080;&#1087;&#1072;&#1076;&#1082;&#1080;,%20&#1073;&#1091;&#1076;&#1100;&#1090;&#1077;%20&#1079;&#1076;&#1086;&#1088;&#1086;&#1074;&#1110;,%20&#1076;&#1090;&#1087;,%20&#1077;&#1082;&#1086;&#1083;&#1086;&#1075;&#1110;&#1103;,%20&#1085;&#1072;&#1088;&#1082;&#1086;&#1090;&#1080;&#1082;&#1080;%20&#1090;&#1086;&#1097;&#1086;" TargetMode="External"/><Relationship Id="rId12" Type="http://schemas.openxmlformats.org/officeDocument/2006/relationships/image" Target="../media/image36.svg"/><Relationship Id="rId17" Type="http://schemas.openxmlformats.org/officeDocument/2006/relationships/image" Target="../media/image41.jpeg"/><Relationship Id="rId2" Type="http://schemas.openxmlformats.org/officeDocument/2006/relationships/hyperlink" Target="http://www.soippo.edu.ua/index.php/34-2010-11-24-15-07-23/750-uchitelyu-osnov-zdorov-ya" TargetMode="External"/><Relationship Id="rId16" Type="http://schemas.openxmlformats.org/officeDocument/2006/relationships/image" Target="../media/image40.jpe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prozdorove.com.ua/" TargetMode="External"/><Relationship Id="rId11" Type="http://schemas.openxmlformats.org/officeDocument/2006/relationships/image" Target="../media/image35.png"/><Relationship Id="rId5" Type="http://schemas.openxmlformats.org/officeDocument/2006/relationships/hyperlink" Target="https://www.youtube.com/playlist?list=PLCPC7CzMu8osY9ppIAF3851je0qlPcOQx" TargetMode="External"/><Relationship Id="rId15" Type="http://schemas.openxmlformats.org/officeDocument/2006/relationships/image" Target="../media/image39.png"/><Relationship Id="rId10" Type="http://schemas.openxmlformats.org/officeDocument/2006/relationships/image" Target="../media/image34.svg"/><Relationship Id="rId19" Type="http://schemas.openxmlformats.org/officeDocument/2006/relationships/image" Target="../media/image42.jpeg"/><Relationship Id="rId4" Type="http://schemas.openxmlformats.org/officeDocument/2006/relationships/hyperlink" Target="https://www.phc.org.ua/" TargetMode="External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39.png"/><Relationship Id="rId3" Type="http://schemas.openxmlformats.org/officeDocument/2006/relationships/hyperlink" Target="https://cutt.ly/ChzeJxy" TargetMode="External"/><Relationship Id="rId7" Type="http://schemas.openxmlformats.org/officeDocument/2006/relationships/hyperlink" Target="https://www2.slideshare.net/michaelmaltster/triventy-72338857" TargetMode="External"/><Relationship Id="rId12" Type="http://schemas.openxmlformats.org/officeDocument/2006/relationships/image" Target="../media/image47.png"/><Relationship Id="rId2" Type="http://schemas.openxmlformats.org/officeDocument/2006/relationships/hyperlink" Target="http://autta.org.ua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learningapps.org/3273186" TargetMode="External"/><Relationship Id="rId11" Type="http://schemas.openxmlformats.org/officeDocument/2006/relationships/image" Target="../media/image46.png"/><Relationship Id="rId5" Type="http://schemas.openxmlformats.org/officeDocument/2006/relationships/hyperlink" Target="https://app.wizer.me/preview/FQEBBF" TargetMode="External"/><Relationship Id="rId10" Type="http://schemas.openxmlformats.org/officeDocument/2006/relationships/image" Target="../media/image45.png"/><Relationship Id="rId4" Type="http://schemas.openxmlformats.org/officeDocument/2006/relationships/hyperlink" Target="https://padlet.com/uspenskav/w3v6l3vm2guy0in5" TargetMode="External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1051;&#1080;&#1089;&#1090;%20&#1052;&#1054;&#1053;_&#1073;&#1077;&#1079;&#1087;.&#1089;&#1077;&#1088;&#1077;&#1076;&#1086;&#1074;&#1080;&#1097;&#1077;_14.08.2020.docx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8AB10A-3C94-4541-B29A-348B18B22F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212"/>
          <a:stretch/>
        </p:blipFill>
        <p:spPr>
          <a:xfrm>
            <a:off x="-19721" y="-5145"/>
            <a:ext cx="5871927" cy="29531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572E566-18D5-449D-9501-699F7DC0C7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493"/>
          <a:stretch/>
        </p:blipFill>
        <p:spPr>
          <a:xfrm>
            <a:off x="5852206" y="-18683"/>
            <a:ext cx="6016221" cy="2775533"/>
          </a:xfrm>
          <a:prstGeom prst="rect">
            <a:avLst/>
          </a:prstGeom>
        </p:spPr>
      </p:pic>
      <p:pic>
        <p:nvPicPr>
          <p:cNvPr id="1026" name="Picture 2" descr="Программа «Здоровая молодёжь – здоровое село» 2020. Шидловский сельский дом  культуры — описание, программа мероприятия, дата, время. Адрес места  проведения — Волоконовский р-н, с Шидловка, ул Центральная, д 5. Афиша">
            <a:extLst>
              <a:ext uri="{FF2B5EF4-FFF2-40B4-BE49-F238E27FC236}">
                <a16:creationId xmlns:a16="http://schemas.microsoft.com/office/drawing/2014/main" id="{27ED5B66-8A23-45A3-AC31-6332ED979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2102"/>
            <a:ext cx="5979790" cy="391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3">
            <a:extLst>
              <a:ext uri="{FF2B5EF4-FFF2-40B4-BE49-F238E27FC236}">
                <a16:creationId xmlns:a16="http://schemas.microsoft.com/office/drawing/2014/main" id="{B0F6E102-338F-4258-A24C-B20B436110B2}"/>
              </a:ext>
            </a:extLst>
          </p:cNvPr>
          <p:cNvSpPr/>
          <p:nvPr/>
        </p:nvSpPr>
        <p:spPr>
          <a:xfrm>
            <a:off x="0" y="779863"/>
            <a:ext cx="12220575" cy="5934137"/>
          </a:xfrm>
          <a:custGeom>
            <a:avLst/>
            <a:gdLst>
              <a:gd name="connsiteX0" fmla="*/ 0 w 12192000"/>
              <a:gd name="connsiteY0" fmla="*/ 0 h 5634000"/>
              <a:gd name="connsiteX1" fmla="*/ 12192000 w 12192000"/>
              <a:gd name="connsiteY1" fmla="*/ 0 h 5634000"/>
              <a:gd name="connsiteX2" fmla="*/ 12192000 w 12192000"/>
              <a:gd name="connsiteY2" fmla="*/ 5634000 h 5634000"/>
              <a:gd name="connsiteX3" fmla="*/ 0 w 12192000"/>
              <a:gd name="connsiteY3" fmla="*/ 5634000 h 5634000"/>
              <a:gd name="connsiteX4" fmla="*/ 0 w 12192000"/>
              <a:gd name="connsiteY4" fmla="*/ 0 h 5634000"/>
              <a:gd name="connsiteX0" fmla="*/ 0 w 12192000"/>
              <a:gd name="connsiteY0" fmla="*/ 36884 h 5670884"/>
              <a:gd name="connsiteX1" fmla="*/ 3737811 w 12192000"/>
              <a:gd name="connsiteY1" fmla="*/ 0 h 5670884"/>
              <a:gd name="connsiteX2" fmla="*/ 12192000 w 12192000"/>
              <a:gd name="connsiteY2" fmla="*/ 36884 h 5670884"/>
              <a:gd name="connsiteX3" fmla="*/ 12192000 w 12192000"/>
              <a:gd name="connsiteY3" fmla="*/ 5670884 h 5670884"/>
              <a:gd name="connsiteX4" fmla="*/ 0 w 12192000"/>
              <a:gd name="connsiteY4" fmla="*/ 5670884 h 5670884"/>
              <a:gd name="connsiteX5" fmla="*/ 0 w 12192000"/>
              <a:gd name="connsiteY5" fmla="*/ 36884 h 5670884"/>
              <a:gd name="connsiteX0" fmla="*/ 0 w 12192000"/>
              <a:gd name="connsiteY0" fmla="*/ 0 h 5634000"/>
              <a:gd name="connsiteX1" fmla="*/ 2823411 w 12192000"/>
              <a:gd name="connsiteY1" fmla="*/ 3765095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16982 h 5650982"/>
              <a:gd name="connsiteX1" fmla="*/ 2823411 w 12192000"/>
              <a:gd name="connsiteY1" fmla="*/ 3782077 h 5650982"/>
              <a:gd name="connsiteX2" fmla="*/ 12192000 w 12192000"/>
              <a:gd name="connsiteY2" fmla="*/ 16982 h 5650982"/>
              <a:gd name="connsiteX3" fmla="*/ 12192000 w 12192000"/>
              <a:gd name="connsiteY3" fmla="*/ 5650982 h 5650982"/>
              <a:gd name="connsiteX4" fmla="*/ 0 w 12192000"/>
              <a:gd name="connsiteY4" fmla="*/ 5650982 h 5650982"/>
              <a:gd name="connsiteX5" fmla="*/ 0 w 12192000"/>
              <a:gd name="connsiteY5" fmla="*/ 16982 h 5650982"/>
              <a:gd name="connsiteX0" fmla="*/ 0 w 12192000"/>
              <a:gd name="connsiteY0" fmla="*/ 18282 h 5652282"/>
              <a:gd name="connsiteX1" fmla="*/ 2342148 w 12192000"/>
              <a:gd name="connsiteY1" fmla="*/ 3478577 h 5652282"/>
              <a:gd name="connsiteX2" fmla="*/ 12192000 w 12192000"/>
              <a:gd name="connsiteY2" fmla="*/ 18282 h 5652282"/>
              <a:gd name="connsiteX3" fmla="*/ 12192000 w 12192000"/>
              <a:gd name="connsiteY3" fmla="*/ 5652282 h 5652282"/>
              <a:gd name="connsiteX4" fmla="*/ 0 w 12192000"/>
              <a:gd name="connsiteY4" fmla="*/ 5652282 h 5652282"/>
              <a:gd name="connsiteX5" fmla="*/ 0 w 12192000"/>
              <a:gd name="connsiteY5" fmla="*/ 18282 h 5652282"/>
              <a:gd name="connsiteX0" fmla="*/ 0 w 12192000"/>
              <a:gd name="connsiteY0" fmla="*/ 24215 h 5658215"/>
              <a:gd name="connsiteX1" fmla="*/ 2342148 w 12192000"/>
              <a:gd name="connsiteY1" fmla="*/ 3484510 h 5658215"/>
              <a:gd name="connsiteX2" fmla="*/ 12192000 w 12192000"/>
              <a:gd name="connsiteY2" fmla="*/ 24215 h 5658215"/>
              <a:gd name="connsiteX3" fmla="*/ 12192000 w 12192000"/>
              <a:gd name="connsiteY3" fmla="*/ 5658215 h 5658215"/>
              <a:gd name="connsiteX4" fmla="*/ 0 w 12192000"/>
              <a:gd name="connsiteY4" fmla="*/ 5658215 h 5658215"/>
              <a:gd name="connsiteX5" fmla="*/ 0 w 12192000"/>
              <a:gd name="connsiteY5" fmla="*/ 24215 h 5658215"/>
              <a:gd name="connsiteX0" fmla="*/ 0 w 12192000"/>
              <a:gd name="connsiteY0" fmla="*/ 24215 h 5658215"/>
              <a:gd name="connsiteX1" fmla="*/ 2342148 w 12192000"/>
              <a:gd name="connsiteY1" fmla="*/ 3484510 h 5658215"/>
              <a:gd name="connsiteX2" fmla="*/ 12192000 w 12192000"/>
              <a:gd name="connsiteY2" fmla="*/ 24215 h 5658215"/>
              <a:gd name="connsiteX3" fmla="*/ 12192000 w 12192000"/>
              <a:gd name="connsiteY3" fmla="*/ 5658215 h 5658215"/>
              <a:gd name="connsiteX4" fmla="*/ 0 w 12192000"/>
              <a:gd name="connsiteY4" fmla="*/ 5658215 h 5658215"/>
              <a:gd name="connsiteX5" fmla="*/ 0 w 12192000"/>
              <a:gd name="connsiteY5" fmla="*/ 24215 h 5658215"/>
              <a:gd name="connsiteX0" fmla="*/ 0 w 12192000"/>
              <a:gd name="connsiteY0" fmla="*/ 0 h 5634000"/>
              <a:gd name="connsiteX1" fmla="*/ 2342148 w 12192000"/>
              <a:gd name="connsiteY1" fmla="*/ 3460295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2342148 w 12192000"/>
              <a:gd name="connsiteY1" fmla="*/ 3460295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3352801 w 12192000"/>
              <a:gd name="connsiteY1" fmla="*/ 4280862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553451 w 12192000"/>
              <a:gd name="connsiteY1" fmla="*/ 4865517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591551 w 12192000"/>
              <a:gd name="connsiteY1" fmla="*/ 454661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077201 w 12192000"/>
              <a:gd name="connsiteY1" fmla="*/ 454661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153401 w 12192000"/>
              <a:gd name="connsiteY1" fmla="*/ 4174562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115301 w 12192000"/>
              <a:gd name="connsiteY1" fmla="*/ 438716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115159 h 5634000"/>
              <a:gd name="connsiteX1" fmla="*/ 8115301 w 12192000"/>
              <a:gd name="connsiteY1" fmla="*/ 438716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115159 h 5634000"/>
              <a:gd name="connsiteX0" fmla="*/ 0 w 12220575"/>
              <a:gd name="connsiteY0" fmla="*/ 0 h 5518841"/>
              <a:gd name="connsiteX1" fmla="*/ 8115301 w 12220575"/>
              <a:gd name="connsiteY1" fmla="*/ 4272005 h 5518841"/>
              <a:gd name="connsiteX2" fmla="*/ 12220575 w 12220575"/>
              <a:gd name="connsiteY2" fmla="*/ 17717 h 5518841"/>
              <a:gd name="connsiteX3" fmla="*/ 12192000 w 12220575"/>
              <a:gd name="connsiteY3" fmla="*/ 5518841 h 5518841"/>
              <a:gd name="connsiteX4" fmla="*/ 0 w 12220575"/>
              <a:gd name="connsiteY4" fmla="*/ 5518841 h 5518841"/>
              <a:gd name="connsiteX5" fmla="*/ 0 w 12220575"/>
              <a:gd name="connsiteY5" fmla="*/ 0 h 5518841"/>
              <a:gd name="connsiteX0" fmla="*/ 0 w 12220575"/>
              <a:gd name="connsiteY0" fmla="*/ 0 h 5518841"/>
              <a:gd name="connsiteX1" fmla="*/ 8115301 w 12220575"/>
              <a:gd name="connsiteY1" fmla="*/ 4272005 h 5518841"/>
              <a:gd name="connsiteX2" fmla="*/ 12220575 w 12220575"/>
              <a:gd name="connsiteY2" fmla="*/ 17717 h 5518841"/>
              <a:gd name="connsiteX3" fmla="*/ 12192000 w 12220575"/>
              <a:gd name="connsiteY3" fmla="*/ 5518841 h 5518841"/>
              <a:gd name="connsiteX4" fmla="*/ 0 w 12220575"/>
              <a:gd name="connsiteY4" fmla="*/ 5518841 h 5518841"/>
              <a:gd name="connsiteX5" fmla="*/ 0 w 12220575"/>
              <a:gd name="connsiteY5" fmla="*/ 0 h 5518841"/>
              <a:gd name="connsiteX0" fmla="*/ 0 w 12220575"/>
              <a:gd name="connsiteY0" fmla="*/ 0 h 5518841"/>
              <a:gd name="connsiteX1" fmla="*/ 8115301 w 12220575"/>
              <a:gd name="connsiteY1" fmla="*/ 4272005 h 5518841"/>
              <a:gd name="connsiteX2" fmla="*/ 12220575 w 12220575"/>
              <a:gd name="connsiteY2" fmla="*/ 17717 h 5518841"/>
              <a:gd name="connsiteX3" fmla="*/ 12192000 w 12220575"/>
              <a:gd name="connsiteY3" fmla="*/ 5518841 h 5518841"/>
              <a:gd name="connsiteX4" fmla="*/ 0 w 12220575"/>
              <a:gd name="connsiteY4" fmla="*/ 5518841 h 5518841"/>
              <a:gd name="connsiteX5" fmla="*/ 0 w 12220575"/>
              <a:gd name="connsiteY5" fmla="*/ 0 h 5518841"/>
              <a:gd name="connsiteX0" fmla="*/ 0 w 12220575"/>
              <a:gd name="connsiteY0" fmla="*/ 0 h 5518841"/>
              <a:gd name="connsiteX1" fmla="*/ 2743201 w 12220575"/>
              <a:gd name="connsiteY1" fmla="*/ 4555474 h 5518841"/>
              <a:gd name="connsiteX2" fmla="*/ 12220575 w 12220575"/>
              <a:gd name="connsiteY2" fmla="*/ 17717 h 5518841"/>
              <a:gd name="connsiteX3" fmla="*/ 12192000 w 12220575"/>
              <a:gd name="connsiteY3" fmla="*/ 5518841 h 5518841"/>
              <a:gd name="connsiteX4" fmla="*/ 0 w 12220575"/>
              <a:gd name="connsiteY4" fmla="*/ 5518841 h 5518841"/>
              <a:gd name="connsiteX5" fmla="*/ 0 w 12220575"/>
              <a:gd name="connsiteY5" fmla="*/ 0 h 5518841"/>
              <a:gd name="connsiteX0" fmla="*/ 0 w 12220575"/>
              <a:gd name="connsiteY0" fmla="*/ 0 h 5518841"/>
              <a:gd name="connsiteX1" fmla="*/ 2628901 w 12220575"/>
              <a:gd name="connsiteY1" fmla="*/ 4502324 h 5518841"/>
              <a:gd name="connsiteX2" fmla="*/ 12220575 w 12220575"/>
              <a:gd name="connsiteY2" fmla="*/ 17717 h 5518841"/>
              <a:gd name="connsiteX3" fmla="*/ 12192000 w 12220575"/>
              <a:gd name="connsiteY3" fmla="*/ 5518841 h 5518841"/>
              <a:gd name="connsiteX4" fmla="*/ 0 w 12220575"/>
              <a:gd name="connsiteY4" fmla="*/ 5518841 h 5518841"/>
              <a:gd name="connsiteX5" fmla="*/ 0 w 12220575"/>
              <a:gd name="connsiteY5" fmla="*/ 0 h 551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0575" h="5518841">
                <a:moveTo>
                  <a:pt x="0" y="0"/>
                </a:moveTo>
                <a:cubicBezTo>
                  <a:pt x="711200" y="1353448"/>
                  <a:pt x="592139" y="4499371"/>
                  <a:pt x="2628901" y="4502324"/>
                </a:cubicBezTo>
                <a:cubicBezTo>
                  <a:pt x="4665664" y="4505277"/>
                  <a:pt x="10598985" y="1532016"/>
                  <a:pt x="12220575" y="17717"/>
                </a:cubicBezTo>
                <a:lnTo>
                  <a:pt x="12192000" y="5518841"/>
                </a:lnTo>
                <a:lnTo>
                  <a:pt x="0" y="55188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1" name="Прямоугольник 3">
            <a:extLst>
              <a:ext uri="{FF2B5EF4-FFF2-40B4-BE49-F238E27FC236}">
                <a16:creationId xmlns:a16="http://schemas.microsoft.com/office/drawing/2014/main" id="{EE567CFF-7870-43A3-993A-6DBED92E23AD}"/>
              </a:ext>
            </a:extLst>
          </p:cNvPr>
          <p:cNvSpPr/>
          <p:nvPr/>
        </p:nvSpPr>
        <p:spPr>
          <a:xfrm>
            <a:off x="23466" y="800038"/>
            <a:ext cx="12192000" cy="6057962"/>
          </a:xfrm>
          <a:custGeom>
            <a:avLst/>
            <a:gdLst>
              <a:gd name="connsiteX0" fmla="*/ 0 w 12192000"/>
              <a:gd name="connsiteY0" fmla="*/ 0 h 5634000"/>
              <a:gd name="connsiteX1" fmla="*/ 12192000 w 12192000"/>
              <a:gd name="connsiteY1" fmla="*/ 0 h 5634000"/>
              <a:gd name="connsiteX2" fmla="*/ 12192000 w 12192000"/>
              <a:gd name="connsiteY2" fmla="*/ 5634000 h 5634000"/>
              <a:gd name="connsiteX3" fmla="*/ 0 w 12192000"/>
              <a:gd name="connsiteY3" fmla="*/ 5634000 h 5634000"/>
              <a:gd name="connsiteX4" fmla="*/ 0 w 12192000"/>
              <a:gd name="connsiteY4" fmla="*/ 0 h 5634000"/>
              <a:gd name="connsiteX0" fmla="*/ 0 w 12192000"/>
              <a:gd name="connsiteY0" fmla="*/ 36884 h 5670884"/>
              <a:gd name="connsiteX1" fmla="*/ 3737811 w 12192000"/>
              <a:gd name="connsiteY1" fmla="*/ 0 h 5670884"/>
              <a:gd name="connsiteX2" fmla="*/ 12192000 w 12192000"/>
              <a:gd name="connsiteY2" fmla="*/ 36884 h 5670884"/>
              <a:gd name="connsiteX3" fmla="*/ 12192000 w 12192000"/>
              <a:gd name="connsiteY3" fmla="*/ 5670884 h 5670884"/>
              <a:gd name="connsiteX4" fmla="*/ 0 w 12192000"/>
              <a:gd name="connsiteY4" fmla="*/ 5670884 h 5670884"/>
              <a:gd name="connsiteX5" fmla="*/ 0 w 12192000"/>
              <a:gd name="connsiteY5" fmla="*/ 36884 h 5670884"/>
              <a:gd name="connsiteX0" fmla="*/ 0 w 12192000"/>
              <a:gd name="connsiteY0" fmla="*/ 0 h 5634000"/>
              <a:gd name="connsiteX1" fmla="*/ 2823411 w 12192000"/>
              <a:gd name="connsiteY1" fmla="*/ 3765095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16982 h 5650982"/>
              <a:gd name="connsiteX1" fmla="*/ 2823411 w 12192000"/>
              <a:gd name="connsiteY1" fmla="*/ 3782077 h 5650982"/>
              <a:gd name="connsiteX2" fmla="*/ 12192000 w 12192000"/>
              <a:gd name="connsiteY2" fmla="*/ 16982 h 5650982"/>
              <a:gd name="connsiteX3" fmla="*/ 12192000 w 12192000"/>
              <a:gd name="connsiteY3" fmla="*/ 5650982 h 5650982"/>
              <a:gd name="connsiteX4" fmla="*/ 0 w 12192000"/>
              <a:gd name="connsiteY4" fmla="*/ 5650982 h 5650982"/>
              <a:gd name="connsiteX5" fmla="*/ 0 w 12192000"/>
              <a:gd name="connsiteY5" fmla="*/ 16982 h 5650982"/>
              <a:gd name="connsiteX0" fmla="*/ 0 w 12192000"/>
              <a:gd name="connsiteY0" fmla="*/ 18282 h 5652282"/>
              <a:gd name="connsiteX1" fmla="*/ 2342148 w 12192000"/>
              <a:gd name="connsiteY1" fmla="*/ 3478577 h 5652282"/>
              <a:gd name="connsiteX2" fmla="*/ 12192000 w 12192000"/>
              <a:gd name="connsiteY2" fmla="*/ 18282 h 5652282"/>
              <a:gd name="connsiteX3" fmla="*/ 12192000 w 12192000"/>
              <a:gd name="connsiteY3" fmla="*/ 5652282 h 5652282"/>
              <a:gd name="connsiteX4" fmla="*/ 0 w 12192000"/>
              <a:gd name="connsiteY4" fmla="*/ 5652282 h 5652282"/>
              <a:gd name="connsiteX5" fmla="*/ 0 w 12192000"/>
              <a:gd name="connsiteY5" fmla="*/ 18282 h 5652282"/>
              <a:gd name="connsiteX0" fmla="*/ 0 w 12192000"/>
              <a:gd name="connsiteY0" fmla="*/ 24215 h 5658215"/>
              <a:gd name="connsiteX1" fmla="*/ 2342148 w 12192000"/>
              <a:gd name="connsiteY1" fmla="*/ 3484510 h 5658215"/>
              <a:gd name="connsiteX2" fmla="*/ 12192000 w 12192000"/>
              <a:gd name="connsiteY2" fmla="*/ 24215 h 5658215"/>
              <a:gd name="connsiteX3" fmla="*/ 12192000 w 12192000"/>
              <a:gd name="connsiteY3" fmla="*/ 5658215 h 5658215"/>
              <a:gd name="connsiteX4" fmla="*/ 0 w 12192000"/>
              <a:gd name="connsiteY4" fmla="*/ 5658215 h 5658215"/>
              <a:gd name="connsiteX5" fmla="*/ 0 w 12192000"/>
              <a:gd name="connsiteY5" fmla="*/ 24215 h 5658215"/>
              <a:gd name="connsiteX0" fmla="*/ 0 w 12192000"/>
              <a:gd name="connsiteY0" fmla="*/ 24215 h 5658215"/>
              <a:gd name="connsiteX1" fmla="*/ 2342148 w 12192000"/>
              <a:gd name="connsiteY1" fmla="*/ 3484510 h 5658215"/>
              <a:gd name="connsiteX2" fmla="*/ 12192000 w 12192000"/>
              <a:gd name="connsiteY2" fmla="*/ 24215 h 5658215"/>
              <a:gd name="connsiteX3" fmla="*/ 12192000 w 12192000"/>
              <a:gd name="connsiteY3" fmla="*/ 5658215 h 5658215"/>
              <a:gd name="connsiteX4" fmla="*/ 0 w 12192000"/>
              <a:gd name="connsiteY4" fmla="*/ 5658215 h 5658215"/>
              <a:gd name="connsiteX5" fmla="*/ 0 w 12192000"/>
              <a:gd name="connsiteY5" fmla="*/ 24215 h 5658215"/>
              <a:gd name="connsiteX0" fmla="*/ 0 w 12192000"/>
              <a:gd name="connsiteY0" fmla="*/ 0 h 5634000"/>
              <a:gd name="connsiteX1" fmla="*/ 2342148 w 12192000"/>
              <a:gd name="connsiteY1" fmla="*/ 3460295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2342148 w 12192000"/>
              <a:gd name="connsiteY1" fmla="*/ 3460295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3352801 w 12192000"/>
              <a:gd name="connsiteY1" fmla="*/ 4280862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553451 w 12192000"/>
              <a:gd name="connsiteY1" fmla="*/ 4865517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7124701 w 12192000"/>
              <a:gd name="connsiteY1" fmla="*/ 4635198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591551 w 12192000"/>
              <a:gd name="connsiteY1" fmla="*/ 454661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077201 w 12192000"/>
              <a:gd name="connsiteY1" fmla="*/ 454661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153401 w 12192000"/>
              <a:gd name="connsiteY1" fmla="*/ 4174562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8115301 w 12192000"/>
              <a:gd name="connsiteY1" fmla="*/ 4387164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  <a:gd name="connsiteX0" fmla="*/ 0 w 12192000"/>
              <a:gd name="connsiteY0" fmla="*/ 0 h 5634000"/>
              <a:gd name="connsiteX1" fmla="*/ 2590801 w 12192000"/>
              <a:gd name="connsiteY1" fmla="*/ 4617483 h 5634000"/>
              <a:gd name="connsiteX2" fmla="*/ 12192000 w 12192000"/>
              <a:gd name="connsiteY2" fmla="*/ 0 h 5634000"/>
              <a:gd name="connsiteX3" fmla="*/ 12192000 w 12192000"/>
              <a:gd name="connsiteY3" fmla="*/ 5634000 h 5634000"/>
              <a:gd name="connsiteX4" fmla="*/ 0 w 12192000"/>
              <a:gd name="connsiteY4" fmla="*/ 5634000 h 5634000"/>
              <a:gd name="connsiteX5" fmla="*/ 0 w 12192000"/>
              <a:gd name="connsiteY5" fmla="*/ 0 h 56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634000">
                <a:moveTo>
                  <a:pt x="0" y="0"/>
                </a:moveTo>
                <a:cubicBezTo>
                  <a:pt x="711200" y="1353448"/>
                  <a:pt x="558801" y="4617483"/>
                  <a:pt x="2590801" y="4617483"/>
                </a:cubicBezTo>
                <a:cubicBezTo>
                  <a:pt x="4622801" y="4617483"/>
                  <a:pt x="10684710" y="1647175"/>
                  <a:pt x="12192000" y="0"/>
                </a:cubicBezTo>
                <a:lnTo>
                  <a:pt x="12192000" y="5634000"/>
                </a:lnTo>
                <a:lnTo>
                  <a:pt x="0" y="5634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FA2D172-3605-4CF8-8D94-73A5F15B6FC3}"/>
              </a:ext>
            </a:extLst>
          </p:cNvPr>
          <p:cNvSpPr/>
          <p:nvPr/>
        </p:nvSpPr>
        <p:spPr>
          <a:xfrm>
            <a:off x="5161406" y="5086200"/>
            <a:ext cx="7041000" cy="1740770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910193-B23E-4C05-A275-56BA89B2DEF2}"/>
              </a:ext>
            </a:extLst>
          </p:cNvPr>
          <p:cNvSpPr txBox="1"/>
          <p:nvPr/>
        </p:nvSpPr>
        <p:spPr>
          <a:xfrm>
            <a:off x="5870254" y="2777025"/>
            <a:ext cx="5495747" cy="255454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</a:rPr>
              <a:t>Створення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</a:rPr>
              <a:t>системи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 здоров’яспрямованої 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</a:rPr>
              <a:t>діяльності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</a:rPr>
              <a:t>закладі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  П(ПТ)О</a:t>
            </a:r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id="{5C4A2AA8-CFC4-4D7E-B0FD-C2DBA07200EA}"/>
              </a:ext>
            </a:extLst>
          </p:cNvPr>
          <p:cNvSpPr txBox="1">
            <a:spLocks/>
          </p:cNvSpPr>
          <p:nvPr/>
        </p:nvSpPr>
        <p:spPr>
          <a:xfrm>
            <a:off x="5860217" y="5381591"/>
            <a:ext cx="6302976" cy="1393091"/>
          </a:xfrm>
          <a:prstGeom prst="rect">
            <a:avLst/>
          </a:prstGeom>
          <a:solidFill>
            <a:srgbClr val="FFFF99">
              <a:alpha val="81961"/>
            </a:srgbClr>
          </a:solidFill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i="1" dirty="0">
                <a:solidFill>
                  <a:srgbClr val="0000FF"/>
                </a:solidFill>
                <a:cs typeface="Arial" charset="0"/>
              </a:rPr>
              <a:t>Валентина Успенська, </a:t>
            </a:r>
            <a:r>
              <a:rPr lang="ru-RU" sz="2400" b="1" i="1" dirty="0" err="1">
                <a:solidFill>
                  <a:srgbClr val="0000FF"/>
                </a:solidFill>
                <a:cs typeface="Arial" charset="0"/>
              </a:rPr>
              <a:t>к.пед.н</a:t>
            </a:r>
            <a:r>
              <a:rPr lang="ru-RU" sz="2400" b="1" i="1" dirty="0">
                <a:solidFill>
                  <a:srgbClr val="0000FF"/>
                </a:solidFill>
                <a:cs typeface="Arial" charset="0"/>
              </a:rPr>
              <a:t>., доцент.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dirty="0">
                <a:solidFill>
                  <a:srgbClr val="0000FF"/>
                </a:solidFill>
                <a:cs typeface="Arial" charset="0"/>
              </a:rPr>
              <a:t>КЗ СОІППО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400" b="1" dirty="0" err="1">
                <a:solidFill>
                  <a:srgbClr val="0000FF"/>
                </a:solidFill>
                <a:cs typeface="Arial" charset="0"/>
              </a:rPr>
              <a:t>Лабораторія</a:t>
            </a:r>
            <a:r>
              <a:rPr lang="ru-RU" sz="2400" b="1" dirty="0">
                <a:solidFill>
                  <a:srgbClr val="0000FF"/>
                </a:solidFill>
                <a:cs typeface="Arial" charset="0"/>
              </a:rPr>
              <a:t> здоров</a:t>
            </a:r>
            <a:r>
              <a:rPr lang="en-US" sz="2400" b="1" dirty="0">
                <a:solidFill>
                  <a:srgbClr val="0000FF"/>
                </a:solidFill>
                <a:cs typeface="Arial" charset="0"/>
              </a:rPr>
              <a:t>’</a:t>
            </a:r>
            <a:r>
              <a:rPr lang="uk-UA" sz="2400" b="1" dirty="0" err="1">
                <a:solidFill>
                  <a:srgbClr val="0000FF"/>
                </a:solidFill>
                <a:cs typeface="Arial" charset="0"/>
              </a:rPr>
              <a:t>яспрямованої</a:t>
            </a:r>
            <a:r>
              <a:rPr lang="uk-UA" sz="2400" b="1" dirty="0">
                <a:solidFill>
                  <a:srgbClr val="0000FF"/>
                </a:solidFill>
                <a:cs typeface="Arial" charset="0"/>
              </a:rPr>
              <a:t> освіти</a:t>
            </a:r>
            <a:r>
              <a:rPr lang="ru-RU" sz="2400" b="1" dirty="0">
                <a:solidFill>
                  <a:srgbClr val="0000FF"/>
                </a:solidFill>
                <a:cs typeface="Arial" charset="0"/>
              </a:rPr>
              <a:t> </a:t>
            </a: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b="1" i="1" dirty="0">
                <a:solidFill>
                  <a:srgbClr val="0000FF"/>
                </a:solidFill>
                <a:cs typeface="Arial" charset="0"/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3046638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Скругленный прямоугольник 96">
            <a:extLst>
              <a:ext uri="{FF2B5EF4-FFF2-40B4-BE49-F238E27FC236}">
                <a16:creationId xmlns:a16="http://schemas.microsoft.com/office/drawing/2014/main" id="{155593AF-936A-4F26-9339-F85A35C26231}"/>
              </a:ext>
            </a:extLst>
          </p:cNvPr>
          <p:cNvSpPr/>
          <p:nvPr/>
        </p:nvSpPr>
        <p:spPr>
          <a:xfrm>
            <a:off x="813002" y="604588"/>
            <a:ext cx="10367998" cy="6083550"/>
          </a:xfrm>
          <a:prstGeom prst="round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880"/>
              </a:lnSpc>
              <a:defRPr/>
            </a:pPr>
            <a:endParaRPr lang="uk-UA" b="1" dirty="0">
              <a:solidFill>
                <a:srgbClr val="3333CC"/>
              </a:solidFill>
            </a:endParaRPr>
          </a:p>
        </p:txBody>
      </p:sp>
      <p:sp>
        <p:nvSpPr>
          <p:cNvPr id="95" name="Скругленный прямоугольник 94">
            <a:extLst>
              <a:ext uri="{FF2B5EF4-FFF2-40B4-BE49-F238E27FC236}">
                <a16:creationId xmlns:a16="http://schemas.microsoft.com/office/drawing/2014/main" id="{141F49AE-4C84-4F8D-BF47-B2657413CAF5}"/>
              </a:ext>
            </a:extLst>
          </p:cNvPr>
          <p:cNvSpPr/>
          <p:nvPr/>
        </p:nvSpPr>
        <p:spPr>
          <a:xfrm>
            <a:off x="1809751" y="76201"/>
            <a:ext cx="8501063" cy="473075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880"/>
              </a:lnSpc>
              <a:defRPr/>
            </a:pPr>
            <a:endParaRPr lang="uk-UA" b="1" dirty="0">
              <a:solidFill>
                <a:srgbClr val="3333CC"/>
              </a:solidFill>
            </a:endParaRPr>
          </a:p>
        </p:txBody>
      </p:sp>
      <p:sp>
        <p:nvSpPr>
          <p:cNvPr id="96" name="Rectangle 3">
            <a:extLst>
              <a:ext uri="{FF2B5EF4-FFF2-40B4-BE49-F238E27FC236}">
                <a16:creationId xmlns:a16="http://schemas.microsoft.com/office/drawing/2014/main" id="{599288F6-909C-4728-9D9C-AF4ADFC64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251" y="63500"/>
            <a:ext cx="8707499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2800"/>
              </a:lnSpc>
            </a:pPr>
            <a:r>
              <a:rPr lang="uk-UA" alt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uk-UA" altLang="uk-UA" sz="20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Модель  здоров’яспрямованої діяльності закладу освіти </a:t>
            </a:r>
            <a:endParaRPr lang="ru-RU" altLang="uk-UA" sz="2000" b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</a:endParaRPr>
          </a:p>
          <a:p>
            <a:pPr>
              <a:lnSpc>
                <a:spcPts val="2875"/>
              </a:lnSpc>
              <a:spcBef>
                <a:spcPct val="20000"/>
              </a:spcBef>
            </a:pPr>
            <a:endParaRPr lang="uk-UA" altLang="uk-UA" sz="2400" b="1" i="1" dirty="0">
              <a:solidFill>
                <a:srgbClr val="0066FF"/>
              </a:solidFill>
              <a:latin typeface="Cambria" panose="02040503050406030204" pitchFamily="18" charset="0"/>
            </a:endParaRPr>
          </a:p>
          <a:p>
            <a:pPr>
              <a:lnSpc>
                <a:spcPts val="2875"/>
              </a:lnSpc>
              <a:spcBef>
                <a:spcPct val="20000"/>
              </a:spcBef>
            </a:pPr>
            <a:endParaRPr lang="uk-UA" altLang="uk-UA" sz="2400" b="1" dirty="0">
              <a:solidFill>
                <a:srgbClr val="3333CC"/>
              </a:solidFill>
              <a:latin typeface="Constantia" panose="02030602050306030303" pitchFamily="18" charset="0"/>
            </a:endParaRPr>
          </a:p>
        </p:txBody>
      </p:sp>
      <p:grpSp>
        <p:nvGrpSpPr>
          <p:cNvPr id="34821" name="Группа 128">
            <a:extLst>
              <a:ext uri="{FF2B5EF4-FFF2-40B4-BE49-F238E27FC236}">
                <a16:creationId xmlns:a16="http://schemas.microsoft.com/office/drawing/2014/main" id="{B43760FC-4E98-4EA3-AEF8-A6DDB0037A40}"/>
              </a:ext>
            </a:extLst>
          </p:cNvPr>
          <p:cNvGrpSpPr>
            <a:grpSpLocks/>
          </p:cNvGrpSpPr>
          <p:nvPr/>
        </p:nvGrpSpPr>
        <p:grpSpPr bwMode="auto">
          <a:xfrm>
            <a:off x="1640346" y="592933"/>
            <a:ext cx="8828087" cy="6210300"/>
            <a:chOff x="240329" y="793395"/>
            <a:chExt cx="8538200" cy="5921753"/>
          </a:xfrm>
        </p:grpSpPr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672585B4-2F8C-4467-836A-E5F03F9BA9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481" y="3362213"/>
              <a:ext cx="8287935" cy="20980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ts val="2880"/>
                </a:lnSpc>
                <a:spcBef>
                  <a:spcPct val="20000"/>
                </a:spcBef>
                <a:defRPr/>
              </a:pPr>
              <a:r>
                <a:rPr lang="ru-RU" sz="3200" b="1" kern="0" dirty="0"/>
                <a:t> </a:t>
              </a:r>
              <a:endParaRPr lang="uk-UA" sz="2400" b="1" kern="0" dirty="0">
                <a:solidFill>
                  <a:srgbClr val="3333CC"/>
                </a:solidFill>
              </a:endParaRPr>
            </a:p>
          </p:txBody>
        </p:sp>
        <p:grpSp>
          <p:nvGrpSpPr>
            <p:cNvPr id="34856" name="Группа 113">
              <a:extLst>
                <a:ext uri="{FF2B5EF4-FFF2-40B4-BE49-F238E27FC236}">
                  <a16:creationId xmlns:a16="http://schemas.microsoft.com/office/drawing/2014/main" id="{22742E3E-F7D8-4767-91CE-DA5F257323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49410" y="3469871"/>
              <a:ext cx="1358899" cy="885450"/>
              <a:chOff x="1749410" y="3469871"/>
              <a:chExt cx="1358899" cy="885450"/>
            </a:xfrm>
          </p:grpSpPr>
          <p:sp>
            <p:nvSpPr>
              <p:cNvPr id="34953" name="Freeform 61">
                <a:extLst>
                  <a:ext uri="{FF2B5EF4-FFF2-40B4-BE49-F238E27FC236}">
                    <a16:creationId xmlns:a16="http://schemas.microsoft.com/office/drawing/2014/main" id="{FD2B05E2-C55C-4471-843E-7323C7BC96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30773" y="4291010"/>
                <a:ext cx="1121344" cy="64311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240" name="Rectangle 62">
                <a:extLst>
                  <a:ext uri="{FF2B5EF4-FFF2-40B4-BE49-F238E27FC236}">
                    <a16:creationId xmlns:a16="http://schemas.microsoft.com/office/drawing/2014/main" id="{07D27DAB-B05D-4171-98F3-1A95065671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749410" y="3469871"/>
                <a:ext cx="1358899" cy="792935"/>
              </a:xfrm>
              <a:prstGeom prst="rect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4857" name="Группа 115">
              <a:extLst>
                <a:ext uri="{FF2B5EF4-FFF2-40B4-BE49-F238E27FC236}">
                  <a16:creationId xmlns:a16="http://schemas.microsoft.com/office/drawing/2014/main" id="{44FB3F7B-24CF-4E9E-90FD-5BDBA5F5F0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3244" y="793395"/>
              <a:ext cx="7175285" cy="2542347"/>
              <a:chOff x="1603244" y="793395"/>
              <a:chExt cx="7175285" cy="2542347"/>
            </a:xfrm>
          </p:grpSpPr>
          <p:sp>
            <p:nvSpPr>
              <p:cNvPr id="18496" name="Freeform 64">
                <a:extLst>
                  <a:ext uri="{FF2B5EF4-FFF2-40B4-BE49-F238E27FC236}">
                    <a16:creationId xmlns:a16="http://schemas.microsoft.com/office/drawing/2014/main" id="{1789473B-B84C-479B-986B-08B67CA9B8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73763" y="3238086"/>
                <a:ext cx="6161446" cy="98393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 w="12700">
                <a:solidFill>
                  <a:schemeClr val="tx1"/>
                </a:solidFill>
                <a:headEnd/>
                <a:tailEnd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497" name="Rectangle 65">
                <a:extLst>
                  <a:ext uri="{FF2B5EF4-FFF2-40B4-BE49-F238E27FC236}">
                    <a16:creationId xmlns:a16="http://schemas.microsoft.com/office/drawing/2014/main" id="{8535E310-9946-4A72-863F-41145101C82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603244" y="793395"/>
                <a:ext cx="7175285" cy="2542346"/>
              </a:xfrm>
              <a:prstGeom prst="rect">
                <a:avLst/>
              </a:prstGeom>
              <a:ln w="12700">
                <a:solidFill>
                  <a:schemeClr val="tx1"/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n-US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endParaRPr>
              </a:p>
            </p:txBody>
          </p:sp>
        </p:grpSp>
        <p:sp>
          <p:nvSpPr>
            <p:cNvPr id="2" name="Rectangle 92">
              <a:extLst>
                <a:ext uri="{FF2B5EF4-FFF2-40B4-BE49-F238E27FC236}">
                  <a16:creationId xmlns:a16="http://schemas.microsoft.com/office/drawing/2014/main" id="{CAF778E9-9851-4F1E-9EEC-E275C870429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49410" y="4433677"/>
              <a:ext cx="6917016" cy="346604"/>
            </a:xfrm>
            <a:prstGeom prst="rect">
              <a:avLst/>
            </a:prstGeom>
            <a:ln w="12700">
              <a:solidFill>
                <a:schemeClr val="accent4">
                  <a:lumMod val="60000"/>
                  <a:lumOff val="40000"/>
                </a:schemeClr>
              </a:solidFill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4861" name="Группа 118">
              <a:extLst>
                <a:ext uri="{FF2B5EF4-FFF2-40B4-BE49-F238E27FC236}">
                  <a16:creationId xmlns:a16="http://schemas.microsoft.com/office/drawing/2014/main" id="{91BC1D7B-E76B-4D41-BAE8-0085C37139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17490" y="5540310"/>
              <a:ext cx="1724564" cy="682994"/>
              <a:chOff x="1817490" y="5540310"/>
              <a:chExt cx="1724564" cy="682994"/>
            </a:xfrm>
          </p:grpSpPr>
          <p:sp>
            <p:nvSpPr>
              <p:cNvPr id="34945" name="Freeform 97">
                <a:extLst>
                  <a:ext uri="{FF2B5EF4-FFF2-40B4-BE49-F238E27FC236}">
                    <a16:creationId xmlns:a16="http://schemas.microsoft.com/office/drawing/2014/main" id="{45E6036D-0E03-478D-B3F8-0DB4CAFA3B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29028" y="6144559"/>
                <a:ext cx="1122552" cy="59391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" name="Rectangle 98">
                <a:extLst>
                  <a:ext uri="{FF2B5EF4-FFF2-40B4-BE49-F238E27FC236}">
                    <a16:creationId xmlns:a16="http://schemas.microsoft.com/office/drawing/2014/main" id="{107EC193-DB28-4D71-8C39-C8BFCCE8F3F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817490" y="5540310"/>
                <a:ext cx="1724564" cy="682994"/>
              </a:xfrm>
              <a:prstGeom prst="rect">
                <a:avLst/>
              </a:prstGeom>
              <a:ln w="12700">
                <a:solidFill>
                  <a:schemeClr val="tx1"/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uk-UA" sz="1100" b="1" dirty="0">
                    <a:solidFill>
                      <a:schemeClr val="bg1">
                        <a:lumMod val="10000"/>
                      </a:schemeClr>
                    </a:solidFill>
                    <a:latin typeface="Cambria" pitchFamily="18" charset="0"/>
                  </a:rPr>
                  <a:t>Зростання статусу </a:t>
                </a:r>
              </a:p>
              <a:p>
                <a:pPr algn="ctr">
                  <a:defRPr/>
                </a:pPr>
                <a:r>
                  <a:rPr lang="uk-UA" sz="1100" b="1" dirty="0">
                    <a:solidFill>
                      <a:schemeClr val="bg1">
                        <a:lumMod val="10000"/>
                      </a:schemeClr>
                    </a:solidFill>
                    <a:latin typeface="Cambria" pitchFamily="18" charset="0"/>
                  </a:rPr>
                  <a:t>П(ПТ)О та здоров’я-</a:t>
                </a:r>
              </a:p>
              <a:p>
                <a:pPr algn="ctr">
                  <a:defRPr/>
                </a:pPr>
                <a:r>
                  <a:rPr lang="uk-UA" sz="1100" b="1" dirty="0">
                    <a:solidFill>
                      <a:schemeClr val="bg1">
                        <a:lumMod val="10000"/>
                      </a:schemeClr>
                    </a:solidFill>
                    <a:latin typeface="Cambria" pitchFamily="18" charset="0"/>
                  </a:rPr>
                  <a:t>спрямованої</a:t>
                </a:r>
              </a:p>
              <a:p>
                <a:pPr algn="ctr">
                  <a:defRPr/>
                </a:pPr>
                <a:r>
                  <a:rPr lang="uk-UA" sz="1100" b="1" dirty="0">
                    <a:solidFill>
                      <a:schemeClr val="bg1">
                        <a:lumMod val="10000"/>
                      </a:schemeClr>
                    </a:solidFill>
                    <a:latin typeface="Cambria" pitchFamily="18" charset="0"/>
                  </a:rPr>
                  <a:t> діяльності в ньому</a:t>
                </a:r>
                <a:endParaRPr lang="ru-RU" b="1" dirty="0">
                  <a:solidFill>
                    <a:schemeClr val="bg1">
                      <a:lumMod val="10000"/>
                    </a:schemeClr>
                  </a:solidFill>
                </a:endParaRPr>
              </a:p>
            </p:txBody>
          </p:sp>
        </p:grpSp>
        <p:sp>
          <p:nvSpPr>
            <p:cNvPr id="18540" name="Rectangle 108">
              <a:extLst>
                <a:ext uri="{FF2B5EF4-FFF2-40B4-BE49-F238E27FC236}">
                  <a16:creationId xmlns:a16="http://schemas.microsoft.com/office/drawing/2014/main" id="{BCD86BEB-10BA-43D6-9AF8-BF0AA36C2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2123" y="891789"/>
              <a:ext cx="7067315" cy="236749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just" eaLnBrk="0" hangingPunct="0">
                <a:lnSpc>
                  <a:spcPts val="1300"/>
                </a:lnSpc>
                <a:defRPr/>
              </a:pPr>
              <a:r>
                <a:rPr lang="uk-UA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ambria" pitchFamily="18" charset="0"/>
                </a:rPr>
                <a:t>Мета</a:t>
              </a:r>
              <a:r>
                <a:rPr lang="uk-UA" sz="1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ambria" pitchFamily="18" charset="0"/>
                </a:rPr>
                <a:t>. </a:t>
              </a: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Створення умов для забезпечення цілісного благополуччя дитини та її особистісного розвитку, упорядкування сприятливого шкільного середовища, налагодження партнерської взаємодії учасників навчально-виховного процесу. </a:t>
              </a:r>
            </a:p>
            <a:p>
              <a:pPr algn="just" eaLnBrk="0" hangingPunct="0">
                <a:lnSpc>
                  <a:spcPts val="1300"/>
                </a:lnSpc>
                <a:defRPr/>
              </a:pPr>
              <a:r>
                <a:rPr lang="uk-UA" sz="1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ambria" pitchFamily="18" charset="0"/>
                </a:rPr>
                <a:t>Завдання:</a:t>
              </a:r>
            </a:p>
            <a:p>
              <a:pPr algn="just" eaLnBrk="0" hangingPunct="0">
                <a:lnSpc>
                  <a:spcPts val="1300"/>
                </a:lnSpc>
                <a:buFont typeface="Wingdings" pitchFamily="2" charset="2"/>
                <a:buChar char="§"/>
                <a:defRPr/>
              </a:pP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ambria" pitchFamily="18" charset="0"/>
                </a:rPr>
                <a:t> </a:t>
              </a: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забезпечення якості освіти відповідно до європейських та світових стандартів;</a:t>
              </a:r>
            </a:p>
            <a:p>
              <a:pPr algn="just" eaLnBrk="0" hangingPunct="0">
                <a:lnSpc>
                  <a:spcPts val="1300"/>
                </a:lnSpc>
                <a:buFont typeface="Wingdings" pitchFamily="2" charset="2"/>
                <a:buChar char="§"/>
                <a:defRPr/>
              </a:pP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залучення учнів і батьків до процесів реформування діяльності навчального закладу;</a:t>
              </a:r>
            </a:p>
            <a:p>
              <a:pPr algn="just" eaLnBrk="0" hangingPunct="0">
                <a:lnSpc>
                  <a:spcPts val="1300"/>
                </a:lnSpc>
                <a:buFont typeface="Wingdings" pitchFamily="2" charset="2"/>
                <a:buChar char="§"/>
                <a:defRPr/>
              </a:pP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створення атмосфери для вільного висловлювання своїх думок і поглядів;</a:t>
              </a:r>
            </a:p>
            <a:p>
              <a:pPr algn="just" eaLnBrk="0" hangingPunct="0">
                <a:lnSpc>
                  <a:spcPts val="1300"/>
                </a:lnSpc>
                <a:buFont typeface="Wingdings" pitchFamily="2" charset="2"/>
                <a:buChar char="§"/>
                <a:defRPr/>
              </a:pP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удосконалення ефективних моделей соціального партнерства;</a:t>
              </a:r>
            </a:p>
            <a:p>
              <a:pPr algn="just" eaLnBrk="0" hangingPunct="0">
                <a:lnSpc>
                  <a:spcPts val="1300"/>
                </a:lnSpc>
                <a:buFont typeface="Wingdings" pitchFamily="2" charset="2"/>
                <a:buChar char="§"/>
                <a:defRPr/>
              </a:pPr>
              <a:r>
                <a:rPr lang="uk-UA" sz="14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удосконалення змісту, форм і методів професійного зростання педагогів щодо сучасних технологій освіти загалом та освіти здоров’ю – за методикою навчання на засадах розвитку життєвих навичок.</a:t>
              </a:r>
            </a:p>
            <a:p>
              <a:pPr eaLnBrk="0" hangingPunct="0">
                <a:lnSpc>
                  <a:spcPts val="1300"/>
                </a:lnSpc>
                <a:defRPr/>
              </a:pPr>
              <a:r>
                <a:rPr lang="uk-UA" sz="1600" b="1" dirty="0">
                  <a:solidFill>
                    <a:srgbClr val="C00000"/>
                  </a:solidFill>
                  <a:latin typeface="Cambria" pitchFamily="18" charset="0"/>
                </a:rPr>
                <a:t>Принципи: </a:t>
              </a:r>
              <a:r>
                <a:rPr lang="uk-UA" sz="1600" b="1" i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гуманізму, </a:t>
              </a:r>
              <a:r>
                <a:rPr lang="uk-UA" sz="1600" b="1" i="1" dirty="0" err="1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дитиноцентризму</a:t>
              </a:r>
              <a:r>
                <a:rPr lang="uk-UA" sz="1600" b="1" i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, </a:t>
              </a:r>
              <a:r>
                <a:rPr lang="uk-UA" sz="1600" b="1" i="1" dirty="0" err="1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природовідповідності</a:t>
              </a:r>
              <a:r>
                <a:rPr lang="uk-UA" sz="1600" b="1" i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, </a:t>
              </a:r>
              <a:r>
                <a:rPr lang="uk-UA" sz="1600" b="1" i="1" dirty="0" err="1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культуровідповідності</a:t>
              </a:r>
              <a:r>
                <a:rPr lang="uk-UA" sz="1600" b="1" i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,  превентивності, цілісності</a:t>
              </a:r>
              <a:endParaRPr lang="en-US" sz="1600" b="1" i="1" dirty="0">
                <a:solidFill>
                  <a:schemeClr val="bg1">
                    <a:lumMod val="10000"/>
                  </a:schemeClr>
                </a:solidFill>
              </a:endParaRPr>
            </a:p>
          </p:txBody>
        </p:sp>
        <p:grpSp>
          <p:nvGrpSpPr>
            <p:cNvPr id="34866" name="Группа 119">
              <a:extLst>
                <a:ext uri="{FF2B5EF4-FFF2-40B4-BE49-F238E27FC236}">
                  <a16:creationId xmlns:a16="http://schemas.microsoft.com/office/drawing/2014/main" id="{FEEB7F7D-518E-4D1D-8357-E816E30AE1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79721" y="3454818"/>
              <a:ext cx="1401315" cy="858699"/>
              <a:chOff x="3179721" y="3454818"/>
              <a:chExt cx="1401315" cy="858699"/>
            </a:xfrm>
          </p:grpSpPr>
          <p:sp>
            <p:nvSpPr>
              <p:cNvPr id="34941" name="Freeform 61">
                <a:extLst>
                  <a:ext uri="{FF2B5EF4-FFF2-40B4-BE49-F238E27FC236}">
                    <a16:creationId xmlns:a16="http://schemas.microsoft.com/office/drawing/2014/main" id="{45111A99-D6BB-4AE0-97EB-DBEB158C50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21122" y="4249206"/>
                <a:ext cx="1120035" cy="64311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83" name="Rectangle 62">
                <a:extLst>
                  <a:ext uri="{FF2B5EF4-FFF2-40B4-BE49-F238E27FC236}">
                    <a16:creationId xmlns:a16="http://schemas.microsoft.com/office/drawing/2014/main" id="{6502E4A7-3C3E-47E6-8070-416E6AB0AA5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79721" y="3454818"/>
                <a:ext cx="1401315" cy="792938"/>
              </a:xfrm>
              <a:prstGeom prst="rect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Rectangle 113">
              <a:extLst>
                <a:ext uri="{FF2B5EF4-FFF2-40B4-BE49-F238E27FC236}">
                  <a16:creationId xmlns:a16="http://schemas.microsoft.com/office/drawing/2014/main" id="{541E0274-75ED-4F48-85D6-F6A8E5D89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0059" y="3487853"/>
              <a:ext cx="1622887" cy="5544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200" b="1" dirty="0">
                  <a:solidFill>
                    <a:srgbClr val="C00000"/>
                  </a:solidFill>
                  <a:latin typeface="Cambria" pitchFamily="18" charset="0"/>
                </a:rPr>
                <a:t>Напрям</a:t>
              </a:r>
            </a:p>
            <a:p>
              <a:pPr algn="ctr" eaLnBrk="0" hangingPunct="0">
                <a:lnSpc>
                  <a:spcPct val="75000"/>
                </a:lnSpc>
                <a:defRPr/>
              </a:pPr>
              <a:endParaRPr lang="uk-UA" sz="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itchFamily="18" charset="0"/>
              </a:endParaRPr>
            </a:p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</a:rPr>
                <a:t>Проекти здоров’язбереження</a:t>
              </a:r>
              <a:endParaRPr lang="en-US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endParaRPr>
            </a:p>
          </p:txBody>
        </p:sp>
        <p:grpSp>
          <p:nvGrpSpPr>
            <p:cNvPr id="34868" name="Группа 120">
              <a:extLst>
                <a:ext uri="{FF2B5EF4-FFF2-40B4-BE49-F238E27FC236}">
                  <a16:creationId xmlns:a16="http://schemas.microsoft.com/office/drawing/2014/main" id="{107467E2-21C4-487B-ADC8-7FC576FCE0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63758" y="3475678"/>
              <a:ext cx="1636417" cy="831774"/>
              <a:chOff x="4663758" y="3475678"/>
              <a:chExt cx="1636417" cy="831774"/>
            </a:xfrm>
          </p:grpSpPr>
          <p:sp>
            <p:nvSpPr>
              <p:cNvPr id="34937" name="Freeform 61">
                <a:extLst>
                  <a:ext uri="{FF2B5EF4-FFF2-40B4-BE49-F238E27FC236}">
                    <a16:creationId xmlns:a16="http://schemas.microsoft.com/office/drawing/2014/main" id="{0B6E2076-4B39-4ED5-8BFA-01A72A338F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97759" y="4236015"/>
                <a:ext cx="1060336" cy="71437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86" name="Rectangle 62">
                <a:extLst>
                  <a:ext uri="{FF2B5EF4-FFF2-40B4-BE49-F238E27FC236}">
                    <a16:creationId xmlns:a16="http://schemas.microsoft.com/office/drawing/2014/main" id="{817CF8C8-C6D9-4206-8E11-12EC54BAF94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663758" y="3475678"/>
                <a:ext cx="1636417" cy="792939"/>
              </a:xfrm>
              <a:prstGeom prst="rect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" name="Rectangle 115">
              <a:extLst>
                <a:ext uri="{FF2B5EF4-FFF2-40B4-BE49-F238E27FC236}">
                  <a16:creationId xmlns:a16="http://schemas.microsoft.com/office/drawing/2014/main" id="{C041C511-7538-405C-8D31-652386F2CB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573" y="3454551"/>
              <a:ext cx="1556867" cy="8196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000" b="1" dirty="0">
                  <a:solidFill>
                    <a:srgbClr val="000000"/>
                  </a:solidFill>
                  <a:cs typeface="Arial" pitchFamily="34" charset="0"/>
                </a:rPr>
                <a:t> </a:t>
              </a:r>
              <a:r>
                <a:rPr lang="uk-UA" sz="1100" b="1" dirty="0">
                  <a:solidFill>
                    <a:srgbClr val="C00000"/>
                  </a:solidFill>
                  <a:cs typeface="Arial" pitchFamily="34" charset="0"/>
                </a:rPr>
                <a:t>Напрям</a:t>
              </a:r>
            </a:p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Подолання шкільних факторів ризику через створення </a:t>
              </a:r>
              <a:r>
                <a:rPr lang="uk-UA" sz="1100" b="1" dirty="0" err="1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здоров’язбережуваль</a:t>
              </a: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-ного середовища </a:t>
              </a:r>
              <a:endParaRPr lang="en-US" sz="1100" b="1" dirty="0">
                <a:solidFill>
                  <a:schemeClr val="bg1">
                    <a:lumMod val="10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34870" name="Группа 121">
              <a:extLst>
                <a:ext uri="{FF2B5EF4-FFF2-40B4-BE49-F238E27FC236}">
                  <a16:creationId xmlns:a16="http://schemas.microsoft.com/office/drawing/2014/main" id="{5E8B02D9-8FDB-4424-A5DE-3BA29A8912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55499" y="3457906"/>
              <a:ext cx="1214437" cy="871316"/>
              <a:chOff x="6355499" y="3457906"/>
              <a:chExt cx="1214437" cy="871316"/>
            </a:xfrm>
          </p:grpSpPr>
          <p:sp>
            <p:nvSpPr>
              <p:cNvPr id="34933" name="Freeform 61">
                <a:extLst>
                  <a:ext uri="{FF2B5EF4-FFF2-40B4-BE49-F238E27FC236}">
                    <a16:creationId xmlns:a16="http://schemas.microsoft.com/office/drawing/2014/main" id="{0571F74B-3635-4C43-95F6-C5EACC44C2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39423" y="4264911"/>
                <a:ext cx="1002135" cy="64311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89" name="Rectangle 62">
                <a:extLst>
                  <a:ext uri="{FF2B5EF4-FFF2-40B4-BE49-F238E27FC236}">
                    <a16:creationId xmlns:a16="http://schemas.microsoft.com/office/drawing/2014/main" id="{E25A14DB-0C56-4C93-AD1B-E5EC0D2172A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6355499" y="3457906"/>
                <a:ext cx="1214437" cy="792939"/>
              </a:xfrm>
              <a:prstGeom prst="rect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34871" name="Группа 122">
              <a:extLst>
                <a:ext uri="{FF2B5EF4-FFF2-40B4-BE49-F238E27FC236}">
                  <a16:creationId xmlns:a16="http://schemas.microsoft.com/office/drawing/2014/main" id="{B4683B2E-F8BE-401A-A74E-AEB8AC4EE6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58106" y="3442173"/>
              <a:ext cx="1120423" cy="883602"/>
              <a:chOff x="7658106" y="3442173"/>
              <a:chExt cx="1120423" cy="883602"/>
            </a:xfrm>
          </p:grpSpPr>
          <p:sp>
            <p:nvSpPr>
              <p:cNvPr id="34929" name="Freeform 61">
                <a:extLst>
                  <a:ext uri="{FF2B5EF4-FFF2-40B4-BE49-F238E27FC236}">
                    <a16:creationId xmlns:a16="http://schemas.microsoft.com/office/drawing/2014/main" id="{54AA01D2-2DBB-4FB3-9B47-364B165A96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58494" y="4261464"/>
                <a:ext cx="1120035" cy="64311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92" name="Rectangle 62">
                <a:extLst>
                  <a:ext uri="{FF2B5EF4-FFF2-40B4-BE49-F238E27FC236}">
                    <a16:creationId xmlns:a16="http://schemas.microsoft.com/office/drawing/2014/main" id="{0A8A6156-7F63-4AD2-B870-DE3856066E3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7658106" y="3442173"/>
                <a:ext cx="1036160" cy="792939"/>
              </a:xfrm>
              <a:prstGeom prst="rect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5" name="Rectangle 118">
              <a:extLst>
                <a:ext uri="{FF2B5EF4-FFF2-40B4-BE49-F238E27FC236}">
                  <a16:creationId xmlns:a16="http://schemas.microsoft.com/office/drawing/2014/main" id="{0E855785-8092-4556-98DD-A3B8B7E44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0192" y="3469688"/>
              <a:ext cx="1137710" cy="70960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200" b="1" dirty="0">
                  <a:solidFill>
                    <a:srgbClr val="C00000"/>
                  </a:solidFill>
                  <a:cs typeface="Arial" pitchFamily="34" charset="0"/>
                </a:rPr>
                <a:t>Напрям</a:t>
              </a:r>
            </a:p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Здоров</a:t>
              </a:r>
              <a:r>
                <a:rPr lang="en-US" sz="110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’</a:t>
              </a:r>
              <a:r>
                <a:rPr lang="uk-UA" sz="1100" b="1" dirty="0" err="1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язбере-жувальні</a:t>
              </a: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 технології через кожен предмет</a:t>
              </a:r>
              <a:endParaRPr lang="en-US" sz="1100" b="1" dirty="0">
                <a:solidFill>
                  <a:schemeClr val="bg1">
                    <a:lumMod val="1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94" name="AutoShape 4">
              <a:extLst>
                <a:ext uri="{FF2B5EF4-FFF2-40B4-BE49-F238E27FC236}">
                  <a16:creationId xmlns:a16="http://schemas.microsoft.com/office/drawing/2014/main" id="{2E895F63-25A7-47E0-942A-666DA9A05B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67187" y="3290906"/>
              <a:ext cx="214314" cy="142876"/>
            </a:xfrm>
            <a:prstGeom prst="downArrow">
              <a:avLst>
                <a:gd name="adj1" fmla="val 58889"/>
                <a:gd name="adj2" fmla="val 60000"/>
              </a:avLst>
            </a:prstGeom>
            <a:ln w="12700"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76" name="Rectangle 119">
              <a:extLst>
                <a:ext uri="{FF2B5EF4-FFF2-40B4-BE49-F238E27FC236}">
                  <a16:creationId xmlns:a16="http://schemas.microsoft.com/office/drawing/2014/main" id="{D6E953C1-F48B-4B03-996E-1B96993FE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726" y="4438745"/>
              <a:ext cx="6981477" cy="3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hangingPunct="0">
                <a:lnSpc>
                  <a:spcPct val="75000"/>
                </a:lnSpc>
              </a:pPr>
              <a:r>
                <a:rPr lang="uk-UA" altLang="ru-RU" sz="1200" b="1" dirty="0">
                  <a:solidFill>
                    <a:srgbClr val="000000"/>
                  </a:solidFill>
                </a:rPr>
                <a:t>     </a:t>
              </a:r>
              <a:r>
                <a:rPr lang="uk-UA" altLang="ru-RU" sz="1200" b="1" spc="-3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Форми  та   методи роботи: заняття </a:t>
              </a:r>
              <a:r>
                <a:rPr lang="uk-UA" altLang="ru-RU" sz="1200" b="1" spc="-30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здоров</a:t>
              </a:r>
              <a:r>
                <a:rPr lang="en-US" altLang="ru-RU" sz="1200" b="1" spc="-3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’</a:t>
              </a:r>
              <a:r>
                <a:rPr lang="uk-UA" altLang="ru-RU" sz="1200" b="1" spc="-30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язбережувального</a:t>
              </a:r>
              <a:r>
                <a:rPr lang="uk-UA" altLang="ru-RU" sz="1200" b="1" spc="-3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змісту, тренінги, тиждень / день / декада здоров’я, позакласні заходи, конкурси, флешмоби, спортивні естафети, ЗЗТ тощо</a:t>
              </a:r>
              <a:endParaRPr lang="en-US" altLang="ru-RU" sz="1200" spc="-3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AutoShape 4">
              <a:extLst>
                <a:ext uri="{FF2B5EF4-FFF2-40B4-BE49-F238E27FC236}">
                  <a16:creationId xmlns:a16="http://schemas.microsoft.com/office/drawing/2014/main" id="{43B7ED41-64F4-443C-B19D-DB3BBF98E9D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95223" y="4297969"/>
              <a:ext cx="214314" cy="142876"/>
            </a:xfrm>
            <a:prstGeom prst="downArrow">
              <a:avLst>
                <a:gd name="adj1" fmla="val 58889"/>
                <a:gd name="adj2" fmla="val 60000"/>
              </a:avLst>
            </a:prstGeom>
            <a:ln w="12700"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AutoShape 4">
              <a:extLst>
                <a:ext uri="{FF2B5EF4-FFF2-40B4-BE49-F238E27FC236}">
                  <a16:creationId xmlns:a16="http://schemas.microsoft.com/office/drawing/2014/main" id="{1DFF4207-B25F-4E2E-98D7-2A7C403AF77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22280" y="4305162"/>
              <a:ext cx="214314" cy="142876"/>
            </a:xfrm>
            <a:prstGeom prst="downArrow">
              <a:avLst>
                <a:gd name="adj1" fmla="val 58889"/>
                <a:gd name="adj2" fmla="val 60000"/>
              </a:avLst>
            </a:prstGeom>
            <a:ln w="12700"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Rectangle 98">
              <a:extLst>
                <a:ext uri="{FF2B5EF4-FFF2-40B4-BE49-F238E27FC236}">
                  <a16:creationId xmlns:a16="http://schemas.microsoft.com/office/drawing/2014/main" id="{80C8710E-2840-463F-820A-63F3ACE5E5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86108" y="5507995"/>
              <a:ext cx="1368425" cy="715310"/>
            </a:xfrm>
            <a:prstGeom prst="rect">
              <a:avLst/>
            </a:prstGeom>
            <a:ln w="12700">
              <a:solidFill>
                <a:schemeClr val="tx1"/>
              </a:solidFill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defRPr>
              </a:lvl9pPr>
            </a:lstStyle>
            <a:p>
              <a:pPr algn="ctr" eaLnBrk="1" hangingPunct="1">
                <a:lnSpc>
                  <a:spcPts val="12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latin typeface="Constantia" pitchFamily="18" charset="0"/>
                </a:rPr>
                <a:t>Створення </a:t>
              </a:r>
              <a:r>
                <a:rPr lang="uk-UA" sz="1100" b="1" dirty="0" err="1">
                  <a:solidFill>
                    <a:schemeClr val="bg1">
                      <a:lumMod val="10000"/>
                    </a:schemeClr>
                  </a:solidFill>
                  <a:latin typeface="Constantia" pitchFamily="18" charset="0"/>
                </a:rPr>
                <a:t>ресурсно-</a:t>
              </a:r>
              <a:endParaRPr lang="uk-UA" sz="1100" b="1" dirty="0">
                <a:solidFill>
                  <a:schemeClr val="bg1">
                    <a:lumMod val="10000"/>
                  </a:schemeClr>
                </a:solidFill>
                <a:latin typeface="Constantia" pitchFamily="18" charset="0"/>
              </a:endParaRPr>
            </a:p>
            <a:p>
              <a:pPr algn="ctr" eaLnBrk="1" hangingPunct="1">
                <a:lnSpc>
                  <a:spcPts val="12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інформаційної </a:t>
              </a:r>
            </a:p>
            <a:p>
              <a:pPr algn="ctr" eaLnBrk="1" hangingPunct="1">
                <a:lnSpc>
                  <a:spcPts val="12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та </a:t>
              </a:r>
              <a:r>
                <a:rPr lang="uk-UA" sz="1100" b="1" dirty="0" err="1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програмно-</a:t>
              </a:r>
              <a:endPara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endParaRPr>
            </a:p>
            <a:p>
              <a:pPr algn="ctr" eaLnBrk="1" hangingPunct="1">
                <a:lnSpc>
                  <a:spcPts val="12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методичної бази</a:t>
              </a:r>
              <a:endParaRPr lang="ru-RU" sz="1100" b="1" dirty="0">
                <a:solidFill>
                  <a:schemeClr val="bg1">
                    <a:lumMod val="10000"/>
                  </a:schemeClr>
                </a:solidFill>
                <a:latin typeface="Constantia" pitchFamily="18" charset="0"/>
              </a:endParaRPr>
            </a:p>
          </p:txBody>
        </p:sp>
        <p:grpSp>
          <p:nvGrpSpPr>
            <p:cNvPr id="34886" name="Группа 125">
              <a:extLst>
                <a:ext uri="{FF2B5EF4-FFF2-40B4-BE49-F238E27FC236}">
                  <a16:creationId xmlns:a16="http://schemas.microsoft.com/office/drawing/2014/main" id="{13FEF26C-B7A4-455B-8612-81F9D00337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5291" y="5466770"/>
              <a:ext cx="1429912" cy="745002"/>
              <a:chOff x="5225291" y="5466770"/>
              <a:chExt cx="1429912" cy="745002"/>
            </a:xfrm>
          </p:grpSpPr>
          <p:sp>
            <p:nvSpPr>
              <p:cNvPr id="34925" name="Freeform 97">
                <a:extLst>
                  <a:ext uri="{FF2B5EF4-FFF2-40B4-BE49-F238E27FC236}">
                    <a16:creationId xmlns:a16="http://schemas.microsoft.com/office/drawing/2014/main" id="{6C2226BD-27F2-4521-AD65-1D24364785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58028" y="6144559"/>
                <a:ext cx="1122552" cy="59391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06" name="Rectangle 98">
                <a:extLst>
                  <a:ext uri="{FF2B5EF4-FFF2-40B4-BE49-F238E27FC236}">
                    <a16:creationId xmlns:a16="http://schemas.microsoft.com/office/drawing/2014/main" id="{444E80BB-2949-4F99-9481-79647698581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5225291" y="5466770"/>
                <a:ext cx="1429912" cy="745002"/>
              </a:xfrm>
              <a:prstGeom prst="rect">
                <a:avLst/>
              </a:prstGeom>
              <a:ln w="12700">
                <a:noFill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</p:grpSp>
        <p:sp>
          <p:nvSpPr>
            <p:cNvPr id="34887" name="Rectangle 121">
              <a:extLst>
                <a:ext uri="{FF2B5EF4-FFF2-40B4-BE49-F238E27FC236}">
                  <a16:creationId xmlns:a16="http://schemas.microsoft.com/office/drawing/2014/main" id="{48AE06C8-B6B2-4D14-BBFE-C788780A0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357" y="5567479"/>
              <a:ext cx="1463284" cy="202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hangingPunct="0">
                <a:lnSpc>
                  <a:spcPct val="75000"/>
                </a:lnSpc>
              </a:pPr>
              <a:endParaRPr lang="en-US" altLang="ru-RU" sz="1000">
                <a:solidFill>
                  <a:srgbClr val="C00000"/>
                </a:solidFill>
                <a:latin typeface="Cambria" panose="02040503050406030204" pitchFamily="18" charset="0"/>
              </a:endParaRPr>
            </a:p>
          </p:txBody>
        </p:sp>
        <p:grpSp>
          <p:nvGrpSpPr>
            <p:cNvPr id="34888" name="Группа 126">
              <a:extLst>
                <a:ext uri="{FF2B5EF4-FFF2-40B4-BE49-F238E27FC236}">
                  <a16:creationId xmlns:a16="http://schemas.microsoft.com/office/drawing/2014/main" id="{F04D0431-0492-4402-A1E2-8F9D6C420D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69733" y="5469769"/>
              <a:ext cx="1368425" cy="719393"/>
              <a:chOff x="6969733" y="5469769"/>
              <a:chExt cx="1368425" cy="719393"/>
            </a:xfrm>
          </p:grpSpPr>
          <p:sp>
            <p:nvSpPr>
              <p:cNvPr id="34921" name="Freeform 97">
                <a:extLst>
                  <a:ext uri="{FF2B5EF4-FFF2-40B4-BE49-F238E27FC236}">
                    <a16:creationId xmlns:a16="http://schemas.microsoft.com/office/drawing/2014/main" id="{F9BDDA28-C505-4FD4-A39F-7A86236F98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2528" y="6144559"/>
                <a:ext cx="1122552" cy="44603"/>
              </a:xfrm>
              <a:custGeom>
                <a:avLst/>
                <a:gdLst>
                  <a:gd name="T0" fmla="*/ 2147483647 w 1120"/>
                  <a:gd name="T1" fmla="*/ 2147483647 h 252"/>
                  <a:gd name="T2" fmla="*/ 2147483647 w 1120"/>
                  <a:gd name="T3" fmla="*/ 2147483647 h 252"/>
                  <a:gd name="T4" fmla="*/ 2147483647 w 1120"/>
                  <a:gd name="T5" fmla="*/ 2147483647 h 252"/>
                  <a:gd name="T6" fmla="*/ 2147483647 w 1120"/>
                  <a:gd name="T7" fmla="*/ 2147483647 h 252"/>
                  <a:gd name="T8" fmla="*/ 2147483647 w 1120"/>
                  <a:gd name="T9" fmla="*/ 2147483647 h 252"/>
                  <a:gd name="T10" fmla="*/ 2147483647 w 1120"/>
                  <a:gd name="T11" fmla="*/ 2147483647 h 252"/>
                  <a:gd name="T12" fmla="*/ 2147483647 w 1120"/>
                  <a:gd name="T13" fmla="*/ 2147483647 h 252"/>
                  <a:gd name="T14" fmla="*/ 2147483647 w 1120"/>
                  <a:gd name="T15" fmla="*/ 2147483647 h 252"/>
                  <a:gd name="T16" fmla="*/ 2147483647 w 1120"/>
                  <a:gd name="T17" fmla="*/ 2147483647 h 252"/>
                  <a:gd name="T18" fmla="*/ 2147483647 w 1120"/>
                  <a:gd name="T19" fmla="*/ 2147483647 h 252"/>
                  <a:gd name="T20" fmla="*/ 2147483647 w 1120"/>
                  <a:gd name="T21" fmla="*/ 2147483647 h 252"/>
                  <a:gd name="T22" fmla="*/ 2147483647 w 1120"/>
                  <a:gd name="T23" fmla="*/ 2147483647 h 252"/>
                  <a:gd name="T24" fmla="*/ 2147483647 w 1120"/>
                  <a:gd name="T25" fmla="*/ 2147483647 h 252"/>
                  <a:gd name="T26" fmla="*/ 2147483647 w 1120"/>
                  <a:gd name="T27" fmla="*/ 2147483647 h 252"/>
                  <a:gd name="T28" fmla="*/ 2147483647 w 1120"/>
                  <a:gd name="T29" fmla="*/ 2147483647 h 252"/>
                  <a:gd name="T30" fmla="*/ 2147483647 w 1120"/>
                  <a:gd name="T31" fmla="*/ 2147483647 h 252"/>
                  <a:gd name="T32" fmla="*/ 2147483647 w 1120"/>
                  <a:gd name="T33" fmla="*/ 2147483647 h 252"/>
                  <a:gd name="T34" fmla="*/ 2147483647 w 1120"/>
                  <a:gd name="T35" fmla="*/ 2147483647 h 252"/>
                  <a:gd name="T36" fmla="*/ 2147483647 w 1120"/>
                  <a:gd name="T37" fmla="*/ 2147483647 h 252"/>
                  <a:gd name="T38" fmla="*/ 2147483647 w 1120"/>
                  <a:gd name="T39" fmla="*/ 2147483647 h 252"/>
                  <a:gd name="T40" fmla="*/ 2147483647 w 1120"/>
                  <a:gd name="T41" fmla="*/ 2147483647 h 252"/>
                  <a:gd name="T42" fmla="*/ 2147483647 w 1120"/>
                  <a:gd name="T43" fmla="*/ 2147483647 h 252"/>
                  <a:gd name="T44" fmla="*/ 0 w 1120"/>
                  <a:gd name="T45" fmla="*/ 2147483647 h 252"/>
                  <a:gd name="T46" fmla="*/ 0 w 1120"/>
                  <a:gd name="T47" fmla="*/ 2147483647 h 252"/>
                  <a:gd name="T48" fmla="*/ 2147483647 w 1120"/>
                  <a:gd name="T49" fmla="*/ 0 h 252"/>
                  <a:gd name="T50" fmla="*/ 2147483647 w 1120"/>
                  <a:gd name="T51" fmla="*/ 2147483647 h 252"/>
                  <a:gd name="T52" fmla="*/ 2147483647 w 1120"/>
                  <a:gd name="T53" fmla="*/ 2147483647 h 252"/>
                  <a:gd name="T54" fmla="*/ 2147483647 w 1120"/>
                  <a:gd name="T55" fmla="*/ 2147483647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09" name="Rectangle 98">
                <a:extLst>
                  <a:ext uri="{FF2B5EF4-FFF2-40B4-BE49-F238E27FC236}">
                    <a16:creationId xmlns:a16="http://schemas.microsoft.com/office/drawing/2014/main" id="{F40BC890-AE7F-4515-B3DC-3011031F7D9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6969733" y="5469769"/>
                <a:ext cx="1368425" cy="715311"/>
              </a:xfrm>
              <a:prstGeom prst="rect">
                <a:avLst/>
              </a:prstGeom>
              <a:ln w="12700">
                <a:solidFill>
                  <a:schemeClr val="tx1"/>
                </a:solidFill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4889" name="Rectangle 122">
              <a:extLst>
                <a:ext uri="{FF2B5EF4-FFF2-40B4-BE49-F238E27FC236}">
                  <a16:creationId xmlns:a16="http://schemas.microsoft.com/office/drawing/2014/main" id="{3AD2404D-BD5B-4F32-BCE0-D6A24A649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0438" y="5572125"/>
              <a:ext cx="1368425" cy="202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hangingPunct="0">
                <a:lnSpc>
                  <a:spcPct val="75000"/>
                </a:lnSpc>
              </a:pPr>
              <a:endParaRPr lang="en-US" altLang="ru-RU" sz="1000">
                <a:solidFill>
                  <a:srgbClr val="C000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214" name="Rectangle 127">
              <a:extLst>
                <a:ext uri="{FF2B5EF4-FFF2-40B4-BE49-F238E27FC236}">
                  <a16:creationId xmlns:a16="http://schemas.microsoft.com/office/drawing/2014/main" id="{E756E460-A39A-499B-8A8B-388D47170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4468" y="5460258"/>
              <a:ext cx="1363410" cy="8416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000"/>
                </a:lnSpc>
                <a:defRPr/>
              </a:pPr>
              <a:r>
                <a:rPr lang="uk-UA" sz="1100" b="1" dirty="0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Визнання дітьми та педагогами здоров’я найбільшою життєвою цінністю</a:t>
              </a:r>
              <a:endParaRPr lang="en-US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endParaRPr>
            </a:p>
          </p:txBody>
        </p:sp>
        <p:sp>
          <p:nvSpPr>
            <p:cNvPr id="5215" name="Rectangle 123">
              <a:extLst>
                <a:ext uri="{FF2B5EF4-FFF2-40B4-BE49-F238E27FC236}">
                  <a16:creationId xmlns:a16="http://schemas.microsoft.com/office/drawing/2014/main" id="{24E942D2-BE53-4B6A-9654-BF5563810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6428" y="5472367"/>
              <a:ext cx="1418683" cy="761411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1100"/>
                </a:lnSpc>
                <a:defRPr/>
              </a:pPr>
              <a:r>
                <a:rPr lang="uk-UA" sz="1200" b="1">
                  <a:solidFill>
                    <a:srgbClr val="000000"/>
                  </a:solidFill>
                </a:rPr>
                <a:t> </a:t>
              </a:r>
              <a:r>
                <a:rPr lang="uk-UA" sz="1100" b="1">
                  <a:solidFill>
                    <a:schemeClr val="bg1">
                      <a:lumMod val="10000"/>
                    </a:schemeClr>
                  </a:solidFill>
                  <a:latin typeface="Cambria" pitchFamily="18" charset="0"/>
                </a:rPr>
                <a:t>Володіння всіма педагогами здоров’язбережу-вальними технологіями</a:t>
              </a:r>
              <a:endParaRPr lang="en-US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endParaRPr>
            </a:p>
          </p:txBody>
        </p:sp>
        <p:cxnSp>
          <p:nvCxnSpPr>
            <p:cNvPr id="152" name="Прямая соединительная линия 151">
              <a:extLst>
                <a:ext uri="{FF2B5EF4-FFF2-40B4-BE49-F238E27FC236}">
                  <a16:creationId xmlns:a16="http://schemas.microsoft.com/office/drawing/2014/main" id="{723F9C25-2DA8-4049-8295-250BBBBD0A8A}"/>
                </a:ext>
              </a:extLst>
            </p:cNvPr>
            <p:cNvCxnSpPr/>
            <p:nvPr/>
          </p:nvCxnSpPr>
          <p:spPr>
            <a:xfrm>
              <a:off x="8617315" y="975044"/>
              <a:ext cx="98264" cy="240685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114">
              <a:extLst>
                <a:ext uri="{FF2B5EF4-FFF2-40B4-BE49-F238E27FC236}">
                  <a16:creationId xmlns:a16="http://schemas.microsoft.com/office/drawing/2014/main" id="{7B09BB02-BADD-4632-A482-3A1949ABF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9612" y="3486340"/>
              <a:ext cx="1240580" cy="687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Cambria" pitchFamily="18" charset="0"/>
                </a:rPr>
                <a:t> </a:t>
              </a:r>
              <a:r>
                <a:rPr lang="uk-UA" sz="1200" b="1" dirty="0">
                  <a:solidFill>
                    <a:srgbClr val="C00000"/>
                  </a:solidFill>
                  <a:cs typeface="Arial" pitchFamily="34" charset="0"/>
                </a:rPr>
                <a:t>Напрям</a:t>
              </a:r>
            </a:p>
            <a:p>
              <a:pPr algn="ctr" eaLnBrk="0" hangingPunct="0">
                <a:lnSpc>
                  <a:spcPct val="75000"/>
                </a:lnSpc>
                <a:defRPr/>
              </a:pPr>
              <a:r>
                <a:rPr lang="uk-UA" sz="105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Партнерство з батьками та </a:t>
              </a:r>
              <a:r>
                <a:rPr lang="uk-UA" sz="1050" b="1" dirty="0" err="1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міжсекторальна</a:t>
              </a:r>
              <a:r>
                <a:rPr lang="uk-UA" sz="1050" b="1" dirty="0">
                  <a:solidFill>
                    <a:schemeClr val="bg1">
                      <a:lumMod val="10000"/>
                    </a:schemeClr>
                  </a:solidFill>
                  <a:cs typeface="Arial" pitchFamily="34" charset="0"/>
                </a:rPr>
                <a:t> взаємодія</a:t>
              </a:r>
              <a:endParaRPr lang="en-US" sz="1100" b="1" dirty="0">
                <a:solidFill>
                  <a:schemeClr val="bg1">
                    <a:lumMod val="10000"/>
                  </a:schemeClr>
                </a:solidFill>
                <a:cs typeface="Arial" pitchFamily="34" charset="0"/>
              </a:endParaRPr>
            </a:p>
          </p:txBody>
        </p:sp>
        <p:cxnSp>
          <p:nvCxnSpPr>
            <p:cNvPr id="156" name="Прямая соединительная линия 155">
              <a:extLst>
                <a:ext uri="{FF2B5EF4-FFF2-40B4-BE49-F238E27FC236}">
                  <a16:creationId xmlns:a16="http://schemas.microsoft.com/office/drawing/2014/main" id="{320F91D0-F16E-465C-A10B-A36568EAC701}"/>
                </a:ext>
              </a:extLst>
            </p:cNvPr>
            <p:cNvCxnSpPr/>
            <p:nvPr/>
          </p:nvCxnSpPr>
          <p:spPr>
            <a:xfrm rot="5400000">
              <a:off x="6287550" y="3642244"/>
              <a:ext cx="4857594" cy="1535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Прямая соединительная линия 163">
              <a:extLst>
                <a:ext uri="{FF2B5EF4-FFF2-40B4-BE49-F238E27FC236}">
                  <a16:creationId xmlns:a16="http://schemas.microsoft.com/office/drawing/2014/main" id="{9B43C3D3-9CB7-4D46-A5D9-98E4F267E46D}"/>
                </a:ext>
              </a:extLst>
            </p:cNvPr>
            <p:cNvCxnSpPr/>
            <p:nvPr/>
          </p:nvCxnSpPr>
          <p:spPr>
            <a:xfrm flipH="1">
              <a:off x="571969" y="975044"/>
              <a:ext cx="1030234" cy="239171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Прямая соединительная линия 165">
              <a:extLst>
                <a:ext uri="{FF2B5EF4-FFF2-40B4-BE49-F238E27FC236}">
                  <a16:creationId xmlns:a16="http://schemas.microsoft.com/office/drawing/2014/main" id="{C62C2EF5-1952-4F8A-9B0C-EB2601269584}"/>
                </a:ext>
              </a:extLst>
            </p:cNvPr>
            <p:cNvCxnSpPr/>
            <p:nvPr/>
          </p:nvCxnSpPr>
          <p:spPr>
            <a:xfrm rot="5400000">
              <a:off x="-214431" y="1999079"/>
              <a:ext cx="1571263" cy="1536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Прямая соединительная линия 169">
              <a:extLst>
                <a:ext uri="{FF2B5EF4-FFF2-40B4-BE49-F238E27FC236}">
                  <a16:creationId xmlns:a16="http://schemas.microsoft.com/office/drawing/2014/main" id="{F7526744-EBA5-4188-8ECA-96E763756E1A}"/>
                </a:ext>
              </a:extLst>
            </p:cNvPr>
            <p:cNvCxnSpPr/>
            <p:nvPr/>
          </p:nvCxnSpPr>
          <p:spPr>
            <a:xfrm rot="5400000">
              <a:off x="105705" y="3248671"/>
              <a:ext cx="927923" cy="1535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Прямая соединительная линия 171">
              <a:extLst>
                <a:ext uri="{FF2B5EF4-FFF2-40B4-BE49-F238E27FC236}">
                  <a16:creationId xmlns:a16="http://schemas.microsoft.com/office/drawing/2014/main" id="{A1FB1D12-3262-4129-A8C4-322E7B09A601}"/>
                </a:ext>
              </a:extLst>
            </p:cNvPr>
            <p:cNvCxnSpPr/>
            <p:nvPr/>
          </p:nvCxnSpPr>
          <p:spPr>
            <a:xfrm rot="5400000">
              <a:off x="392580" y="4751059"/>
              <a:ext cx="357243" cy="1536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Прямая соединительная линия 173">
              <a:extLst>
                <a:ext uri="{FF2B5EF4-FFF2-40B4-BE49-F238E27FC236}">
                  <a16:creationId xmlns:a16="http://schemas.microsoft.com/office/drawing/2014/main" id="{7FB475C0-DA23-4E93-AABA-895110829AE4}"/>
                </a:ext>
              </a:extLst>
            </p:cNvPr>
            <p:cNvCxnSpPr/>
            <p:nvPr/>
          </p:nvCxnSpPr>
          <p:spPr>
            <a:xfrm rot="5400000">
              <a:off x="430446" y="5500360"/>
              <a:ext cx="284583" cy="1535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AutoShape 3">
              <a:extLst>
                <a:ext uri="{FF2B5EF4-FFF2-40B4-BE49-F238E27FC236}">
                  <a16:creationId xmlns:a16="http://schemas.microsoft.com/office/drawing/2014/main" id="{03109847-FFA8-4AB8-8C18-C6C2D588A921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08341" y="1684938"/>
              <a:ext cx="1296997" cy="530233"/>
            </a:xfrm>
            <a:prstGeom prst="rightArrow">
              <a:avLst>
                <a:gd name="adj1" fmla="val 79306"/>
                <a:gd name="adj2" fmla="val 32395"/>
              </a:avLst>
            </a:prstGeom>
            <a:ln w="12700">
              <a:solidFill>
                <a:schemeClr val="accent6">
                  <a:lumMod val="60000"/>
                  <a:lumOff val="40000"/>
                </a:schemeClr>
              </a:solidFill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lnSpc>
                  <a:spcPts val="1400"/>
                </a:lnSpc>
                <a:defRPr/>
              </a:pPr>
              <a:r>
                <a:rPr lang="uk-UA" sz="1400" b="1" dirty="0">
                  <a:solidFill>
                    <a:schemeClr val="accent1">
                      <a:lumMod val="10000"/>
                    </a:schemeClr>
                  </a:solidFill>
                  <a:cs typeface="Times New Roman" pitchFamily="18" charset="0"/>
                </a:rPr>
                <a:t>Цільовий</a:t>
              </a:r>
            </a:p>
            <a:p>
              <a:pPr algn="ctr">
                <a:lnSpc>
                  <a:spcPts val="1400"/>
                </a:lnSpc>
                <a:defRPr/>
              </a:pPr>
              <a:r>
                <a:rPr lang="uk-UA" sz="1400" b="1" dirty="0">
                  <a:solidFill>
                    <a:srgbClr val="C00000"/>
                  </a:solidFill>
                  <a:cs typeface="Times New Roman" pitchFamily="18" charset="0"/>
                </a:rPr>
                <a:t> компонент</a:t>
              </a:r>
              <a:endParaRPr lang="ru-RU" sz="1400" b="1" dirty="0">
                <a:solidFill>
                  <a:srgbClr val="C00000"/>
                </a:solidFill>
                <a:cs typeface="Times New Roman" pitchFamily="18" charset="0"/>
              </a:endParaRPr>
            </a:p>
          </p:txBody>
        </p:sp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40B4E916-E707-4E0F-BBC4-0D188845DB82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69885" y="3643120"/>
              <a:ext cx="1366199" cy="459786"/>
            </a:xfrm>
            <a:prstGeom prst="rightArrow">
              <a:avLst>
                <a:gd name="adj1" fmla="val 79306"/>
                <a:gd name="adj2" fmla="val 32395"/>
              </a:avLst>
            </a:prstGeom>
            <a:ln w="12700">
              <a:solidFill>
                <a:schemeClr val="accent5">
                  <a:lumMod val="60000"/>
                  <a:lumOff val="40000"/>
                </a:schemeClr>
              </a:solidFill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lnSpc>
                  <a:spcPts val="1200"/>
                </a:lnSpc>
                <a:defRPr/>
              </a:pPr>
              <a:r>
                <a:rPr lang="uk-UA" sz="1400" b="1" dirty="0">
                  <a:solidFill>
                    <a:schemeClr val="accent1">
                      <a:lumMod val="10000"/>
                    </a:schemeClr>
                  </a:solidFill>
                  <a:cs typeface="Times New Roman" pitchFamily="18" charset="0"/>
                </a:rPr>
                <a:t>Змістовий</a:t>
              </a:r>
            </a:p>
            <a:p>
              <a:pPr algn="ctr">
                <a:lnSpc>
                  <a:spcPts val="1200"/>
                </a:lnSpc>
                <a:defRPr/>
              </a:pPr>
              <a:r>
                <a:rPr lang="uk-UA" sz="1400" b="1" dirty="0">
                  <a:solidFill>
                    <a:srgbClr val="C00000"/>
                  </a:solidFill>
                  <a:cs typeface="Times New Roman" pitchFamily="18" charset="0"/>
                </a:rPr>
                <a:t> компонент</a:t>
              </a:r>
              <a:endParaRPr lang="ru-RU" sz="1400" b="1" dirty="0">
                <a:solidFill>
                  <a:srgbClr val="C00000"/>
                </a:solidFill>
                <a:cs typeface="Times New Roman" pitchFamily="18" charset="0"/>
              </a:endParaRPr>
            </a:p>
          </p:txBody>
        </p:sp>
        <p:sp>
          <p:nvSpPr>
            <p:cNvPr id="77" name="AutoShape 3">
              <a:extLst>
                <a:ext uri="{FF2B5EF4-FFF2-40B4-BE49-F238E27FC236}">
                  <a16:creationId xmlns:a16="http://schemas.microsoft.com/office/drawing/2014/main" id="{4660F035-9FEC-4B9E-A9C1-4F1ADDAD9946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69885" y="4346732"/>
              <a:ext cx="1362679" cy="504297"/>
            </a:xfrm>
            <a:prstGeom prst="rightArrow">
              <a:avLst>
                <a:gd name="adj1" fmla="val 79306"/>
                <a:gd name="adj2" fmla="val 32395"/>
              </a:avLst>
            </a:prstGeom>
            <a:ln w="12700">
              <a:solidFill>
                <a:schemeClr val="tx1"/>
              </a:solidFill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lnSpc>
                  <a:spcPts val="1300"/>
                </a:lnSpc>
                <a:defRPr/>
              </a:pPr>
              <a:r>
                <a:rPr lang="uk-UA" sz="1200" b="1" dirty="0">
                  <a:solidFill>
                    <a:schemeClr val="accent1">
                      <a:lumMod val="10000"/>
                    </a:schemeClr>
                  </a:solidFill>
                  <a:cs typeface="Times New Roman" pitchFamily="18" charset="0"/>
                </a:rPr>
                <a:t>Процесуальний</a:t>
              </a:r>
            </a:p>
            <a:p>
              <a:pPr algn="ctr">
                <a:lnSpc>
                  <a:spcPts val="1300"/>
                </a:lnSpc>
                <a:defRPr/>
              </a:pPr>
              <a:r>
                <a:rPr lang="uk-UA" sz="1200" b="1" dirty="0">
                  <a:solidFill>
                    <a:srgbClr val="C00000"/>
                  </a:solidFill>
                  <a:cs typeface="Times New Roman" pitchFamily="18" charset="0"/>
                </a:rPr>
                <a:t> </a:t>
              </a:r>
              <a:r>
                <a:rPr lang="uk-UA" sz="1400" b="1" dirty="0">
                  <a:solidFill>
                    <a:srgbClr val="C00000"/>
                  </a:solidFill>
                  <a:cs typeface="Times New Roman" pitchFamily="18" charset="0"/>
                </a:rPr>
                <a:t>компонент</a:t>
              </a:r>
              <a:endParaRPr lang="ru-RU" sz="1400" b="1" dirty="0">
                <a:solidFill>
                  <a:srgbClr val="C00000"/>
                </a:solidFill>
                <a:cs typeface="Times New Roman" pitchFamily="18" charset="0"/>
              </a:endParaRPr>
            </a:p>
          </p:txBody>
        </p:sp>
        <p:sp>
          <p:nvSpPr>
            <p:cNvPr id="180" name="Дуга 179">
              <a:extLst>
                <a:ext uri="{FF2B5EF4-FFF2-40B4-BE49-F238E27FC236}">
                  <a16:creationId xmlns:a16="http://schemas.microsoft.com/office/drawing/2014/main" id="{91DA71D0-FECB-455A-AA8A-9712BD18ED65}"/>
                </a:ext>
              </a:extLst>
            </p:cNvPr>
            <p:cNvSpPr/>
            <p:nvPr/>
          </p:nvSpPr>
          <p:spPr>
            <a:xfrm rot="5400000">
              <a:off x="7927805" y="5727539"/>
              <a:ext cx="949116" cy="629502"/>
            </a:xfrm>
            <a:prstGeom prst="arc">
              <a:avLst>
                <a:gd name="adj1" fmla="val 16332398"/>
                <a:gd name="adj2" fmla="val 21550973"/>
              </a:avLst>
            </a:prstGeom>
            <a:ln w="12700">
              <a:solidFill>
                <a:srgbClr val="008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3" name="Дуга 182">
              <a:extLst>
                <a:ext uri="{FF2B5EF4-FFF2-40B4-BE49-F238E27FC236}">
                  <a16:creationId xmlns:a16="http://schemas.microsoft.com/office/drawing/2014/main" id="{843556E1-3010-4F8A-AA30-D051368B7B1C}"/>
                </a:ext>
              </a:extLst>
            </p:cNvPr>
            <p:cNvSpPr/>
            <p:nvPr/>
          </p:nvSpPr>
          <p:spPr>
            <a:xfrm rot="10800000">
              <a:off x="498271" y="5215032"/>
              <a:ext cx="2006730" cy="1301817"/>
            </a:xfrm>
            <a:prstGeom prst="arc">
              <a:avLst>
                <a:gd name="adj1" fmla="val 16808207"/>
                <a:gd name="adj2" fmla="val 493227"/>
              </a:avLst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8" name="AutoShape 3">
              <a:extLst>
                <a:ext uri="{FF2B5EF4-FFF2-40B4-BE49-F238E27FC236}">
                  <a16:creationId xmlns:a16="http://schemas.microsoft.com/office/drawing/2014/main" id="{221783DB-C6E2-44DD-811A-65949C220A26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40329" y="5603804"/>
              <a:ext cx="1395910" cy="470935"/>
            </a:xfrm>
            <a:prstGeom prst="rightArrow">
              <a:avLst>
                <a:gd name="adj1" fmla="val 79306"/>
                <a:gd name="adj2" fmla="val 32395"/>
              </a:avLst>
            </a:prstGeom>
            <a:ln w="12700">
              <a:solidFill>
                <a:schemeClr val="tx1"/>
              </a:solidFill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>
                <a:lnSpc>
                  <a:spcPts val="1300"/>
                </a:lnSpc>
                <a:defRPr/>
              </a:pPr>
              <a:r>
                <a:rPr lang="uk-UA" sz="1200" b="1" dirty="0">
                  <a:solidFill>
                    <a:schemeClr val="accent1">
                      <a:lumMod val="10000"/>
                    </a:schemeClr>
                  </a:solidFill>
                  <a:cs typeface="Times New Roman" pitchFamily="18" charset="0"/>
                </a:rPr>
                <a:t>Результативний</a:t>
              </a:r>
            </a:p>
            <a:p>
              <a:pPr algn="ctr">
                <a:lnSpc>
                  <a:spcPts val="1300"/>
                </a:lnSpc>
                <a:defRPr/>
              </a:pPr>
              <a:r>
                <a:rPr lang="uk-UA" sz="1200" b="1" dirty="0">
                  <a:solidFill>
                    <a:srgbClr val="C00000"/>
                  </a:solidFill>
                  <a:cs typeface="Times New Roman" pitchFamily="18" charset="0"/>
                </a:rPr>
                <a:t> </a:t>
              </a:r>
              <a:r>
                <a:rPr lang="uk-UA" sz="1400" b="1" dirty="0">
                  <a:solidFill>
                    <a:srgbClr val="C00000"/>
                  </a:solidFill>
                  <a:cs typeface="Times New Roman" pitchFamily="18" charset="0"/>
                </a:rPr>
                <a:t>компонент</a:t>
              </a:r>
              <a:endParaRPr lang="ru-RU" sz="1400" b="1" dirty="0">
                <a:solidFill>
                  <a:srgbClr val="C00000"/>
                </a:solidFill>
                <a:cs typeface="Times New Roman" pitchFamily="18" charset="0"/>
              </a:endParaRPr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5793D781-4B6C-41D4-919C-B1E0BD63658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929028" y="6286520"/>
              <a:ext cx="6413370" cy="42862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5EEB7"/>
                </a:gs>
                <a:gs pos="100000">
                  <a:srgbClr val="FEFEFB"/>
                </a:gs>
              </a:gsLst>
              <a:lin ang="16200000" scaled="1"/>
              <a:tileRect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ts val="1300"/>
                </a:lnSpc>
                <a:defRPr/>
              </a:pPr>
              <a:r>
                <a:rPr lang="uk-UA" b="1" dirty="0">
                  <a:solidFill>
                    <a:srgbClr val="FF0000"/>
                  </a:solidFill>
                  <a:cs typeface="Arial" pitchFamily="34" charset="0"/>
                </a:rPr>
                <a:t>Забезпечення цілісного благополуччя учнів та педагогів </a:t>
              </a:r>
            </a:p>
          </p:txBody>
        </p:sp>
        <p:sp>
          <p:nvSpPr>
            <p:cNvPr id="93" name="AutoShape 4">
              <a:extLst>
                <a:ext uri="{FF2B5EF4-FFF2-40B4-BE49-F238E27FC236}">
                  <a16:creationId xmlns:a16="http://schemas.microsoft.com/office/drawing/2014/main" id="{4340DD38-D642-4B1C-95F5-07D68F75789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90430" y="3286558"/>
              <a:ext cx="214314" cy="142876"/>
            </a:xfrm>
            <a:prstGeom prst="downArrow">
              <a:avLst>
                <a:gd name="adj1" fmla="val 58889"/>
                <a:gd name="adj2" fmla="val 60000"/>
              </a:avLst>
            </a:prstGeom>
            <a:ln w="12700"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0" name="AutoShape 4">
            <a:extLst>
              <a:ext uri="{FF2B5EF4-FFF2-40B4-BE49-F238E27FC236}">
                <a16:creationId xmlns:a16="http://schemas.microsoft.com/office/drawing/2014/main" id="{E326D338-3D3D-4E3E-AD7E-75A0714CB3D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48245" y="3295504"/>
            <a:ext cx="221537" cy="146447"/>
          </a:xfrm>
          <a:prstGeom prst="downArrow">
            <a:avLst>
              <a:gd name="adj1" fmla="val 58889"/>
              <a:gd name="adj2" fmla="val 60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1" name="AutoShape 4">
            <a:extLst>
              <a:ext uri="{FF2B5EF4-FFF2-40B4-BE49-F238E27FC236}">
                <a16:creationId xmlns:a16="http://schemas.microsoft.com/office/drawing/2014/main" id="{ED697F94-9680-4F03-9106-B93430C23C6A}"/>
              </a:ext>
            </a:extLst>
          </p:cNvPr>
          <p:cNvSpPr>
            <a:spLocks noChangeArrowheads="1"/>
          </p:cNvSpPr>
          <p:nvPr/>
        </p:nvSpPr>
        <p:spPr bwMode="gray">
          <a:xfrm>
            <a:off x="9692021" y="3308130"/>
            <a:ext cx="221536" cy="146447"/>
          </a:xfrm>
          <a:prstGeom prst="downArrow">
            <a:avLst>
              <a:gd name="adj1" fmla="val 58889"/>
              <a:gd name="adj2" fmla="val 60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1" name="AutoShape 4">
            <a:extLst>
              <a:ext uri="{FF2B5EF4-FFF2-40B4-BE49-F238E27FC236}">
                <a16:creationId xmlns:a16="http://schemas.microsoft.com/office/drawing/2014/main" id="{9CE05EFD-60C6-416B-85E5-10EE82F2EBE7}"/>
              </a:ext>
            </a:extLst>
          </p:cNvPr>
          <p:cNvSpPr>
            <a:spLocks noChangeArrowheads="1"/>
          </p:cNvSpPr>
          <p:nvPr/>
        </p:nvSpPr>
        <p:spPr bwMode="gray">
          <a:xfrm>
            <a:off x="9647642" y="4212212"/>
            <a:ext cx="221536" cy="146447"/>
          </a:xfrm>
          <a:prstGeom prst="downArrow">
            <a:avLst>
              <a:gd name="adj1" fmla="val 58889"/>
              <a:gd name="adj2" fmla="val 60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2" name="AutoShape 4">
            <a:extLst>
              <a:ext uri="{FF2B5EF4-FFF2-40B4-BE49-F238E27FC236}">
                <a16:creationId xmlns:a16="http://schemas.microsoft.com/office/drawing/2014/main" id="{0D4585D5-3AFF-4004-BC5E-7028EEADD899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71802" y="4334090"/>
            <a:ext cx="221536" cy="146447"/>
          </a:xfrm>
          <a:prstGeom prst="downArrow">
            <a:avLst>
              <a:gd name="adj1" fmla="val 58889"/>
              <a:gd name="adj2" fmla="val 60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03" name="AutoShape 4">
            <a:extLst>
              <a:ext uri="{FF2B5EF4-FFF2-40B4-BE49-F238E27FC236}">
                <a16:creationId xmlns:a16="http://schemas.microsoft.com/office/drawing/2014/main" id="{2ABAC263-D9C1-437C-9713-3BFA0E150926}"/>
              </a:ext>
            </a:extLst>
          </p:cNvPr>
          <p:cNvSpPr>
            <a:spLocks noChangeArrowheads="1"/>
          </p:cNvSpPr>
          <p:nvPr/>
        </p:nvSpPr>
        <p:spPr bwMode="gray">
          <a:xfrm>
            <a:off x="3703384" y="4339338"/>
            <a:ext cx="221536" cy="146447"/>
          </a:xfrm>
          <a:prstGeom prst="downArrow">
            <a:avLst>
              <a:gd name="adj1" fmla="val 58889"/>
              <a:gd name="adj2" fmla="val 60000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cxnSp>
        <p:nvCxnSpPr>
          <p:cNvPr id="418" name="Прямая соединительная линия 417">
            <a:extLst>
              <a:ext uri="{FF2B5EF4-FFF2-40B4-BE49-F238E27FC236}">
                <a16:creationId xmlns:a16="http://schemas.microsoft.com/office/drawing/2014/main" id="{2C01BAE7-E7E3-41DE-B14E-AC55477D4F0F}"/>
              </a:ext>
            </a:extLst>
          </p:cNvPr>
          <p:cNvCxnSpPr>
            <a:stCxn id="183" idx="0"/>
          </p:cNvCxnSpPr>
          <p:nvPr/>
        </p:nvCxnSpPr>
        <p:spPr bwMode="auto">
          <a:xfrm flipV="1">
            <a:off x="2824620" y="6577808"/>
            <a:ext cx="531812" cy="12700"/>
          </a:xfrm>
          <a:prstGeom prst="line">
            <a:avLst/>
          </a:prstGeom>
          <a:ln>
            <a:solidFill>
              <a:srgbClr val="0066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AutoShape 3">
            <a:extLst>
              <a:ext uri="{FF2B5EF4-FFF2-40B4-BE49-F238E27FC236}">
                <a16:creationId xmlns:a16="http://schemas.microsoft.com/office/drawing/2014/main" id="{4CA262D1-19E3-484F-B5CD-665326A9496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1558902" y="5014127"/>
            <a:ext cx="1461759" cy="487563"/>
          </a:xfrm>
          <a:prstGeom prst="rightArrow">
            <a:avLst>
              <a:gd name="adj1" fmla="val 79306"/>
              <a:gd name="adj2" fmla="val 32395"/>
            </a:avLst>
          </a:prstGeom>
          <a:ln w="12700">
            <a:solidFill>
              <a:schemeClr val="accent5">
                <a:lumMod val="60000"/>
                <a:lumOff val="40000"/>
              </a:schemeClr>
            </a:solidFill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ts val="1300"/>
              </a:lnSpc>
              <a:defRPr/>
            </a:pPr>
            <a:r>
              <a:rPr lang="uk-UA" sz="1400" b="1" dirty="0">
                <a:solidFill>
                  <a:schemeClr val="accent1">
                    <a:lumMod val="10000"/>
                  </a:schemeClr>
                </a:solidFill>
                <a:cs typeface="Times New Roman" pitchFamily="18" charset="0"/>
              </a:rPr>
              <a:t>Ресурсний </a:t>
            </a:r>
          </a:p>
          <a:p>
            <a:pPr algn="ctr">
              <a:lnSpc>
                <a:spcPts val="1300"/>
              </a:lnSpc>
              <a:defRPr/>
            </a:pPr>
            <a:r>
              <a:rPr lang="uk-UA" sz="1400" b="1" dirty="0">
                <a:solidFill>
                  <a:srgbClr val="C00000"/>
                </a:solidFill>
                <a:cs typeface="Times New Roman" pitchFamily="18" charset="0"/>
              </a:rPr>
              <a:t> компонент</a:t>
            </a:r>
            <a:endParaRPr lang="ru-RU" sz="14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103" name="Rectangle 98">
            <a:extLst>
              <a:ext uri="{FF2B5EF4-FFF2-40B4-BE49-F238E27FC236}">
                <a16:creationId xmlns:a16="http://schemas.microsoft.com/office/drawing/2014/main" id="{AE3BCA05-B9AF-47D1-BDD9-DF406C829C6D}"/>
              </a:ext>
            </a:extLst>
          </p:cNvPr>
          <p:cNvSpPr>
            <a:spLocks noChangeArrowheads="1"/>
          </p:cNvSpPr>
          <p:nvPr/>
        </p:nvSpPr>
        <p:spPr bwMode="gray">
          <a:xfrm>
            <a:off x="3148595" y="4903042"/>
            <a:ext cx="1781175" cy="636748"/>
          </a:xfrm>
          <a:prstGeom prst="rect">
            <a:avLst/>
          </a:prstGeom>
          <a:ln w="12700">
            <a:solidFill>
              <a:schemeClr val="tx1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 err="1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Навчально-</a:t>
            </a:r>
            <a:endParaRPr lang="uk-UA" sz="1100" b="1" dirty="0">
              <a:solidFill>
                <a:schemeClr val="bg1">
                  <a:lumMod val="10000"/>
                </a:schemeClr>
              </a:solidFill>
              <a:latin typeface="Cambria" pitchFamily="18" charset="0"/>
            </a:endParaRP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методичне 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забезпечення 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здоров’язбережувальної 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освіти</a:t>
            </a:r>
          </a:p>
        </p:txBody>
      </p:sp>
      <p:sp>
        <p:nvSpPr>
          <p:cNvPr id="104" name="Rectangle 98">
            <a:extLst>
              <a:ext uri="{FF2B5EF4-FFF2-40B4-BE49-F238E27FC236}">
                <a16:creationId xmlns:a16="http://schemas.microsoft.com/office/drawing/2014/main" id="{1E122937-9FEA-4005-AE76-FBC7328E2261}"/>
              </a:ext>
            </a:extLst>
          </p:cNvPr>
          <p:cNvSpPr>
            <a:spLocks noChangeArrowheads="1"/>
          </p:cNvSpPr>
          <p:nvPr/>
        </p:nvSpPr>
        <p:spPr bwMode="gray">
          <a:xfrm>
            <a:off x="5079699" y="4903043"/>
            <a:ext cx="1474902" cy="598647"/>
          </a:xfrm>
          <a:prstGeom prst="rect">
            <a:avLst/>
          </a:prstGeom>
          <a:ln w="12700">
            <a:solidFill>
              <a:schemeClr val="tx1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Тренінговий кабінет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717A964-7F2D-4BC3-B1B5-D311FC28F8F8}"/>
              </a:ext>
            </a:extLst>
          </p:cNvPr>
          <p:cNvCxnSpPr/>
          <p:nvPr/>
        </p:nvCxnSpPr>
        <p:spPr>
          <a:xfrm flipH="1">
            <a:off x="13523913" y="2800350"/>
            <a:ext cx="73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98">
            <a:extLst>
              <a:ext uri="{FF2B5EF4-FFF2-40B4-BE49-F238E27FC236}">
                <a16:creationId xmlns:a16="http://schemas.microsoft.com/office/drawing/2014/main" id="{684E9C1E-9587-42A6-909A-278ABBF318FA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91854" y="4912245"/>
            <a:ext cx="1446718" cy="575653"/>
          </a:xfrm>
          <a:prstGeom prst="rect">
            <a:avLst/>
          </a:prstGeom>
          <a:ln w="12700">
            <a:solidFill>
              <a:schemeClr val="tx1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Спортивні стадіони, 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зали, майданчики,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тренажерні зали</a:t>
            </a:r>
          </a:p>
        </p:txBody>
      </p:sp>
      <p:sp>
        <p:nvSpPr>
          <p:cNvPr id="107" name="Rectangle 98">
            <a:extLst>
              <a:ext uri="{FF2B5EF4-FFF2-40B4-BE49-F238E27FC236}">
                <a16:creationId xmlns:a16="http://schemas.microsoft.com/office/drawing/2014/main" id="{58C25918-47CF-49E7-AD6F-886001176B50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66942" y="4903042"/>
            <a:ext cx="1474902" cy="575654"/>
          </a:xfrm>
          <a:prstGeom prst="rect">
            <a:avLst/>
          </a:prstGeom>
          <a:ln w="12700">
            <a:solidFill>
              <a:schemeClr val="tx1"/>
            </a:solidFill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Шкільні прес-центри,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районна та обласна</a:t>
            </a:r>
          </a:p>
          <a:p>
            <a:pPr algn="ctr" eaLnBrk="0" hangingPunct="0">
              <a:lnSpc>
                <a:spcPct val="75000"/>
              </a:lnSpc>
              <a:defRPr/>
            </a:pPr>
            <a:r>
              <a:rPr lang="uk-UA" sz="1100" b="1" dirty="0">
                <a:solidFill>
                  <a:schemeClr val="bg1">
                    <a:lumMod val="10000"/>
                  </a:schemeClr>
                </a:solidFill>
                <a:latin typeface="Cambria" pitchFamily="18" charset="0"/>
              </a:rPr>
              <a:t>преса</a:t>
            </a:r>
          </a:p>
        </p:txBody>
      </p:sp>
      <p:pic>
        <p:nvPicPr>
          <p:cNvPr id="34854" name="Picture 2">
            <a:extLst>
              <a:ext uri="{FF2B5EF4-FFF2-40B4-BE49-F238E27FC236}">
                <a16:creationId xmlns:a16="http://schemas.microsoft.com/office/drawing/2014/main" id="{55DD9588-24F9-4DAC-87EC-427AA7D77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1" y="3222625"/>
            <a:ext cx="328613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кутник 16">
            <a:extLst>
              <a:ext uri="{FF2B5EF4-FFF2-40B4-BE49-F238E27FC236}">
                <a16:creationId xmlns:a16="http://schemas.microsoft.com/office/drawing/2014/main" id="{7F3A3A46-D26E-4BE9-A8A4-E17F442D86F0}"/>
              </a:ext>
            </a:extLst>
          </p:cNvPr>
          <p:cNvSpPr/>
          <p:nvPr/>
        </p:nvSpPr>
        <p:spPr>
          <a:xfrm>
            <a:off x="3184385" y="3429827"/>
            <a:ext cx="1360812" cy="704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lnSpc>
                <a:spcPct val="75000"/>
              </a:lnSpc>
              <a:defRPr/>
            </a:pPr>
            <a:r>
              <a:rPr lang="uk-UA" sz="1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Напрям</a:t>
            </a:r>
          </a:p>
          <a:p>
            <a:pPr lvl="0" algn="ctr" eaLnBrk="0" hangingPunct="0">
              <a:lnSpc>
                <a:spcPct val="75000"/>
              </a:lnSpc>
              <a:defRPr/>
            </a:pPr>
            <a:r>
              <a:rPr lang="uk-UA" sz="1100" dirty="0">
                <a:solidFill>
                  <a:prstClr val="white">
                    <a:lumMod val="1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1000" b="1" dirty="0">
                <a:solidFill>
                  <a:prstClr val="white">
                    <a:lumMod val="10000"/>
                  </a:prstClr>
                </a:solidFill>
                <a:latin typeface="Arial" pitchFamily="34" charset="0"/>
                <a:cs typeface="Arial" pitchFamily="34" charset="0"/>
              </a:rPr>
              <a:t>Навчання здоров’ю на засадах розвитку життєвих навичок</a:t>
            </a:r>
            <a:endParaRPr lang="en-US" sz="1000" b="1" dirty="0">
              <a:solidFill>
                <a:prstClr val="white">
                  <a:lumMod val="1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2CE0DC5-861F-41D7-BE4C-BD437B354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000" y="414000"/>
            <a:ext cx="8362800" cy="678875"/>
          </a:xfrm>
          <a:solidFill>
            <a:srgbClr val="FFFFCC">
              <a:alpha val="72157"/>
            </a:srgbClr>
          </a:solidFill>
          <a:ln>
            <a:solidFill>
              <a:srgbClr val="00B0F0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uk-UA" altLang="uk-UA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ПРОЕКТИ ЗДОРОВ’ЯЗБЕРЕЖЕННЯ В П(ПТ)О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EBC801F-0BA7-4538-9FFA-E3A19C3C4A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0043323"/>
              </p:ext>
            </p:extLst>
          </p:nvPr>
        </p:nvGraphicFramePr>
        <p:xfrm>
          <a:off x="838200" y="1224000"/>
          <a:ext cx="10515600" cy="4952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E33F5B5-375E-4A87-A8C0-473BA847D6D4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702708954"/>
              </p:ext>
            </p:extLst>
          </p:nvPr>
        </p:nvGraphicFramePr>
        <p:xfrm>
          <a:off x="1866000" y="1134000"/>
          <a:ext cx="8856662" cy="5473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B642DA8-4DB7-4E9A-AC64-8311185E0C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6006000" cy="1152525"/>
          </a:xfrm>
          <a:solidFill>
            <a:srgbClr val="FFFFCC"/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uk-UA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ПРОЕКТИ </a:t>
            </a:r>
            <a:br>
              <a:rPr lang="uk-UA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ПРОФІЛАКТИКИ ВІЛ/СНІДу</a:t>
            </a:r>
          </a:p>
        </p:txBody>
      </p:sp>
      <p:pic>
        <p:nvPicPr>
          <p:cNvPr id="25603" name="Picture 2">
            <a:extLst>
              <a:ext uri="{FF2B5EF4-FFF2-40B4-BE49-F238E27FC236}">
                <a16:creationId xmlns:a16="http://schemas.microsoft.com/office/drawing/2014/main" id="{248461B7-1A56-45B6-8CC9-DE84700E8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000" y="369000"/>
            <a:ext cx="202882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6" name="Picture 4">
            <a:extLst>
              <a:ext uri="{FF2B5EF4-FFF2-40B4-BE49-F238E27FC236}">
                <a16:creationId xmlns:a16="http://schemas.microsoft.com/office/drawing/2014/main" id="{7DA7A7FF-6173-490C-AB7E-C0FE05C44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1000" y="4586116"/>
            <a:ext cx="1596144" cy="2126585"/>
          </a:xfrm>
          <a:prstGeom prst="rect">
            <a:avLst/>
          </a:prstGeom>
          <a:noFill/>
          <a:ln>
            <a:noFill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grpSp>
        <p:nvGrpSpPr>
          <p:cNvPr id="2" name="Group 52">
            <a:extLst>
              <a:ext uri="{FF2B5EF4-FFF2-40B4-BE49-F238E27FC236}">
                <a16:creationId xmlns:a16="http://schemas.microsoft.com/office/drawing/2014/main" id="{CD66A4F6-2FAA-4E91-9B05-7A7E4BD7E505}"/>
              </a:ext>
            </a:extLst>
          </p:cNvPr>
          <p:cNvGrpSpPr>
            <a:grpSpLocks/>
          </p:cNvGrpSpPr>
          <p:nvPr/>
        </p:nvGrpSpPr>
        <p:grpSpPr bwMode="auto">
          <a:xfrm>
            <a:off x="4340789" y="1291141"/>
            <a:ext cx="3271837" cy="4090688"/>
            <a:chOff x="1788" y="997"/>
            <a:chExt cx="2110" cy="2651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222" name="Freeform 22">
              <a:extLst>
                <a:ext uri="{FF2B5EF4-FFF2-40B4-BE49-F238E27FC236}">
                  <a16:creationId xmlns:a16="http://schemas.microsoft.com/office/drawing/2014/main" id="{F390E790-D70D-4A31-984E-4966DA8D2888}"/>
                </a:ext>
              </a:extLst>
            </p:cNvPr>
            <p:cNvSpPr>
              <a:spLocks/>
            </p:cNvSpPr>
            <p:nvPr/>
          </p:nvSpPr>
          <p:spPr bwMode="gray">
            <a:xfrm>
              <a:off x="2344" y="2790"/>
              <a:ext cx="1554" cy="486"/>
            </a:xfrm>
            <a:custGeom>
              <a:avLst/>
              <a:gdLst>
                <a:gd name="T0" fmla="*/ 1042 w 1717"/>
                <a:gd name="T1" fmla="*/ 102 h 484"/>
                <a:gd name="T2" fmla="*/ 1142 w 1717"/>
                <a:gd name="T3" fmla="*/ 401 h 484"/>
                <a:gd name="T4" fmla="*/ 1092 w 1717"/>
                <a:gd name="T5" fmla="*/ 375 h 484"/>
                <a:gd name="T6" fmla="*/ 1018 w 1717"/>
                <a:gd name="T7" fmla="*/ 409 h 484"/>
                <a:gd name="T8" fmla="*/ 945 w 1717"/>
                <a:gd name="T9" fmla="*/ 439 h 484"/>
                <a:gd name="T10" fmla="*/ 860 w 1717"/>
                <a:gd name="T11" fmla="*/ 464 h 484"/>
                <a:gd name="T12" fmla="*/ 787 w 1717"/>
                <a:gd name="T13" fmla="*/ 478 h 484"/>
                <a:gd name="T14" fmla="*/ 718 w 1717"/>
                <a:gd name="T15" fmla="*/ 485 h 484"/>
                <a:gd name="T16" fmla="*/ 646 w 1717"/>
                <a:gd name="T17" fmla="*/ 485 h 484"/>
                <a:gd name="T18" fmla="*/ 567 w 1717"/>
                <a:gd name="T19" fmla="*/ 474 h 484"/>
                <a:gd name="T20" fmla="*/ 471 w 1717"/>
                <a:gd name="T21" fmla="*/ 445 h 484"/>
                <a:gd name="T22" fmla="*/ 388 w 1717"/>
                <a:gd name="T23" fmla="*/ 413 h 484"/>
                <a:gd name="T24" fmla="*/ 323 w 1717"/>
                <a:gd name="T25" fmla="*/ 379 h 484"/>
                <a:gd name="T26" fmla="*/ 254 w 1717"/>
                <a:gd name="T27" fmla="*/ 329 h 484"/>
                <a:gd name="T28" fmla="*/ 179 w 1717"/>
                <a:gd name="T29" fmla="*/ 259 h 484"/>
                <a:gd name="T30" fmla="*/ 117 w 1717"/>
                <a:gd name="T31" fmla="*/ 189 h 484"/>
                <a:gd name="T32" fmla="*/ 75 w 1717"/>
                <a:gd name="T33" fmla="*/ 135 h 484"/>
                <a:gd name="T34" fmla="*/ 0 w 1717"/>
                <a:gd name="T35" fmla="*/ 0 h 484"/>
                <a:gd name="T36" fmla="*/ 100 w 1717"/>
                <a:gd name="T37" fmla="*/ 127 h 484"/>
                <a:gd name="T38" fmla="*/ 162 w 1717"/>
                <a:gd name="T39" fmla="*/ 189 h 484"/>
                <a:gd name="T40" fmla="*/ 228 w 1717"/>
                <a:gd name="T41" fmla="*/ 234 h 484"/>
                <a:gd name="T42" fmla="*/ 293 w 1717"/>
                <a:gd name="T43" fmla="*/ 270 h 484"/>
                <a:gd name="T44" fmla="*/ 361 w 1717"/>
                <a:gd name="T45" fmla="*/ 296 h 484"/>
                <a:gd name="T46" fmla="*/ 424 w 1717"/>
                <a:gd name="T47" fmla="*/ 312 h 484"/>
                <a:gd name="T48" fmla="*/ 499 w 1717"/>
                <a:gd name="T49" fmla="*/ 321 h 484"/>
                <a:gd name="T50" fmla="*/ 567 w 1717"/>
                <a:gd name="T51" fmla="*/ 321 h 484"/>
                <a:gd name="T52" fmla="*/ 660 w 1717"/>
                <a:gd name="T53" fmla="*/ 314 h 484"/>
                <a:gd name="T54" fmla="*/ 741 w 1717"/>
                <a:gd name="T55" fmla="*/ 299 h 484"/>
                <a:gd name="T56" fmla="*/ 820 w 1717"/>
                <a:gd name="T57" fmla="*/ 277 h 484"/>
                <a:gd name="T58" fmla="*/ 899 w 1717"/>
                <a:gd name="T59" fmla="*/ 248 h 484"/>
                <a:gd name="T60" fmla="*/ 977 w 1717"/>
                <a:gd name="T61" fmla="*/ 212 h 484"/>
                <a:gd name="T62" fmla="*/ 1058 w 1717"/>
                <a:gd name="T63" fmla="*/ 156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CC66FF"/>
            </a:solidFill>
            <a:ln w="12700" cap="rnd">
              <a:noFill/>
              <a:round/>
              <a:headEnd/>
              <a:tailEnd/>
            </a:ln>
            <a:effectLst/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3" name="Freeform 23">
              <a:extLst>
                <a:ext uri="{FF2B5EF4-FFF2-40B4-BE49-F238E27FC236}">
                  <a16:creationId xmlns:a16="http://schemas.microsoft.com/office/drawing/2014/main" id="{C3FA1089-076C-4C60-82E8-E07535970334}"/>
                </a:ext>
              </a:extLst>
            </p:cNvPr>
            <p:cNvSpPr>
              <a:spLocks/>
            </p:cNvSpPr>
            <p:nvPr/>
          </p:nvSpPr>
          <p:spPr bwMode="gray">
            <a:xfrm rot="3600000">
              <a:off x="1602" y="2629"/>
              <a:ext cx="1553" cy="485"/>
            </a:xfrm>
            <a:custGeom>
              <a:avLst/>
              <a:gdLst>
                <a:gd name="T0" fmla="*/ 1040 w 1717"/>
                <a:gd name="T1" fmla="*/ 102 h 484"/>
                <a:gd name="T2" fmla="*/ 1140 w 1717"/>
                <a:gd name="T3" fmla="*/ 398 h 484"/>
                <a:gd name="T4" fmla="*/ 1089 w 1717"/>
                <a:gd name="T5" fmla="*/ 372 h 484"/>
                <a:gd name="T6" fmla="*/ 1016 w 1717"/>
                <a:gd name="T7" fmla="*/ 406 h 484"/>
                <a:gd name="T8" fmla="*/ 942 w 1717"/>
                <a:gd name="T9" fmla="*/ 436 h 484"/>
                <a:gd name="T10" fmla="*/ 858 w 1717"/>
                <a:gd name="T11" fmla="*/ 461 h 484"/>
                <a:gd name="T12" fmla="*/ 786 w 1717"/>
                <a:gd name="T13" fmla="*/ 475 h 484"/>
                <a:gd name="T14" fmla="*/ 716 w 1717"/>
                <a:gd name="T15" fmla="*/ 482 h 484"/>
                <a:gd name="T16" fmla="*/ 646 w 1717"/>
                <a:gd name="T17" fmla="*/ 482 h 484"/>
                <a:gd name="T18" fmla="*/ 567 w 1717"/>
                <a:gd name="T19" fmla="*/ 471 h 484"/>
                <a:gd name="T20" fmla="*/ 469 w 1717"/>
                <a:gd name="T21" fmla="*/ 442 h 484"/>
                <a:gd name="T22" fmla="*/ 388 w 1717"/>
                <a:gd name="T23" fmla="*/ 410 h 484"/>
                <a:gd name="T24" fmla="*/ 321 w 1717"/>
                <a:gd name="T25" fmla="*/ 376 h 484"/>
                <a:gd name="T26" fmla="*/ 254 w 1717"/>
                <a:gd name="T27" fmla="*/ 329 h 484"/>
                <a:gd name="T28" fmla="*/ 179 w 1717"/>
                <a:gd name="T29" fmla="*/ 259 h 484"/>
                <a:gd name="T30" fmla="*/ 116 w 1717"/>
                <a:gd name="T31" fmla="*/ 186 h 484"/>
                <a:gd name="T32" fmla="*/ 75 w 1717"/>
                <a:gd name="T33" fmla="*/ 132 h 484"/>
                <a:gd name="T34" fmla="*/ 0 w 1717"/>
                <a:gd name="T35" fmla="*/ 0 h 484"/>
                <a:gd name="T36" fmla="*/ 99 w 1717"/>
                <a:gd name="T37" fmla="*/ 124 h 484"/>
                <a:gd name="T38" fmla="*/ 162 w 1717"/>
                <a:gd name="T39" fmla="*/ 186 h 484"/>
                <a:gd name="T40" fmla="*/ 227 w 1717"/>
                <a:gd name="T41" fmla="*/ 231 h 484"/>
                <a:gd name="T42" fmla="*/ 292 w 1717"/>
                <a:gd name="T43" fmla="*/ 270 h 484"/>
                <a:gd name="T44" fmla="*/ 360 w 1717"/>
                <a:gd name="T45" fmla="*/ 296 h 484"/>
                <a:gd name="T46" fmla="*/ 422 w 1717"/>
                <a:gd name="T47" fmla="*/ 312 h 484"/>
                <a:gd name="T48" fmla="*/ 498 w 1717"/>
                <a:gd name="T49" fmla="*/ 321 h 484"/>
                <a:gd name="T50" fmla="*/ 567 w 1717"/>
                <a:gd name="T51" fmla="*/ 321 h 484"/>
                <a:gd name="T52" fmla="*/ 658 w 1717"/>
                <a:gd name="T53" fmla="*/ 314 h 484"/>
                <a:gd name="T54" fmla="*/ 740 w 1717"/>
                <a:gd name="T55" fmla="*/ 299 h 484"/>
                <a:gd name="T56" fmla="*/ 818 w 1717"/>
                <a:gd name="T57" fmla="*/ 277 h 484"/>
                <a:gd name="T58" fmla="*/ 896 w 1717"/>
                <a:gd name="T59" fmla="*/ 248 h 484"/>
                <a:gd name="T60" fmla="*/ 975 w 1717"/>
                <a:gd name="T61" fmla="*/ 209 h 484"/>
                <a:gd name="T62" fmla="*/ 1056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FF9966"/>
            </a:solidFill>
            <a:ln w="12700" cap="rnd">
              <a:noFill/>
              <a:round/>
              <a:headEnd/>
              <a:tailEnd/>
            </a:ln>
            <a:effectLst/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5" name="Freeform 25">
              <a:extLst>
                <a:ext uri="{FF2B5EF4-FFF2-40B4-BE49-F238E27FC236}">
                  <a16:creationId xmlns:a16="http://schemas.microsoft.com/office/drawing/2014/main" id="{7EFAC3F0-3BC3-4368-83C9-DBD51527E0EB}"/>
                </a:ext>
              </a:extLst>
            </p:cNvPr>
            <p:cNvSpPr>
              <a:spLocks/>
            </p:cNvSpPr>
            <p:nvPr/>
          </p:nvSpPr>
          <p:spPr bwMode="gray">
            <a:xfrm rot="10800000">
              <a:off x="1788" y="1260"/>
              <a:ext cx="1554" cy="485"/>
            </a:xfrm>
            <a:custGeom>
              <a:avLst/>
              <a:gdLst>
                <a:gd name="T0" fmla="*/ 1042 w 1717"/>
                <a:gd name="T1" fmla="*/ 102 h 484"/>
                <a:gd name="T2" fmla="*/ 1142 w 1717"/>
                <a:gd name="T3" fmla="*/ 398 h 484"/>
                <a:gd name="T4" fmla="*/ 1092 w 1717"/>
                <a:gd name="T5" fmla="*/ 372 h 484"/>
                <a:gd name="T6" fmla="*/ 1018 w 1717"/>
                <a:gd name="T7" fmla="*/ 406 h 484"/>
                <a:gd name="T8" fmla="*/ 945 w 1717"/>
                <a:gd name="T9" fmla="*/ 436 h 484"/>
                <a:gd name="T10" fmla="*/ 860 w 1717"/>
                <a:gd name="T11" fmla="*/ 461 h 484"/>
                <a:gd name="T12" fmla="*/ 787 w 1717"/>
                <a:gd name="T13" fmla="*/ 475 h 484"/>
                <a:gd name="T14" fmla="*/ 718 w 1717"/>
                <a:gd name="T15" fmla="*/ 482 h 484"/>
                <a:gd name="T16" fmla="*/ 646 w 1717"/>
                <a:gd name="T17" fmla="*/ 482 h 484"/>
                <a:gd name="T18" fmla="*/ 567 w 1717"/>
                <a:gd name="T19" fmla="*/ 471 h 484"/>
                <a:gd name="T20" fmla="*/ 471 w 1717"/>
                <a:gd name="T21" fmla="*/ 442 h 484"/>
                <a:gd name="T22" fmla="*/ 388 w 1717"/>
                <a:gd name="T23" fmla="*/ 410 h 484"/>
                <a:gd name="T24" fmla="*/ 323 w 1717"/>
                <a:gd name="T25" fmla="*/ 376 h 484"/>
                <a:gd name="T26" fmla="*/ 254 w 1717"/>
                <a:gd name="T27" fmla="*/ 329 h 484"/>
                <a:gd name="T28" fmla="*/ 179 w 1717"/>
                <a:gd name="T29" fmla="*/ 259 h 484"/>
                <a:gd name="T30" fmla="*/ 117 w 1717"/>
                <a:gd name="T31" fmla="*/ 186 h 484"/>
                <a:gd name="T32" fmla="*/ 75 w 1717"/>
                <a:gd name="T33" fmla="*/ 132 h 484"/>
                <a:gd name="T34" fmla="*/ 0 w 1717"/>
                <a:gd name="T35" fmla="*/ 0 h 484"/>
                <a:gd name="T36" fmla="*/ 100 w 1717"/>
                <a:gd name="T37" fmla="*/ 124 h 484"/>
                <a:gd name="T38" fmla="*/ 162 w 1717"/>
                <a:gd name="T39" fmla="*/ 186 h 484"/>
                <a:gd name="T40" fmla="*/ 228 w 1717"/>
                <a:gd name="T41" fmla="*/ 231 h 484"/>
                <a:gd name="T42" fmla="*/ 293 w 1717"/>
                <a:gd name="T43" fmla="*/ 270 h 484"/>
                <a:gd name="T44" fmla="*/ 361 w 1717"/>
                <a:gd name="T45" fmla="*/ 296 h 484"/>
                <a:gd name="T46" fmla="*/ 424 w 1717"/>
                <a:gd name="T47" fmla="*/ 312 h 484"/>
                <a:gd name="T48" fmla="*/ 499 w 1717"/>
                <a:gd name="T49" fmla="*/ 321 h 484"/>
                <a:gd name="T50" fmla="*/ 567 w 1717"/>
                <a:gd name="T51" fmla="*/ 321 h 484"/>
                <a:gd name="T52" fmla="*/ 660 w 1717"/>
                <a:gd name="T53" fmla="*/ 314 h 484"/>
                <a:gd name="T54" fmla="*/ 741 w 1717"/>
                <a:gd name="T55" fmla="*/ 299 h 484"/>
                <a:gd name="T56" fmla="*/ 820 w 1717"/>
                <a:gd name="T57" fmla="*/ 277 h 484"/>
                <a:gd name="T58" fmla="*/ 899 w 1717"/>
                <a:gd name="T59" fmla="*/ 248 h 484"/>
                <a:gd name="T60" fmla="*/ 977 w 1717"/>
                <a:gd name="T61" fmla="*/ 209 h 484"/>
                <a:gd name="T62" fmla="*/ 1058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33CCCC"/>
            </a:solidFill>
            <a:ln w="12700" cap="rnd">
              <a:noFill/>
              <a:round/>
              <a:headEnd/>
              <a:tailEnd/>
            </a:ln>
            <a:effectLst/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6" name="Freeform 26">
              <a:extLst>
                <a:ext uri="{FF2B5EF4-FFF2-40B4-BE49-F238E27FC236}">
                  <a16:creationId xmlns:a16="http://schemas.microsoft.com/office/drawing/2014/main" id="{C305F2F3-3CE0-450F-A59D-5FA8C058FF66}"/>
                </a:ext>
              </a:extLst>
            </p:cNvPr>
            <p:cNvSpPr>
              <a:spLocks/>
            </p:cNvSpPr>
            <p:nvPr/>
          </p:nvSpPr>
          <p:spPr bwMode="gray">
            <a:xfrm rot="-7200000">
              <a:off x="2644" y="1485"/>
              <a:ext cx="1462" cy="485"/>
            </a:xfrm>
            <a:custGeom>
              <a:avLst/>
              <a:gdLst>
                <a:gd name="T0" fmla="*/ 867 w 1717"/>
                <a:gd name="T1" fmla="*/ 102 h 484"/>
                <a:gd name="T2" fmla="*/ 950 w 1717"/>
                <a:gd name="T3" fmla="*/ 398 h 484"/>
                <a:gd name="T4" fmla="*/ 909 w 1717"/>
                <a:gd name="T5" fmla="*/ 372 h 484"/>
                <a:gd name="T6" fmla="*/ 847 w 1717"/>
                <a:gd name="T7" fmla="*/ 406 h 484"/>
                <a:gd name="T8" fmla="*/ 787 w 1717"/>
                <a:gd name="T9" fmla="*/ 436 h 484"/>
                <a:gd name="T10" fmla="*/ 716 w 1717"/>
                <a:gd name="T11" fmla="*/ 461 h 484"/>
                <a:gd name="T12" fmla="*/ 656 w 1717"/>
                <a:gd name="T13" fmla="*/ 475 h 484"/>
                <a:gd name="T14" fmla="*/ 598 w 1717"/>
                <a:gd name="T15" fmla="*/ 482 h 484"/>
                <a:gd name="T16" fmla="*/ 538 w 1717"/>
                <a:gd name="T17" fmla="*/ 482 h 484"/>
                <a:gd name="T18" fmla="*/ 473 w 1717"/>
                <a:gd name="T19" fmla="*/ 471 h 484"/>
                <a:gd name="T20" fmla="*/ 392 w 1717"/>
                <a:gd name="T21" fmla="*/ 442 h 484"/>
                <a:gd name="T22" fmla="*/ 324 w 1717"/>
                <a:gd name="T23" fmla="*/ 410 h 484"/>
                <a:gd name="T24" fmla="*/ 268 w 1717"/>
                <a:gd name="T25" fmla="*/ 376 h 484"/>
                <a:gd name="T26" fmla="*/ 212 w 1717"/>
                <a:gd name="T27" fmla="*/ 329 h 484"/>
                <a:gd name="T28" fmla="*/ 149 w 1717"/>
                <a:gd name="T29" fmla="*/ 259 h 484"/>
                <a:gd name="T30" fmla="*/ 97 w 1717"/>
                <a:gd name="T31" fmla="*/ 186 h 484"/>
                <a:gd name="T32" fmla="*/ 63 w 1717"/>
                <a:gd name="T33" fmla="*/ 132 h 484"/>
                <a:gd name="T34" fmla="*/ 0 w 1717"/>
                <a:gd name="T35" fmla="*/ 0 h 484"/>
                <a:gd name="T36" fmla="*/ 83 w 1717"/>
                <a:gd name="T37" fmla="*/ 124 h 484"/>
                <a:gd name="T38" fmla="*/ 135 w 1717"/>
                <a:gd name="T39" fmla="*/ 186 h 484"/>
                <a:gd name="T40" fmla="*/ 189 w 1717"/>
                <a:gd name="T41" fmla="*/ 231 h 484"/>
                <a:gd name="T42" fmla="*/ 244 w 1717"/>
                <a:gd name="T43" fmla="*/ 270 h 484"/>
                <a:gd name="T44" fmla="*/ 301 w 1717"/>
                <a:gd name="T45" fmla="*/ 296 h 484"/>
                <a:gd name="T46" fmla="*/ 353 w 1717"/>
                <a:gd name="T47" fmla="*/ 312 h 484"/>
                <a:gd name="T48" fmla="*/ 416 w 1717"/>
                <a:gd name="T49" fmla="*/ 321 h 484"/>
                <a:gd name="T50" fmla="*/ 473 w 1717"/>
                <a:gd name="T51" fmla="*/ 321 h 484"/>
                <a:gd name="T52" fmla="*/ 549 w 1717"/>
                <a:gd name="T53" fmla="*/ 314 h 484"/>
                <a:gd name="T54" fmla="*/ 617 w 1717"/>
                <a:gd name="T55" fmla="*/ 299 h 484"/>
                <a:gd name="T56" fmla="*/ 683 w 1717"/>
                <a:gd name="T57" fmla="*/ 277 h 484"/>
                <a:gd name="T58" fmla="*/ 748 w 1717"/>
                <a:gd name="T59" fmla="*/ 248 h 484"/>
                <a:gd name="T60" fmla="*/ 813 w 1717"/>
                <a:gd name="T61" fmla="*/ 209 h 484"/>
                <a:gd name="T62" fmla="*/ 881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6699FF"/>
            </a:solidFill>
            <a:ln w="12700" cap="rnd">
              <a:noFill/>
              <a:round/>
              <a:headEnd/>
              <a:tailEnd/>
            </a:ln>
            <a:effectLst/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7" name="Freeform 27">
              <a:extLst>
                <a:ext uri="{FF2B5EF4-FFF2-40B4-BE49-F238E27FC236}">
                  <a16:creationId xmlns:a16="http://schemas.microsoft.com/office/drawing/2014/main" id="{47816A44-FAA7-4BE3-945C-656E40374D23}"/>
                </a:ext>
              </a:extLst>
            </p:cNvPr>
            <p:cNvSpPr>
              <a:spLocks/>
            </p:cNvSpPr>
            <p:nvPr/>
          </p:nvSpPr>
          <p:spPr bwMode="gray">
            <a:xfrm rot="-3600000">
              <a:off x="2784" y="2211"/>
              <a:ext cx="1554" cy="486"/>
            </a:xfrm>
            <a:custGeom>
              <a:avLst/>
              <a:gdLst>
                <a:gd name="T0" fmla="*/ 1042 w 1717"/>
                <a:gd name="T1" fmla="*/ 102 h 484"/>
                <a:gd name="T2" fmla="*/ 1142 w 1717"/>
                <a:gd name="T3" fmla="*/ 401 h 484"/>
                <a:gd name="T4" fmla="*/ 1092 w 1717"/>
                <a:gd name="T5" fmla="*/ 375 h 484"/>
                <a:gd name="T6" fmla="*/ 1018 w 1717"/>
                <a:gd name="T7" fmla="*/ 409 h 484"/>
                <a:gd name="T8" fmla="*/ 945 w 1717"/>
                <a:gd name="T9" fmla="*/ 439 h 484"/>
                <a:gd name="T10" fmla="*/ 860 w 1717"/>
                <a:gd name="T11" fmla="*/ 464 h 484"/>
                <a:gd name="T12" fmla="*/ 787 w 1717"/>
                <a:gd name="T13" fmla="*/ 478 h 484"/>
                <a:gd name="T14" fmla="*/ 718 w 1717"/>
                <a:gd name="T15" fmla="*/ 485 h 484"/>
                <a:gd name="T16" fmla="*/ 646 w 1717"/>
                <a:gd name="T17" fmla="*/ 485 h 484"/>
                <a:gd name="T18" fmla="*/ 567 w 1717"/>
                <a:gd name="T19" fmla="*/ 474 h 484"/>
                <a:gd name="T20" fmla="*/ 471 w 1717"/>
                <a:gd name="T21" fmla="*/ 445 h 484"/>
                <a:gd name="T22" fmla="*/ 388 w 1717"/>
                <a:gd name="T23" fmla="*/ 413 h 484"/>
                <a:gd name="T24" fmla="*/ 323 w 1717"/>
                <a:gd name="T25" fmla="*/ 379 h 484"/>
                <a:gd name="T26" fmla="*/ 254 w 1717"/>
                <a:gd name="T27" fmla="*/ 329 h 484"/>
                <a:gd name="T28" fmla="*/ 179 w 1717"/>
                <a:gd name="T29" fmla="*/ 259 h 484"/>
                <a:gd name="T30" fmla="*/ 117 w 1717"/>
                <a:gd name="T31" fmla="*/ 189 h 484"/>
                <a:gd name="T32" fmla="*/ 75 w 1717"/>
                <a:gd name="T33" fmla="*/ 135 h 484"/>
                <a:gd name="T34" fmla="*/ 0 w 1717"/>
                <a:gd name="T35" fmla="*/ 0 h 484"/>
                <a:gd name="T36" fmla="*/ 100 w 1717"/>
                <a:gd name="T37" fmla="*/ 127 h 484"/>
                <a:gd name="T38" fmla="*/ 162 w 1717"/>
                <a:gd name="T39" fmla="*/ 189 h 484"/>
                <a:gd name="T40" fmla="*/ 228 w 1717"/>
                <a:gd name="T41" fmla="*/ 234 h 484"/>
                <a:gd name="T42" fmla="*/ 293 w 1717"/>
                <a:gd name="T43" fmla="*/ 270 h 484"/>
                <a:gd name="T44" fmla="*/ 361 w 1717"/>
                <a:gd name="T45" fmla="*/ 296 h 484"/>
                <a:gd name="T46" fmla="*/ 424 w 1717"/>
                <a:gd name="T47" fmla="*/ 312 h 484"/>
                <a:gd name="T48" fmla="*/ 499 w 1717"/>
                <a:gd name="T49" fmla="*/ 321 h 484"/>
                <a:gd name="T50" fmla="*/ 567 w 1717"/>
                <a:gd name="T51" fmla="*/ 321 h 484"/>
                <a:gd name="T52" fmla="*/ 660 w 1717"/>
                <a:gd name="T53" fmla="*/ 314 h 484"/>
                <a:gd name="T54" fmla="*/ 741 w 1717"/>
                <a:gd name="T55" fmla="*/ 299 h 484"/>
                <a:gd name="T56" fmla="*/ 820 w 1717"/>
                <a:gd name="T57" fmla="*/ 277 h 484"/>
                <a:gd name="T58" fmla="*/ 899 w 1717"/>
                <a:gd name="T59" fmla="*/ 248 h 484"/>
                <a:gd name="T60" fmla="*/ 977 w 1717"/>
                <a:gd name="T61" fmla="*/ 212 h 484"/>
                <a:gd name="T62" fmla="*/ 1058 w 1717"/>
                <a:gd name="T63" fmla="*/ 156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9966FF"/>
            </a:solidFill>
            <a:ln w="12700" cap="rnd">
              <a:noFill/>
              <a:round/>
              <a:headEnd/>
              <a:tailEnd/>
            </a:ln>
            <a:effectLst/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24" name="Freeform 24">
              <a:extLst>
                <a:ext uri="{FF2B5EF4-FFF2-40B4-BE49-F238E27FC236}">
                  <a16:creationId xmlns:a16="http://schemas.microsoft.com/office/drawing/2014/main" id="{6C8B159B-3AEE-42B9-B6CE-8811C6174CCB}"/>
                </a:ext>
              </a:extLst>
            </p:cNvPr>
            <p:cNvSpPr>
              <a:spLocks/>
            </p:cNvSpPr>
            <p:nvPr/>
          </p:nvSpPr>
          <p:spPr bwMode="gray">
            <a:xfrm rot="7200000">
              <a:off x="1395" y="1810"/>
              <a:ext cx="1553" cy="485"/>
            </a:xfrm>
            <a:custGeom>
              <a:avLst/>
              <a:gdLst>
                <a:gd name="T0" fmla="*/ 1040 w 1717"/>
                <a:gd name="T1" fmla="*/ 102 h 484"/>
                <a:gd name="T2" fmla="*/ 1140 w 1717"/>
                <a:gd name="T3" fmla="*/ 398 h 484"/>
                <a:gd name="T4" fmla="*/ 1089 w 1717"/>
                <a:gd name="T5" fmla="*/ 372 h 484"/>
                <a:gd name="T6" fmla="*/ 1016 w 1717"/>
                <a:gd name="T7" fmla="*/ 406 h 484"/>
                <a:gd name="T8" fmla="*/ 942 w 1717"/>
                <a:gd name="T9" fmla="*/ 436 h 484"/>
                <a:gd name="T10" fmla="*/ 858 w 1717"/>
                <a:gd name="T11" fmla="*/ 461 h 484"/>
                <a:gd name="T12" fmla="*/ 786 w 1717"/>
                <a:gd name="T13" fmla="*/ 475 h 484"/>
                <a:gd name="T14" fmla="*/ 716 w 1717"/>
                <a:gd name="T15" fmla="*/ 482 h 484"/>
                <a:gd name="T16" fmla="*/ 646 w 1717"/>
                <a:gd name="T17" fmla="*/ 482 h 484"/>
                <a:gd name="T18" fmla="*/ 567 w 1717"/>
                <a:gd name="T19" fmla="*/ 471 h 484"/>
                <a:gd name="T20" fmla="*/ 469 w 1717"/>
                <a:gd name="T21" fmla="*/ 442 h 484"/>
                <a:gd name="T22" fmla="*/ 388 w 1717"/>
                <a:gd name="T23" fmla="*/ 410 h 484"/>
                <a:gd name="T24" fmla="*/ 321 w 1717"/>
                <a:gd name="T25" fmla="*/ 376 h 484"/>
                <a:gd name="T26" fmla="*/ 254 w 1717"/>
                <a:gd name="T27" fmla="*/ 329 h 484"/>
                <a:gd name="T28" fmla="*/ 179 w 1717"/>
                <a:gd name="T29" fmla="*/ 259 h 484"/>
                <a:gd name="T30" fmla="*/ 116 w 1717"/>
                <a:gd name="T31" fmla="*/ 186 h 484"/>
                <a:gd name="T32" fmla="*/ 75 w 1717"/>
                <a:gd name="T33" fmla="*/ 132 h 484"/>
                <a:gd name="T34" fmla="*/ 0 w 1717"/>
                <a:gd name="T35" fmla="*/ 0 h 484"/>
                <a:gd name="T36" fmla="*/ 99 w 1717"/>
                <a:gd name="T37" fmla="*/ 124 h 484"/>
                <a:gd name="T38" fmla="*/ 162 w 1717"/>
                <a:gd name="T39" fmla="*/ 186 h 484"/>
                <a:gd name="T40" fmla="*/ 227 w 1717"/>
                <a:gd name="T41" fmla="*/ 231 h 484"/>
                <a:gd name="T42" fmla="*/ 292 w 1717"/>
                <a:gd name="T43" fmla="*/ 270 h 484"/>
                <a:gd name="T44" fmla="*/ 360 w 1717"/>
                <a:gd name="T45" fmla="*/ 296 h 484"/>
                <a:gd name="T46" fmla="*/ 422 w 1717"/>
                <a:gd name="T47" fmla="*/ 312 h 484"/>
                <a:gd name="T48" fmla="*/ 498 w 1717"/>
                <a:gd name="T49" fmla="*/ 321 h 484"/>
                <a:gd name="T50" fmla="*/ 567 w 1717"/>
                <a:gd name="T51" fmla="*/ 321 h 484"/>
                <a:gd name="T52" fmla="*/ 658 w 1717"/>
                <a:gd name="T53" fmla="*/ 314 h 484"/>
                <a:gd name="T54" fmla="*/ 740 w 1717"/>
                <a:gd name="T55" fmla="*/ 299 h 484"/>
                <a:gd name="T56" fmla="*/ 818 w 1717"/>
                <a:gd name="T57" fmla="*/ 277 h 484"/>
                <a:gd name="T58" fmla="*/ 896 w 1717"/>
                <a:gd name="T59" fmla="*/ 248 h 484"/>
                <a:gd name="T60" fmla="*/ 975 w 1717"/>
                <a:gd name="T61" fmla="*/ 209 h 484"/>
                <a:gd name="T62" fmla="*/ 1056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99CC00"/>
            </a:solidFill>
            <a:ln w="12700" cap="rnd">
              <a:noFill/>
              <a:round/>
              <a:headEnd/>
              <a:tailEnd/>
            </a:ln>
            <a:effectLst/>
            <a:sp3d>
              <a:bevelT w="139700" h="139700"/>
            </a:sp3d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6868" name="Group 9">
            <a:extLst>
              <a:ext uri="{FF2B5EF4-FFF2-40B4-BE49-F238E27FC236}">
                <a16:creationId xmlns:a16="http://schemas.microsoft.com/office/drawing/2014/main" id="{670042DE-3EED-420B-A5E3-0D8BDB50C425}"/>
              </a:ext>
            </a:extLst>
          </p:cNvPr>
          <p:cNvGrpSpPr>
            <a:grpSpLocks/>
          </p:cNvGrpSpPr>
          <p:nvPr/>
        </p:nvGrpSpPr>
        <p:grpSpPr bwMode="auto">
          <a:xfrm>
            <a:off x="4993883" y="2208667"/>
            <a:ext cx="2057400" cy="2057400"/>
            <a:chOff x="2016" y="1920"/>
            <a:chExt cx="1680" cy="1680"/>
          </a:xfrm>
        </p:grpSpPr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FCD38003-785D-43A4-91BF-C49BC09648C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solidFill>
              <a:srgbClr val="EBF1DE"/>
            </a:solidFill>
            <a:ln w="19050">
              <a:solidFill>
                <a:srgbClr val="99CCFF"/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 sz="2400"/>
            </a:p>
          </p:txBody>
        </p:sp>
        <p:sp>
          <p:nvSpPr>
            <p:cNvPr id="69" name="Freeform 11">
              <a:extLst>
                <a:ext uri="{FF2B5EF4-FFF2-40B4-BE49-F238E27FC236}">
                  <a16:creationId xmlns:a16="http://schemas.microsoft.com/office/drawing/2014/main" id="{8A5B146F-D7E6-4436-89AA-AED13FC952D8}"/>
                </a:ext>
              </a:extLst>
            </p:cNvPr>
            <p:cNvSpPr>
              <a:spLocks/>
            </p:cNvSpPr>
            <p:nvPr/>
          </p:nvSpPr>
          <p:spPr bwMode="gray">
            <a:xfrm>
              <a:off x="2187" y="1963"/>
              <a:ext cx="1296" cy="525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ln w="19050">
              <a:solidFill>
                <a:srgbClr val="99CCFF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2400"/>
            </a:p>
          </p:txBody>
        </p:sp>
      </p:grpSp>
      <p:sp>
        <p:nvSpPr>
          <p:cNvPr id="36869" name="Text Box 51">
            <a:extLst>
              <a:ext uri="{FF2B5EF4-FFF2-40B4-BE49-F238E27FC236}">
                <a16:creationId xmlns:a16="http://schemas.microsoft.com/office/drawing/2014/main" id="{2C7985EF-642E-431F-B13B-AAD343AC954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01660" y="2420291"/>
            <a:ext cx="2093912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uk-UA" altLang="uk-UA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</a:t>
            </a:r>
          </a:p>
          <a:p>
            <a:pPr algn="ctr">
              <a:lnSpc>
                <a:spcPct val="80000"/>
              </a:lnSpc>
            </a:pPr>
            <a:r>
              <a:rPr lang="uk-UA" altLang="uk-UA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навчання </a:t>
            </a:r>
          </a:p>
          <a:p>
            <a:pPr algn="ctr">
              <a:lnSpc>
                <a:spcPct val="80000"/>
              </a:lnSpc>
            </a:pPr>
            <a:r>
              <a:rPr lang="uk-UA" altLang="uk-UA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ЗСЖ, відповідальній поведінці; профілактика шкідливих </a:t>
            </a:r>
          </a:p>
          <a:p>
            <a:pPr algn="ctr">
              <a:lnSpc>
                <a:spcPct val="80000"/>
              </a:lnSpc>
            </a:pPr>
            <a:r>
              <a:rPr lang="uk-UA" altLang="uk-UA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звичок </a:t>
            </a:r>
            <a:endParaRPr lang="en-US" altLang="uk-UA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70" name="Text Box 43">
            <a:extLst>
              <a:ext uri="{FF2B5EF4-FFF2-40B4-BE49-F238E27FC236}">
                <a16:creationId xmlns:a16="http://schemas.microsoft.com/office/drawing/2014/main" id="{BC097B5F-50C6-45A8-A060-5A4ED4B90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2433" y="752142"/>
            <a:ext cx="2317750" cy="561885"/>
          </a:xfrm>
          <a:prstGeom prst="rect">
            <a:avLst/>
          </a:prstGeom>
          <a:noFill/>
          <a:ln w="9525" algn="ctr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200"/>
              </a:lnSpc>
            </a:pPr>
            <a:r>
              <a:rPr lang="uk-UA" altLang="uk-UA" sz="14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Курс</a:t>
            </a:r>
          </a:p>
          <a:p>
            <a:pPr algn="ctr">
              <a:lnSpc>
                <a:spcPts val="1200"/>
              </a:lnSpc>
            </a:pPr>
            <a:r>
              <a:rPr lang="uk-UA" altLang="uk-UA" sz="14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«</a:t>
            </a:r>
            <a:r>
              <a:rPr lang="uk-UA" altLang="uk-UA" sz="16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Захисти себе від ВІЛ</a:t>
            </a:r>
            <a:r>
              <a:rPr lang="uk-UA" altLang="uk-UA" sz="14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» (факультатив, гурток)</a:t>
            </a:r>
            <a:endParaRPr lang="en-US" altLang="uk-UA" sz="1400" b="1" dirty="0">
              <a:solidFill>
                <a:srgbClr val="3333CC"/>
              </a:solidFill>
              <a:latin typeface="Gill Sans MT" panose="020B05020201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6871" name="Text Box 43">
            <a:extLst>
              <a:ext uri="{FF2B5EF4-FFF2-40B4-BE49-F238E27FC236}">
                <a16:creationId xmlns:a16="http://schemas.microsoft.com/office/drawing/2014/main" id="{2216A371-0C27-4F7B-9419-243DB9DEB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243" y="4168037"/>
            <a:ext cx="1295400" cy="562911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200"/>
              </a:lnSpc>
            </a:pPr>
            <a:r>
              <a:rPr lang="uk-UA" altLang="uk-UA" sz="14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Медико-санітарна підготовка</a:t>
            </a:r>
            <a:endParaRPr lang="en-US" altLang="uk-UA" sz="1400" b="1" dirty="0">
              <a:solidFill>
                <a:srgbClr val="3333CC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873" name="Text Box 43">
            <a:extLst>
              <a:ext uri="{FF2B5EF4-FFF2-40B4-BE49-F238E27FC236}">
                <a16:creationId xmlns:a16="http://schemas.microsoft.com/office/drawing/2014/main" id="{BA3B7464-7C2E-4B70-BA57-C2B267068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8164" y="5599114"/>
            <a:ext cx="2452687" cy="923925"/>
          </a:xfrm>
          <a:prstGeom prst="rect">
            <a:avLst/>
          </a:prstGeom>
          <a:noFill/>
          <a:ln w="9525" algn="ctr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500" b="1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Проекти та курси: «Рівний-рівному»</a:t>
            </a:r>
          </a:p>
          <a:p>
            <a:pPr algn="ctr">
              <a:lnSpc>
                <a:spcPct val="90000"/>
              </a:lnSpc>
            </a:pPr>
            <a:r>
              <a:rPr lang="uk-UA" altLang="uk-UA" sz="1500" b="1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«Дорослішай на здоров’я» (факультатив, гурток)</a:t>
            </a:r>
            <a:endParaRPr lang="ru-RU" altLang="uk-UA" sz="1500" b="1">
              <a:solidFill>
                <a:srgbClr val="3333CC"/>
              </a:solidFill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FB25CF4D-DC66-42EF-B802-593BE4495A77}"/>
              </a:ext>
            </a:extLst>
          </p:cNvPr>
          <p:cNvSpPr/>
          <p:nvPr/>
        </p:nvSpPr>
        <p:spPr>
          <a:xfrm>
            <a:off x="1585913" y="6724650"/>
            <a:ext cx="1257300" cy="133350"/>
          </a:xfrm>
          <a:prstGeom prst="rect">
            <a:avLst/>
          </a:prstGeom>
          <a:solidFill>
            <a:schemeClr val="accent4">
              <a:lumMod val="20000"/>
              <a:lumOff val="80000"/>
              <a:alpha val="9882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b="1" dirty="0">
              <a:solidFill>
                <a:srgbClr val="C4FC8C"/>
              </a:solidFill>
              <a:latin typeface="Bookman Old Style" pitchFamily="18" charset="0"/>
            </a:endParaRPr>
          </a:p>
        </p:txBody>
      </p:sp>
      <p:pic>
        <p:nvPicPr>
          <p:cNvPr id="36879" name="Picture 2">
            <a:extLst>
              <a:ext uri="{FF2B5EF4-FFF2-40B4-BE49-F238E27FC236}">
                <a16:creationId xmlns:a16="http://schemas.microsoft.com/office/drawing/2014/main" id="{6A0D8FC2-B9F9-41E8-833E-0EE484CD303E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955" y="380551"/>
            <a:ext cx="2785973" cy="208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0" name="Picture 2">
            <a:extLst>
              <a:ext uri="{FF2B5EF4-FFF2-40B4-BE49-F238E27FC236}">
                <a16:creationId xmlns:a16="http://schemas.microsoft.com/office/drawing/2014/main" id="{FF455C2C-903B-45EA-B413-D0A4CBB48000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813" y="55508"/>
            <a:ext cx="2554456" cy="191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2">
            <a:extLst>
              <a:ext uri="{FF2B5EF4-FFF2-40B4-BE49-F238E27FC236}">
                <a16:creationId xmlns:a16="http://schemas.microsoft.com/office/drawing/2014/main" id="{72AFD1A8-6B3F-4F49-B3D2-0083F6FCC4E6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286" y="4367423"/>
            <a:ext cx="2779966" cy="208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1" name="Text Box 43">
            <a:extLst>
              <a:ext uri="{FF2B5EF4-FFF2-40B4-BE49-F238E27FC236}">
                <a16:creationId xmlns:a16="http://schemas.microsoft.com/office/drawing/2014/main" id="{5F1A67CE-8337-4217-A0F4-EF7D12B35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0682" y="180857"/>
            <a:ext cx="2663825" cy="260777"/>
          </a:xfrm>
          <a:prstGeom prst="rect">
            <a:avLst/>
          </a:prstGeom>
          <a:noFill/>
          <a:ln w="9525" algn="ctr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200"/>
              </a:lnSpc>
            </a:pPr>
            <a:r>
              <a:rPr lang="uk-UA" altLang="uk-UA" sz="14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Курс «</a:t>
            </a:r>
            <a:r>
              <a:rPr lang="uk-UA" altLang="uk-UA" sz="1600" b="1" dirty="0">
                <a:solidFill>
                  <a:srgbClr val="3333CC"/>
                </a:solidFill>
                <a:latin typeface="Corbel" panose="020B0503020204020204" pitchFamily="34" charset="0"/>
                <a:cs typeface="Times New Roman" panose="02020603050405020304" pitchFamily="18" charset="0"/>
              </a:rPr>
              <a:t>Вчимося жити разом</a:t>
            </a:r>
            <a:endParaRPr lang="en-US" altLang="uk-UA" sz="1400" b="1" dirty="0">
              <a:solidFill>
                <a:srgbClr val="3333CC"/>
              </a:solidFill>
              <a:latin typeface="Gill Sans MT" panose="020B05020201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55EC10-62E6-49D5-91B2-DC03A014D9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7055" y="2455722"/>
            <a:ext cx="2779490" cy="20846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88ACDF-B740-4123-A629-2FF32F9B2B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954" y="103993"/>
            <a:ext cx="2743200" cy="2057400"/>
          </a:xfrm>
          <a:prstGeom prst="rect">
            <a:avLst/>
          </a:prstGeom>
        </p:spPr>
      </p:pic>
      <p:sp>
        <p:nvSpPr>
          <p:cNvPr id="33" name="Text Box 43">
            <a:extLst>
              <a:ext uri="{FF2B5EF4-FFF2-40B4-BE49-F238E27FC236}">
                <a16:creationId xmlns:a16="http://schemas.microsoft.com/office/drawing/2014/main" id="{DCBCA0DA-B170-45D8-9636-CD4AC445E6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0158" y="6100976"/>
            <a:ext cx="2449307" cy="59871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B0F0"/>
            </a:solidFill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  <a:defRPr/>
            </a:pPr>
            <a:r>
              <a:rPr lang="uk-UA" sz="1600" b="1" dirty="0">
                <a:solidFill>
                  <a:srgbClr val="3333CC"/>
                </a:solidFill>
                <a:latin typeface="Corbel" pitchFamily="34" charset="0"/>
              </a:rPr>
              <a:t>«</a:t>
            </a:r>
            <a:r>
              <a:rPr lang="en-US" sz="1600" b="1" dirty="0">
                <a:solidFill>
                  <a:srgbClr val="3333CC"/>
                </a:solidFill>
                <a:latin typeface="Corbel" pitchFamily="34" charset="0"/>
              </a:rPr>
              <a:t>Fair Play</a:t>
            </a:r>
            <a:r>
              <a:rPr lang="uk-UA" sz="1600" b="1" dirty="0">
                <a:solidFill>
                  <a:srgbClr val="3333CC"/>
                </a:solidFill>
                <a:latin typeface="Corbel" pitchFamily="34" charset="0"/>
              </a:rPr>
              <a:t> – Чесна Гра</a:t>
            </a:r>
            <a:r>
              <a:rPr lang="uk-UA" sz="1600" dirty="0">
                <a:solidFill>
                  <a:srgbClr val="3333CC"/>
                </a:solidFill>
                <a:latin typeface="Corbel" pitchFamily="34" charset="0"/>
              </a:rPr>
              <a:t>» - </a:t>
            </a:r>
            <a:r>
              <a:rPr lang="uk-UA" sz="1400" b="1" dirty="0">
                <a:solidFill>
                  <a:srgbClr val="3333CC"/>
                </a:solidFill>
                <a:latin typeface="Corbel" pitchFamily="34" charset="0"/>
              </a:rPr>
              <a:t>профілактика шкідливих звичок через гру в футбол</a:t>
            </a:r>
          </a:p>
        </p:txBody>
      </p:sp>
      <p:pic>
        <p:nvPicPr>
          <p:cNvPr id="8194" name="Picture 2" descr="Що варто знати про репродуктивне здоров'я — Обласне управління охорони  здоров'я">
            <a:extLst>
              <a:ext uri="{FF2B5EF4-FFF2-40B4-BE49-F238E27FC236}">
                <a16:creationId xmlns:a16="http://schemas.microsoft.com/office/drawing/2014/main" id="{EA6B4E0F-F13A-4E38-9EA6-FE5215D2D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529" y="2868181"/>
            <a:ext cx="2738566" cy="141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43">
            <a:extLst>
              <a:ext uri="{FF2B5EF4-FFF2-40B4-BE49-F238E27FC236}">
                <a16:creationId xmlns:a16="http://schemas.microsoft.com/office/drawing/2014/main" id="{221A88F6-58A1-4703-8C9A-83D4D520B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0848" y="2449703"/>
            <a:ext cx="2574925" cy="562911"/>
          </a:xfrm>
          <a:prstGeom prst="rect">
            <a:avLst/>
          </a:prstGeom>
          <a:noFill/>
          <a:ln w="9525" algn="ctr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uk-UA" sz="1600" b="1" dirty="0">
                <a:solidFill>
                  <a:srgbClr val="3333CC"/>
                </a:solidFill>
                <a:latin typeface="+mj-lt"/>
              </a:rPr>
              <a:t>«</a:t>
            </a:r>
            <a:r>
              <a:rPr lang="uk-UA" sz="1600" b="1" dirty="0">
                <a:solidFill>
                  <a:srgbClr val="3333CC"/>
                </a:solidFill>
                <a:latin typeface="Corbel" pitchFamily="34" charset="0"/>
              </a:rPr>
              <a:t>Маршрут Безпеки»</a:t>
            </a:r>
            <a:r>
              <a:rPr lang="uk-UA" sz="1400" b="1" dirty="0">
                <a:solidFill>
                  <a:srgbClr val="3333CC"/>
                </a:solidFill>
                <a:latin typeface="Corbel" pitchFamily="34" charset="0"/>
              </a:rPr>
              <a:t> </a:t>
            </a:r>
            <a:r>
              <a:rPr lang="uk-UA" sz="1400" dirty="0">
                <a:solidFill>
                  <a:srgbClr val="3333CC"/>
                </a:solidFill>
                <a:latin typeface="Corbel" pitchFamily="34" charset="0"/>
              </a:rPr>
              <a:t>– </a:t>
            </a:r>
          </a:p>
          <a:p>
            <a:pPr algn="ctr">
              <a:lnSpc>
                <a:spcPts val="1200"/>
              </a:lnSpc>
              <a:defRPr/>
            </a:pPr>
            <a:r>
              <a:rPr lang="uk-UA" sz="1400" b="1" dirty="0">
                <a:solidFill>
                  <a:srgbClr val="3333CC"/>
                </a:solidFill>
                <a:latin typeface="Corbel" pitchFamily="34" charset="0"/>
              </a:rPr>
              <a:t>з питань репродуктивного здоров’я</a:t>
            </a:r>
            <a:endParaRPr lang="en-US" sz="1400" b="1" dirty="0">
              <a:solidFill>
                <a:srgbClr val="3333CC"/>
              </a:solidFill>
              <a:latin typeface="Corbel" pitchFamily="34" charset="0"/>
            </a:endParaRPr>
          </a:p>
        </p:txBody>
      </p:sp>
      <p:sp>
        <p:nvSpPr>
          <p:cNvPr id="34" name="Text Box 43">
            <a:extLst>
              <a:ext uri="{FF2B5EF4-FFF2-40B4-BE49-F238E27FC236}">
                <a16:creationId xmlns:a16="http://schemas.microsoft.com/office/drawing/2014/main" id="{4F421CEB-E4A7-4341-A4FB-6C26B43A6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278" y="3405665"/>
            <a:ext cx="1849498" cy="938334"/>
          </a:xfrm>
          <a:prstGeom prst="rect">
            <a:avLst/>
          </a:prstGeom>
          <a:noFill/>
          <a:ln w="9525" algn="ctr">
            <a:solidFill>
              <a:srgbClr val="00B0F0"/>
            </a:solidFill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  <a:defRPr/>
            </a:pPr>
            <a:r>
              <a:rPr lang="uk-UA" sz="1600" b="1" dirty="0">
                <a:solidFill>
                  <a:srgbClr val="3333CC"/>
                </a:solidFill>
                <a:latin typeface="Corbel" pitchFamily="34" charset="0"/>
              </a:rPr>
              <a:t>Репродуктивне здоров’я і відповідальна поведінка учнівської молоді</a:t>
            </a:r>
            <a:endParaRPr lang="uk-UA" sz="1400" b="1" dirty="0">
              <a:solidFill>
                <a:srgbClr val="3333CC"/>
              </a:solidFill>
              <a:latin typeface="Corbe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>
            <a:extLst>
              <a:ext uri="{FF2B5EF4-FFF2-40B4-BE49-F238E27FC236}">
                <a16:creationId xmlns:a16="http://schemas.microsoft.com/office/drawing/2014/main" id="{52329AF6-7BF4-4AF3-8B92-A45A097C63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solidFill>
            <a:srgbClr val="CCFFCC">
              <a:alpha val="30000"/>
            </a:srgbClr>
          </a:solidFill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742950" indent="-742950" algn="ctr">
              <a:lnSpc>
                <a:spcPct val="80000"/>
              </a:lnSpc>
            </a:pPr>
            <a:r>
              <a:rPr lang="uk-UA" altLang="uk-UA" sz="3600" dirty="0">
                <a:solidFill>
                  <a:srgbClr val="0F6FC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Інтерактивні методи – невід</a:t>
            </a:r>
            <a:r>
              <a:rPr lang="en-US" altLang="uk-UA" sz="3600" dirty="0">
                <a:solidFill>
                  <a:srgbClr val="0F6FC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’</a:t>
            </a:r>
            <a:r>
              <a:rPr lang="uk-UA" altLang="uk-UA" sz="3600" dirty="0">
                <a:solidFill>
                  <a:srgbClr val="0F6FC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ємна</a:t>
            </a:r>
            <a:br>
              <a:rPr lang="uk-UA" altLang="uk-UA" sz="3600" dirty="0">
                <a:solidFill>
                  <a:srgbClr val="0F6FC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uk-UA" altLang="uk-UA" sz="3600" dirty="0">
                <a:solidFill>
                  <a:srgbClr val="0F6FC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складова навчання життєвим навичкам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484EE8C7-1F70-438F-9D01-4B1CAA5054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7774" y="2035718"/>
            <a:ext cx="4738950" cy="3597648"/>
          </a:xfrm>
          <a:solidFill>
            <a:srgbClr val="FFCC99">
              <a:alpha val="23921"/>
            </a:srgbClr>
          </a:solidFill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ru-RU" altLang="uk-UA" sz="2000" dirty="0">
              <a:latin typeface="Georgia" panose="02040502050405020303" pitchFamily="18" charset="0"/>
            </a:endParaRPr>
          </a:p>
          <a:p>
            <a:pPr eaLnBrk="1" hangingPunct="1">
              <a:lnSpc>
                <a:spcPct val="100000"/>
              </a:lnSpc>
              <a:buClr>
                <a:srgbClr val="006666"/>
              </a:buClr>
              <a:buFont typeface="Wingdings" panose="05000000000000000000" pitchFamily="2" charset="2"/>
              <a:buChar char="Ø"/>
            </a:pPr>
            <a:r>
              <a:rPr lang="uk-UA" altLang="uk-UA" sz="3200" dirty="0"/>
              <a:t>Активна участь кожного   учня</a:t>
            </a:r>
          </a:p>
          <a:p>
            <a:pPr eaLnBrk="1" hangingPunct="1">
              <a:lnSpc>
                <a:spcPct val="90000"/>
              </a:lnSpc>
              <a:buClr>
                <a:srgbClr val="006666"/>
              </a:buClr>
              <a:buFont typeface="Wingdings" panose="05000000000000000000" pitchFamily="2" charset="2"/>
              <a:buChar char="Ø"/>
            </a:pPr>
            <a:r>
              <a:rPr lang="uk-UA" altLang="uk-UA" sz="3200" dirty="0"/>
              <a:t>Творча співпраця між    собою і з учителем</a:t>
            </a:r>
          </a:p>
          <a:p>
            <a:pPr eaLnBrk="1" hangingPunct="1">
              <a:lnSpc>
                <a:spcPct val="90000"/>
              </a:lnSpc>
              <a:buClr>
                <a:srgbClr val="006666"/>
              </a:buClr>
              <a:buFont typeface="Wingdings" panose="05000000000000000000" pitchFamily="2" charset="2"/>
              <a:buChar char="Ø"/>
            </a:pPr>
            <a:r>
              <a:rPr lang="uk-UA" altLang="uk-UA" sz="3200" dirty="0"/>
              <a:t>Навчання на ситуаціях,   наближених до реального   життя</a:t>
            </a:r>
            <a:endParaRPr lang="ru-RU" altLang="uk-UA" sz="3200" dirty="0"/>
          </a:p>
        </p:txBody>
      </p:sp>
      <p:pic>
        <p:nvPicPr>
          <p:cNvPr id="9" name="Picture 2" descr="Африканський дощ - YouTube">
            <a:extLst>
              <a:ext uri="{FF2B5EF4-FFF2-40B4-BE49-F238E27FC236}">
                <a16:creationId xmlns:a16="http://schemas.microsoft.com/office/drawing/2014/main" id="{F4CC6D7A-AC8D-4961-9F6C-E26DCF7F4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423" y="1567428"/>
            <a:ext cx="3673527" cy="206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DEC676-3119-4786-BD21-B228C3346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224" y="1586110"/>
            <a:ext cx="3078747" cy="2060627"/>
          </a:xfrm>
          <a:prstGeom prst="rect">
            <a:avLst/>
          </a:prstGeom>
        </p:spPr>
      </p:pic>
      <p:pic>
        <p:nvPicPr>
          <p:cNvPr id="13" name="Picture 6" descr="Тренінги та інтерактивні ігри: хмельницьких старшокласників кличуть до  &quot;Школи сучасних лідерів&quot; : 04:12:2018 - vsim.ua">
            <a:extLst>
              <a:ext uri="{FF2B5EF4-FFF2-40B4-BE49-F238E27FC236}">
                <a16:creationId xmlns:a16="http://schemas.microsoft.com/office/drawing/2014/main" id="{2F84E0FC-C858-4615-879C-012871484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5041" y="3884810"/>
            <a:ext cx="3555420" cy="2379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З нововолинськими старшокласниками провели тренінг на тему профілактики  булінгу - «Волинь» — незалежна громадсько–політична газета">
            <a:extLst>
              <a:ext uri="{FF2B5EF4-FFF2-40B4-BE49-F238E27FC236}">
                <a16:creationId xmlns:a16="http://schemas.microsoft.com/office/drawing/2014/main" id="{C2BE7B81-63B3-4832-8BFC-4477F17CA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224" y="3834542"/>
            <a:ext cx="3239188" cy="215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EAE68B8-CE58-4A18-B30B-55A1AE4326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91000" y="55929"/>
            <a:ext cx="7290000" cy="675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dirty="0">
                <a:solidFill>
                  <a:srgbClr val="0F6FC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Життєві навички:  </a:t>
            </a:r>
            <a:r>
              <a:rPr lang="uk-UA" dirty="0">
                <a:solidFill>
                  <a:srgbClr val="0F6FC6"/>
                </a:solidFill>
                <a:effectLst/>
                <a:latin typeface="+mn-lt"/>
              </a:rPr>
              <a:t>що це?</a:t>
            </a:r>
            <a:endParaRPr lang="ru-RU" dirty="0">
              <a:solidFill>
                <a:srgbClr val="0F6FC6"/>
              </a:solidFill>
              <a:latin typeface="+mn-lt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BA48E8C1-5127-47FD-8D7F-0EB297E5D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00" y="646324"/>
            <a:ext cx="11610000" cy="81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eaLnBrk="0" hangingPunct="0">
              <a:spcBef>
                <a:spcPts val="250"/>
              </a:spcBef>
              <a:buClr>
                <a:schemeClr val="accent1"/>
              </a:buClr>
              <a:buSzPct val="80000"/>
              <a:defRPr/>
            </a:pPr>
            <a:r>
              <a:rPr lang="uk-UA" sz="2400" dirty="0"/>
              <a:t>Життєві навички – це здатність до адаптації, позитивної поведінки і подолання труднощів повсякденного життя (</a:t>
            </a:r>
            <a:r>
              <a:rPr lang="uk-UA" sz="2400" i="1" dirty="0"/>
              <a:t>визначення ВООЗ</a:t>
            </a:r>
            <a:r>
              <a:rPr lang="uk-UA" sz="2400" dirty="0"/>
              <a:t>)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B7A1791-FC42-4EC9-89EF-AE86464D6E1C}"/>
              </a:ext>
            </a:extLst>
          </p:cNvPr>
          <p:cNvGraphicFramePr/>
          <p:nvPr/>
        </p:nvGraphicFramePr>
        <p:xfrm>
          <a:off x="66000" y="1899000"/>
          <a:ext cx="7678910" cy="4509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A6F2BA6B-F802-45EA-BDA8-88C296146EB4}"/>
              </a:ext>
            </a:extLst>
          </p:cNvPr>
          <p:cNvGraphicFramePr/>
          <p:nvPr/>
        </p:nvGraphicFramePr>
        <p:xfrm>
          <a:off x="7792188" y="1879589"/>
          <a:ext cx="4399812" cy="4218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Місце для вмісту 3">
            <a:extLst>
              <a:ext uri="{FF2B5EF4-FFF2-40B4-BE49-F238E27FC236}">
                <a16:creationId xmlns:a16="http://schemas.microsoft.com/office/drawing/2014/main" id="{FCB61083-2BEE-4706-9138-F7495AEADA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0" y="903587"/>
            <a:ext cx="5625000" cy="5625000"/>
          </a:xfrm>
        </p:spPr>
      </p:pic>
      <p:pic>
        <p:nvPicPr>
          <p:cNvPr id="17411" name="Рисунок 5">
            <a:extLst>
              <a:ext uri="{FF2B5EF4-FFF2-40B4-BE49-F238E27FC236}">
                <a16:creationId xmlns:a16="http://schemas.microsoft.com/office/drawing/2014/main" id="{A48A7FF7-615C-4D1D-80B5-EA12CAEF7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000" y="324000"/>
            <a:ext cx="4860562" cy="6285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4" name="Rectangle 2">
            <a:extLst>
              <a:ext uri="{FF2B5EF4-FFF2-40B4-BE49-F238E27FC236}">
                <a16:creationId xmlns:a16="http://schemas.microsoft.com/office/drawing/2014/main" id="{729C98E6-09D0-4D9D-A831-E6C7CC79D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6000" y="148271"/>
            <a:ext cx="11880000" cy="73470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altLang="uk-UA" sz="3200" b="1" dirty="0">
                <a:solidFill>
                  <a:srgbClr val="0F6FC6"/>
                </a:solidFill>
                <a:latin typeface="+mn-lt"/>
              </a:rPr>
              <a:t>Життєві навички: </a:t>
            </a:r>
            <a:r>
              <a:rPr lang="uk-UA" altLang="uk-UA" sz="3200" b="1" dirty="0">
                <a:solidFill>
                  <a:srgbClr val="0F6FC6"/>
                </a:solidFill>
                <a:latin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тверді? м’які? </a:t>
            </a:r>
            <a:r>
              <a:rPr lang="en-US" altLang="uk-UA" sz="1600" i="1" u="sng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https://www.youtube.com/watch?app=desktop&amp;v=6npkRDBQrw4&amp;list=RDCMUCBJx3fpN2SY9W9zY3e2R1RA&amp;start_radio=1&amp;t=9</a:t>
            </a:r>
            <a:endParaRPr lang="ru-RU" altLang="uk-UA" sz="1600" i="1" u="sng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>
            <a:extLst>
              <a:ext uri="{FF2B5EF4-FFF2-40B4-BE49-F238E27FC236}">
                <a16:creationId xmlns:a16="http://schemas.microsoft.com/office/drawing/2014/main" id="{FB3EEC92-E92F-4F9E-801D-EBE303F2DF99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>
          <a:xfrm>
            <a:off x="194578" y="3214688"/>
            <a:ext cx="6576422" cy="354431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altLang="uk-UA" dirty="0"/>
              <a:t>Креативне мислення</a:t>
            </a:r>
          </a:p>
          <a:p>
            <a:pPr eaLnBrk="1" hangingPunct="1">
              <a:defRPr/>
            </a:pPr>
            <a:r>
              <a:rPr lang="uk-UA" altLang="uk-UA" dirty="0"/>
              <a:t>Управління інформацією</a:t>
            </a:r>
          </a:p>
          <a:p>
            <a:pPr eaLnBrk="1" hangingPunct="1">
              <a:defRPr/>
            </a:pPr>
            <a:r>
              <a:rPr lang="uk-UA" altLang="uk-UA" dirty="0"/>
              <a:t>Емоційний інтелект</a:t>
            </a:r>
          </a:p>
          <a:p>
            <a:pPr eaLnBrk="1" hangingPunct="1">
              <a:defRPr/>
            </a:pPr>
            <a:r>
              <a:rPr lang="uk-UA" altLang="uk-UA" dirty="0"/>
              <a:t>Уміння формулювати власну думку та приймати рішення</a:t>
            </a:r>
          </a:p>
          <a:p>
            <a:pPr eaLnBrk="1" hangingPunct="1">
              <a:defRPr/>
            </a:pPr>
            <a:r>
              <a:rPr lang="uk-UA" altLang="uk-UA" dirty="0"/>
              <a:t>Презентаційні навички (самопрезентація, уміння вести переговори)</a:t>
            </a:r>
          </a:p>
          <a:p>
            <a:pPr eaLnBrk="1" hangingPunct="1">
              <a:defRPr/>
            </a:pPr>
            <a:endParaRPr lang="uk-UA" altLang="uk-UA" dirty="0"/>
          </a:p>
        </p:txBody>
      </p:sp>
      <p:sp>
        <p:nvSpPr>
          <p:cNvPr id="2" name="Місце для тексту 1">
            <a:extLst>
              <a:ext uri="{FF2B5EF4-FFF2-40B4-BE49-F238E27FC236}">
                <a16:creationId xmlns:a16="http://schemas.microsoft.com/office/drawing/2014/main" id="{6CCADA38-E0E5-47D6-83B4-2196C9375C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578" y="1989138"/>
            <a:ext cx="11886422" cy="809625"/>
          </a:xfrm>
        </p:spPr>
        <p:txBody>
          <a:bodyPr>
            <a:noAutofit/>
          </a:bodyPr>
          <a:lstStyle/>
          <a:p>
            <a:r>
              <a:rPr lang="uk-UA" sz="4200" dirty="0"/>
              <a:t>ТОП-5 </a:t>
            </a:r>
            <a:r>
              <a:rPr lang="en-US" sz="4200" dirty="0"/>
              <a:t>SOFT SKILLS </a:t>
            </a:r>
            <a:r>
              <a:rPr lang="uk-UA" sz="4200" dirty="0"/>
              <a:t>для успішності в житті та кар'єрі </a:t>
            </a:r>
          </a:p>
        </p:txBody>
      </p:sp>
      <p:pic>
        <p:nvPicPr>
          <p:cNvPr id="19459" name="Picture 4">
            <a:extLst>
              <a:ext uri="{FF2B5EF4-FFF2-40B4-BE49-F238E27FC236}">
                <a16:creationId xmlns:a16="http://schemas.microsoft.com/office/drawing/2014/main" id="{109596F7-8327-4260-8E60-8A6B57183985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5920" y="3294000"/>
            <a:ext cx="5748467" cy="3234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AC1578C-4CEE-458C-B406-495AE341B3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05945" y="279000"/>
            <a:ext cx="6750000" cy="20738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dirty="0">
                <a:solidFill>
                  <a:srgbClr val="0F6F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ООЖН – це ефективна педагогічна технологія сучасної превентивної освіти</a:t>
            </a:r>
            <a:endParaRPr lang="ru-RU" dirty="0">
              <a:solidFill>
                <a:srgbClr val="0F6FC6"/>
              </a:solidFill>
              <a:effectLst/>
            </a:endParaRPr>
          </a:p>
        </p:txBody>
      </p:sp>
      <p:pic>
        <p:nvPicPr>
          <p:cNvPr id="7" name="Місце для зображення 6">
            <a:extLst>
              <a:ext uri="{FF2B5EF4-FFF2-40B4-BE49-F238E27FC236}">
                <a16:creationId xmlns:a16="http://schemas.microsoft.com/office/drawing/2014/main" id="{2A147818-0711-409C-BE84-2DFD77D0F42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6" r="22586"/>
          <a:stretch>
            <a:fillRect/>
          </a:stretch>
        </p:blipFill>
        <p:spPr>
          <a:xfrm>
            <a:off x="20850" y="369000"/>
            <a:ext cx="5033822" cy="59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4B332A73-C734-48F3-AD36-C91D5A80D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6000" y="2352875"/>
            <a:ext cx="6615000" cy="43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265113" eaLnBrk="0" hangingPunct="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uk-UA" sz="3600" baseline="30000" dirty="0">
                <a:latin typeface="Arial" charset="0"/>
                <a:cs typeface="Arial" charset="0"/>
              </a:rPr>
              <a:t> Спрямована на формування здорової і просоціальної особистості </a:t>
            </a:r>
          </a:p>
          <a:p>
            <a:pPr marL="265113" indent="-265113" eaLnBrk="0" hangingPunct="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uk-UA" sz="3600" baseline="30000" dirty="0">
                <a:latin typeface="Arial" charset="0"/>
                <a:cs typeface="Arial" charset="0"/>
              </a:rPr>
              <a:t> Гармонійно поєднує функції виховання (формування ідентичності, цінностей та переконань) і розвиток соціально-психологічних компетентностей учнів (їхніх знань, умінь і навичок). </a:t>
            </a:r>
          </a:p>
          <a:p>
            <a:pPr marL="265113" indent="-265113" eaLnBrk="0" hangingPunct="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  <a:defRPr/>
            </a:pPr>
            <a:r>
              <a:rPr lang="uk-UA" sz="3600" baseline="30000" dirty="0">
                <a:latin typeface="Arial" charset="0"/>
                <a:cs typeface="Arial" charset="0"/>
              </a:rPr>
              <a:t> Сприяє формуванню своєрідного «поведінкового імунітету» до ризикованої поведінки взагалі і до ВІЛ-інфікування зокрема.</a:t>
            </a:r>
          </a:p>
          <a:p>
            <a:pPr marL="265113" indent="-265113" eaLnBrk="0" hangingPunct="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endParaRPr lang="uk-UA" sz="3600" dirty="0">
              <a:latin typeface="Georgia" pitchFamily="18" charset="0"/>
            </a:endParaRPr>
          </a:p>
          <a:p>
            <a:pPr marL="265113" indent="-265113" eaLnBrk="0" hangingPunct="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endParaRPr lang="uk-UA" sz="3600" dirty="0">
              <a:latin typeface="Georgia" pitchFamily="18" charset="0"/>
            </a:endParaRPr>
          </a:p>
          <a:p>
            <a:pPr marL="265113" indent="-265113" eaLnBrk="0" hangingPunct="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endParaRPr lang="uk-UA" sz="3600" dirty="0">
              <a:latin typeface="Georgia" pitchFamily="18" charset="0"/>
            </a:endParaRPr>
          </a:p>
          <a:p>
            <a:pPr marL="265113" indent="-265113" eaLnBrk="0" hangingPunct="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endParaRPr lang="uk-UA" sz="3600" dirty="0">
              <a:latin typeface="Georgia" pitchFamily="18" charset="0"/>
            </a:endParaRPr>
          </a:p>
          <a:p>
            <a:pPr marL="265113" indent="-265113" eaLnBrk="0" hangingPunct="0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endParaRPr lang="en-US" sz="3600" dirty="0"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F010A17-3A09-4AB9-B4E5-410AB596D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C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Ресурси</a:t>
            </a:r>
            <a:r>
              <a:rPr lang="ru-RU" sz="5400" dirty="0">
                <a:solidFill>
                  <a:srgbClr val="C00000"/>
                </a:solidFill>
              </a:rPr>
              <a:t> </a:t>
            </a:r>
            <a:r>
              <a:rPr lang="ru-RU" sz="5400" dirty="0"/>
              <a:t>для </a:t>
            </a:r>
            <a:r>
              <a:rPr lang="ru-RU" sz="5400" dirty="0" err="1"/>
              <a:t>роботи</a:t>
            </a:r>
            <a:r>
              <a:rPr lang="ru-RU" sz="5400" dirty="0"/>
              <a:t> з </a:t>
            </a:r>
            <a:r>
              <a:rPr lang="ru-RU" sz="5400" dirty="0" err="1"/>
              <a:t>учнями</a:t>
            </a:r>
            <a:endParaRPr lang="ru-RU" sz="5400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64116552-2DBE-4792-838C-A7ED80F127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а) </a:t>
            </a:r>
            <a:r>
              <a:rPr lang="ru-RU" sz="4400" dirty="0" err="1"/>
              <a:t>змістово</a:t>
            </a:r>
            <a:r>
              <a:rPr lang="ru-RU" sz="4400" dirty="0"/>
              <a:t>-методичного характеру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06C6E418-2C00-4ED7-B577-C6DBEB634C72}"/>
              </a:ext>
            </a:extLst>
          </p:cNvPr>
          <p:cNvSpPr txBox="1">
            <a:spLocks/>
          </p:cNvSpPr>
          <p:nvPr/>
        </p:nvSpPr>
        <p:spPr>
          <a:xfrm>
            <a:off x="1367847" y="3474000"/>
            <a:ext cx="4275000" cy="72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Інтернет-ресурс методичних розробок, теоретичної інформації, </a:t>
            </a:r>
            <a:r>
              <a:rPr lang="ru-RU" sz="1600" dirty="0" err="1"/>
              <a:t>підручники</a:t>
            </a:r>
            <a:r>
              <a:rPr lang="ru-RU" sz="1600" dirty="0"/>
              <a:t>, </a:t>
            </a:r>
            <a:r>
              <a:rPr lang="ru-RU" sz="1600" dirty="0" err="1"/>
              <a:t>посібники</a:t>
            </a:r>
            <a:r>
              <a:rPr lang="ru-RU" sz="1600" dirty="0"/>
              <a:t>, </a:t>
            </a:r>
            <a:r>
              <a:rPr lang="ru-RU" sz="1600" dirty="0" err="1"/>
              <a:t>розробки</a:t>
            </a:r>
            <a:r>
              <a:rPr lang="ru-RU" sz="1600" dirty="0"/>
              <a:t> </a:t>
            </a:r>
            <a:r>
              <a:rPr lang="ru-RU" sz="1600" dirty="0" err="1"/>
              <a:t>уроків</a:t>
            </a:r>
            <a:r>
              <a:rPr lang="ru-RU" sz="1600" dirty="0"/>
              <a:t>, </a:t>
            </a:r>
            <a:r>
              <a:rPr lang="ru-RU" sz="1600" dirty="0" err="1"/>
              <a:t>презентації</a:t>
            </a:r>
            <a:r>
              <a:rPr lang="ru-RU" sz="1600" dirty="0"/>
              <a:t>, </a:t>
            </a:r>
            <a:r>
              <a:rPr lang="ru-RU" sz="1600" dirty="0" err="1"/>
              <a:t>відео</a:t>
            </a:r>
            <a:r>
              <a:rPr lang="ru-RU" sz="1600" dirty="0"/>
              <a:t>, </a:t>
            </a:r>
            <a:r>
              <a:rPr lang="ru-RU" sz="1600" dirty="0" err="1"/>
              <a:t>мультфільми</a:t>
            </a:r>
            <a:endParaRPr lang="ru-RU" sz="16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C4F4A46-DBBA-4BBF-832C-6E1EB688AC3D}"/>
              </a:ext>
            </a:extLst>
          </p:cNvPr>
          <p:cNvSpPr/>
          <p:nvPr/>
        </p:nvSpPr>
        <p:spPr>
          <a:xfrm>
            <a:off x="1367847" y="3093271"/>
            <a:ext cx="5028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solidFill>
                  <a:srgbClr val="C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Портал</a:t>
            </a:r>
            <a:r>
              <a:rPr lang="uk-UA" sz="2000" b="1" dirty="0">
                <a:solidFill>
                  <a:srgbClr val="C00000"/>
                </a:solidFill>
              </a:rPr>
              <a:t> </a:t>
            </a:r>
            <a:r>
              <a:rPr lang="uk-UA" sz="2000" b="1" dirty="0"/>
              <a:t>превентивної освіти </a:t>
            </a:r>
            <a:r>
              <a:rPr lang="en-US" sz="1600" i="1" u="sng" dirty="0"/>
              <a:t>http://autta.org.ua/</a:t>
            </a:r>
            <a:endParaRPr lang="ru-RU" sz="1600" i="1" u="sng" dirty="0"/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178FF9F4-435A-4035-B409-5D9D06C25716}"/>
              </a:ext>
            </a:extLst>
          </p:cNvPr>
          <p:cNvSpPr txBox="1">
            <a:spLocks/>
          </p:cNvSpPr>
          <p:nvPr/>
        </p:nvSpPr>
        <p:spPr>
          <a:xfrm>
            <a:off x="1370886" y="4931385"/>
            <a:ext cx="4860114" cy="7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КОНТРОЛЬ ЗАХВОРЮВАНЬ – рубрика інформаційних ресурсів про різні хвороби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AAF810E-70B4-4C56-9025-A8CF92EB7536}"/>
              </a:ext>
            </a:extLst>
          </p:cNvPr>
          <p:cNvSpPr/>
          <p:nvPr/>
        </p:nvSpPr>
        <p:spPr>
          <a:xfrm>
            <a:off x="1358388" y="4393083"/>
            <a:ext cx="5001562" cy="601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hlinkClick r:id="rId4"/>
              </a:rPr>
              <a:t>Центр </a:t>
            </a:r>
            <a:r>
              <a:rPr lang="ru-RU" sz="2000" b="1" dirty="0" err="1">
                <a:hlinkClick r:id="rId4"/>
              </a:rPr>
              <a:t>громадського</a:t>
            </a:r>
            <a:r>
              <a:rPr lang="ru-RU" sz="2000" b="1" dirty="0">
                <a:hlinkClick r:id="rId4"/>
              </a:rPr>
              <a:t> </a:t>
            </a:r>
            <a:r>
              <a:rPr lang="ru-RU" sz="2000" b="1" dirty="0" err="1">
                <a:hlinkClick r:id="rId4"/>
              </a:rPr>
              <a:t>здоров'я</a:t>
            </a:r>
            <a:r>
              <a:rPr lang="ru-RU" sz="2000" b="1" dirty="0">
                <a:hlinkClick r:id="rId4"/>
              </a:rPr>
              <a:t> </a:t>
            </a:r>
            <a:r>
              <a:rPr lang="ru-RU" sz="2000" b="1" dirty="0"/>
              <a:t>МОЗ України</a:t>
            </a:r>
          </a:p>
          <a:p>
            <a:pPr>
              <a:lnSpc>
                <a:spcPct val="80000"/>
              </a:lnSpc>
            </a:pPr>
            <a:r>
              <a:rPr lang="en-US" sz="1600" i="1" u="sng" dirty="0"/>
              <a:t>https://www.phc.org.ua/</a:t>
            </a:r>
            <a:r>
              <a:rPr lang="ru-RU" sz="1600" i="1" u="sng" dirty="0"/>
              <a:t> 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id="{221F34FF-F646-4E6B-84ED-18B79967521C}"/>
              </a:ext>
            </a:extLst>
          </p:cNvPr>
          <p:cNvSpPr txBox="1">
            <a:spLocks/>
          </p:cNvSpPr>
          <p:nvPr/>
        </p:nvSpPr>
        <p:spPr>
          <a:xfrm>
            <a:off x="1365813" y="6277652"/>
            <a:ext cx="4275000" cy="495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Цикли передач «</a:t>
            </a:r>
            <a:r>
              <a:rPr lang="en-US" sz="1600" dirty="0"/>
              <a:t>PRO </a:t>
            </a:r>
            <a:r>
              <a:rPr lang="uk-UA" sz="1600" dirty="0"/>
              <a:t>здоров'я»</a:t>
            </a:r>
            <a:endParaRPr lang="ru-RU" sz="16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485A5C6-5B83-41A8-A2D4-4C86CE96579A}"/>
              </a:ext>
            </a:extLst>
          </p:cNvPr>
          <p:cNvSpPr/>
          <p:nvPr/>
        </p:nvSpPr>
        <p:spPr>
          <a:xfrm>
            <a:off x="1328790" y="5557599"/>
            <a:ext cx="60839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hlinkClick r:id="rId5"/>
              </a:rPr>
              <a:t>Канал «Еспресо» </a:t>
            </a:r>
            <a:r>
              <a:rPr lang="uk-UA" sz="2000" dirty="0"/>
              <a:t>«</a:t>
            </a:r>
            <a:r>
              <a:rPr lang="en-US" sz="2000" dirty="0"/>
              <a:t>PRO </a:t>
            </a:r>
            <a:r>
              <a:rPr lang="uk-UA" sz="2000" dirty="0"/>
              <a:t>здоров'я»</a:t>
            </a:r>
            <a:endParaRPr lang="uk-UA" sz="2000" b="1" dirty="0"/>
          </a:p>
          <a:p>
            <a:r>
              <a:rPr lang="en-US" sz="1400" i="1" u="sng" dirty="0"/>
              <a:t>https://www.youtube.com/playlist?list=PLCPC7CzMu8osY9ppIAF3851je0qlPcOQx</a:t>
            </a:r>
            <a:endParaRPr lang="ru-RU" sz="1400" i="1" u="sng" dirty="0"/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id="{1A2ED3AA-F426-44FD-99B1-6427B4C0CFFD}"/>
              </a:ext>
            </a:extLst>
          </p:cNvPr>
          <p:cNvSpPr txBox="1">
            <a:spLocks/>
          </p:cNvSpPr>
          <p:nvPr/>
        </p:nvSpPr>
        <p:spPr>
          <a:xfrm>
            <a:off x="7323559" y="3469491"/>
            <a:ext cx="4275000" cy="540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Р</a:t>
            </a:r>
            <a:r>
              <a:rPr lang="ru-RU" sz="1600" dirty="0" err="1"/>
              <a:t>екомендації</a:t>
            </a:r>
            <a:r>
              <a:rPr lang="ru-RU" sz="1600" dirty="0"/>
              <a:t> </a:t>
            </a:r>
            <a:r>
              <a:rPr lang="ru-RU" sz="1600" dirty="0" err="1"/>
              <a:t>зі</a:t>
            </a:r>
            <a:r>
              <a:rPr lang="ru-RU" sz="1600" dirty="0"/>
              <a:t> здорового </a:t>
            </a:r>
            <a:r>
              <a:rPr lang="ru-RU" sz="1600" dirty="0" err="1"/>
              <a:t>харчування</a:t>
            </a:r>
            <a:r>
              <a:rPr lang="ru-RU" sz="1600" dirty="0"/>
              <a:t>, </a:t>
            </a:r>
            <a:r>
              <a:rPr lang="ru-RU" sz="1600" dirty="0" err="1"/>
              <a:t>схвалені</a:t>
            </a:r>
            <a:r>
              <a:rPr lang="ru-RU" sz="1600" dirty="0"/>
              <a:t> МОЗ України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3598E57-5D1E-40AD-A77C-9B4CF76A5D32}"/>
              </a:ext>
            </a:extLst>
          </p:cNvPr>
          <p:cNvSpPr/>
          <p:nvPr/>
        </p:nvSpPr>
        <p:spPr>
          <a:xfrm>
            <a:off x="7323561" y="3093271"/>
            <a:ext cx="2921890" cy="491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uk-UA" sz="2000" b="1" dirty="0">
                <a:solidFill>
                  <a:srgbClr val="C0000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Проєкт «Про здорове»</a:t>
            </a:r>
            <a:r>
              <a:rPr lang="en-US" sz="2000" b="1" dirty="0">
                <a:solidFill>
                  <a:srgbClr val="C0000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uk-UA" sz="2000" b="1" dirty="0">
              <a:solidFill>
                <a:srgbClr val="C00000"/>
              </a:solidFill>
            </a:endParaRPr>
          </a:p>
          <a:p>
            <a:pPr>
              <a:lnSpc>
                <a:spcPct val="70000"/>
              </a:lnSpc>
            </a:pPr>
            <a:r>
              <a:rPr lang="en-US" sz="1600" i="1" u="sng" dirty="0"/>
              <a:t>http://www.prozdorove.com.ua</a:t>
            </a:r>
            <a:r>
              <a:rPr lang="uk-UA" sz="1600" i="1" u="sng" dirty="0"/>
              <a:t>  </a:t>
            </a:r>
            <a:endParaRPr lang="ru-RU" sz="1600" i="1" u="sng" dirty="0"/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C6582CD9-2F42-411E-A617-28C6AAC4A7B5}"/>
              </a:ext>
            </a:extLst>
          </p:cNvPr>
          <p:cNvSpPr txBox="1">
            <a:spLocks/>
          </p:cNvSpPr>
          <p:nvPr/>
        </p:nvSpPr>
        <p:spPr>
          <a:xfrm>
            <a:off x="7296318" y="4531343"/>
            <a:ext cx="4860114" cy="720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 err="1"/>
              <a:t>Навігації</a:t>
            </a:r>
            <a:r>
              <a:rPr lang="ru-RU" sz="1600" dirty="0"/>
              <a:t> на </a:t>
            </a:r>
            <a:r>
              <a:rPr lang="ru-RU" sz="1600" dirty="0" err="1"/>
              <a:t>вибір</a:t>
            </a:r>
            <a:r>
              <a:rPr lang="ru-RU" sz="1600" dirty="0"/>
              <a:t>: медицина, </a:t>
            </a:r>
            <a:r>
              <a:rPr lang="ru-RU" sz="1600" dirty="0" err="1"/>
              <a:t>діти</a:t>
            </a:r>
            <a:r>
              <a:rPr lang="ru-RU" sz="1600" dirty="0"/>
              <a:t>, спорт, </a:t>
            </a:r>
            <a:r>
              <a:rPr lang="ru-RU" sz="1600" dirty="0" err="1"/>
              <a:t>нещасні</a:t>
            </a:r>
            <a:r>
              <a:rPr lang="ru-RU" sz="1600" dirty="0"/>
              <a:t> </a:t>
            </a:r>
            <a:r>
              <a:rPr lang="ru-RU" sz="1600" dirty="0" err="1"/>
              <a:t>випадки</a:t>
            </a:r>
            <a:r>
              <a:rPr lang="ru-RU" sz="1600" dirty="0"/>
              <a:t>, будьте </a:t>
            </a:r>
            <a:r>
              <a:rPr lang="ru-RU" sz="1600" dirty="0" err="1"/>
              <a:t>здорові</a:t>
            </a:r>
            <a:r>
              <a:rPr lang="ru-RU" sz="1600" dirty="0"/>
              <a:t>, ДТП, </a:t>
            </a:r>
            <a:r>
              <a:rPr lang="ru-RU" sz="1600" dirty="0" err="1"/>
              <a:t>екологія</a:t>
            </a:r>
            <a:r>
              <a:rPr lang="ru-RU" sz="1600" dirty="0"/>
              <a:t>, наркотики </a:t>
            </a:r>
            <a:r>
              <a:rPr lang="ru-RU" sz="1600" dirty="0" err="1"/>
              <a:t>тощо</a:t>
            </a:r>
            <a:endParaRPr lang="ru-RU" sz="16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1CDDF4F-0556-4322-9521-F07FC99C824D}"/>
              </a:ext>
            </a:extLst>
          </p:cNvPr>
          <p:cNvSpPr/>
          <p:nvPr/>
        </p:nvSpPr>
        <p:spPr>
          <a:xfrm>
            <a:off x="7296318" y="4024941"/>
            <a:ext cx="4877898" cy="61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uk-UA" sz="2000" b="1" dirty="0">
                <a:hlinkClick r:id="rId7"/>
              </a:rPr>
              <a:t>Канал </a:t>
            </a:r>
            <a:r>
              <a:rPr lang="uk-UA" sz="2000" b="1" dirty="0"/>
              <a:t>«Свідок НТН» </a:t>
            </a:r>
          </a:p>
          <a:p>
            <a:pPr>
              <a:lnSpc>
                <a:spcPct val="70000"/>
              </a:lnSpc>
            </a:pPr>
            <a:r>
              <a:rPr lang="en-US" sz="1400" i="1" u="sng" dirty="0"/>
              <a:t>https://www.youtube.com/channel/UCbTaJID9nDLEy_LjtJT4xzw/playlists</a:t>
            </a:r>
            <a:endParaRPr lang="ru-RU" sz="1400" i="1" u="sng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90F922-8F73-4101-9586-CDB3C79DE050}"/>
              </a:ext>
            </a:extLst>
          </p:cNvPr>
          <p:cNvSpPr/>
          <p:nvPr/>
        </p:nvSpPr>
        <p:spPr>
          <a:xfrm>
            <a:off x="7313090" y="5181341"/>
            <a:ext cx="4261940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2000" b="1" dirty="0" err="1"/>
              <a:t>Репродуктивне</a:t>
            </a:r>
            <a:r>
              <a:rPr lang="ru-RU" sz="2000" b="1" dirty="0"/>
              <a:t> </a:t>
            </a:r>
            <a:r>
              <a:rPr lang="ru-RU" sz="2000" b="1" dirty="0" err="1"/>
              <a:t>здоров’я</a:t>
            </a:r>
            <a:r>
              <a:rPr lang="ru-RU" sz="2000" b="1" dirty="0"/>
              <a:t>. </a:t>
            </a:r>
          </a:p>
          <a:p>
            <a:pPr>
              <a:lnSpc>
                <a:spcPct val="70000"/>
              </a:lnSpc>
            </a:pPr>
            <a:r>
              <a:rPr lang="ru-RU" sz="2000" b="1" dirty="0">
                <a:hlinkClick r:id="rId8"/>
              </a:rPr>
              <a:t>Сайт</a:t>
            </a:r>
            <a:r>
              <a:rPr lang="ru-RU" sz="2000" b="1" dirty="0"/>
              <a:t> для </a:t>
            </a:r>
            <a:r>
              <a:rPr lang="ru-RU" sz="2000" b="1" dirty="0" err="1"/>
              <a:t>батьків</a:t>
            </a:r>
            <a:r>
              <a:rPr lang="ru-RU" sz="2000" b="1" dirty="0"/>
              <a:t> </a:t>
            </a:r>
            <a:r>
              <a:rPr lang="en-US" sz="1600" i="1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www.reprohealth.info</a:t>
            </a:r>
            <a:r>
              <a:rPr lang="uk-UA" sz="1600" i="1" dirty="0"/>
              <a:t>          </a:t>
            </a:r>
          </a:p>
          <a:p>
            <a:pPr>
              <a:lnSpc>
                <a:spcPct val="70000"/>
              </a:lnSpc>
            </a:pPr>
            <a:r>
              <a:rPr lang="ru-RU" sz="2000" b="1" dirty="0"/>
              <a:t>Сайт для підлітків </a:t>
            </a:r>
            <a:r>
              <a:rPr lang="uk-UA" sz="2000" i="1" dirty="0"/>
              <a:t>  </a:t>
            </a:r>
            <a:r>
              <a:rPr lang="en-US" sz="1600" i="1" u="sng" dirty="0"/>
              <a:t>https://teenslive.info/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BCD9645-E48B-4486-8E73-1B5AF51212C5}"/>
              </a:ext>
            </a:extLst>
          </p:cNvPr>
          <p:cNvSpPr/>
          <p:nvPr/>
        </p:nvSpPr>
        <p:spPr>
          <a:xfrm>
            <a:off x="759195" y="3204691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BE23768-170E-462E-A69E-5672F2C64D11}"/>
              </a:ext>
            </a:extLst>
          </p:cNvPr>
          <p:cNvSpPr/>
          <p:nvPr/>
        </p:nvSpPr>
        <p:spPr>
          <a:xfrm>
            <a:off x="759194" y="4464194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8FB9952-1681-4077-9DD1-52798FEA2AB1}"/>
              </a:ext>
            </a:extLst>
          </p:cNvPr>
          <p:cNvSpPr/>
          <p:nvPr/>
        </p:nvSpPr>
        <p:spPr>
          <a:xfrm>
            <a:off x="759194" y="5763121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BEE9CC5-6C85-4A59-A1B9-83E144CE2BD2}"/>
              </a:ext>
            </a:extLst>
          </p:cNvPr>
          <p:cNvSpPr/>
          <p:nvPr/>
        </p:nvSpPr>
        <p:spPr>
          <a:xfrm>
            <a:off x="6724368" y="3204691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46759AC-E56A-4691-88A9-EC0D8B4A4F25}"/>
              </a:ext>
            </a:extLst>
          </p:cNvPr>
          <p:cNvSpPr/>
          <p:nvPr/>
        </p:nvSpPr>
        <p:spPr>
          <a:xfrm>
            <a:off x="6713897" y="4232441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0C970E4-6A64-449F-A2EC-97CC28FB1F84}"/>
              </a:ext>
            </a:extLst>
          </p:cNvPr>
          <p:cNvSpPr/>
          <p:nvPr/>
        </p:nvSpPr>
        <p:spPr>
          <a:xfrm>
            <a:off x="6724366" y="5261140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B22B4CA-2C0F-4CCF-8433-A613093F59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88790" y="4489803"/>
            <a:ext cx="540000" cy="5400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BE962DF-8DF7-4D18-9EDD-85FE1E2D48D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788790" y="5792717"/>
            <a:ext cx="540000" cy="540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31315F4-9512-471B-935F-E642130653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712885" y="4246306"/>
            <a:ext cx="540000" cy="540000"/>
          </a:xfrm>
          <a:prstGeom prst="rect">
            <a:avLst/>
          </a:prstGeom>
        </p:spPr>
      </p:pic>
      <p:pic>
        <p:nvPicPr>
          <p:cNvPr id="32" name="Picture 2" descr="Сучасні технології в освіті: Портал превентивної освіти">
            <a:extLst>
              <a:ext uri="{FF2B5EF4-FFF2-40B4-BE49-F238E27FC236}">
                <a16:creationId xmlns:a16="http://schemas.microsoft.com/office/drawing/2014/main" id="{C8A00DAC-AD0F-4A92-8CEB-CED45C55D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36" y="3284447"/>
            <a:ext cx="795477" cy="44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Картинки капуста, Стоковые Фотографии и Роялти-Фри Изображения капуста |  Depositphotos®">
            <a:extLst>
              <a:ext uri="{FF2B5EF4-FFF2-40B4-BE49-F238E27FC236}">
                <a16:creationId xmlns:a16="http://schemas.microsoft.com/office/drawing/2014/main" id="{53B734BB-D981-42C4-9CB1-78A502D0C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103" y="3249737"/>
            <a:ext cx="496689" cy="4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Важливою складовою благополуччя і збереження родини є репродуктивне здоров'я  подружньої пари (до Міжнародного дня сім'ї) — Крижопільська РДА">
            <a:extLst>
              <a:ext uri="{FF2B5EF4-FFF2-40B4-BE49-F238E27FC236}">
                <a16:creationId xmlns:a16="http://schemas.microsoft.com/office/drawing/2014/main" id="{5A723C5D-C1CD-4C33-9EBF-011707730F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5" t="14362" r="24027" b="23823"/>
          <a:stretch/>
        </p:blipFill>
        <p:spPr bwMode="auto">
          <a:xfrm>
            <a:off x="6740796" y="5275614"/>
            <a:ext cx="572294" cy="56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24">
            <a:extLst>
              <a:ext uri="{FF2B5EF4-FFF2-40B4-BE49-F238E27FC236}">
                <a16:creationId xmlns:a16="http://schemas.microsoft.com/office/drawing/2014/main" id="{1C82D884-1CB0-4FA5-A65E-9704BEE4839D}"/>
              </a:ext>
            </a:extLst>
          </p:cNvPr>
          <p:cNvSpPr/>
          <p:nvPr/>
        </p:nvSpPr>
        <p:spPr>
          <a:xfrm>
            <a:off x="6716142" y="6193278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18">
            <a:extLst>
              <a:ext uri="{FF2B5EF4-FFF2-40B4-BE49-F238E27FC236}">
                <a16:creationId xmlns:a16="http://schemas.microsoft.com/office/drawing/2014/main" id="{CC045C1C-54F6-43BE-ACCA-FB2835A6092F}"/>
              </a:ext>
            </a:extLst>
          </p:cNvPr>
          <p:cNvSpPr/>
          <p:nvPr/>
        </p:nvSpPr>
        <p:spPr>
          <a:xfrm>
            <a:off x="7277682" y="5986567"/>
            <a:ext cx="4261940" cy="4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2000" b="1" dirty="0">
                <a:solidFill>
                  <a:srgbClr val="C00000"/>
                </a:solidFill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Біологія</a:t>
            </a:r>
            <a:r>
              <a:rPr lang="ru-RU" sz="2000" b="1" dirty="0"/>
              <a:t> сексуальності </a:t>
            </a:r>
            <a:r>
              <a:rPr lang="en-US" sz="1600" i="1" u="sng" dirty="0"/>
              <a:t>https://necessary.education/biology </a:t>
            </a:r>
            <a:r>
              <a:rPr lang="ru-RU" sz="1600" i="1" u="sng" dirty="0"/>
              <a:t> 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8DB21C09-89E8-489B-8417-7093F23332F9}"/>
              </a:ext>
            </a:extLst>
          </p:cNvPr>
          <p:cNvSpPr/>
          <p:nvPr/>
        </p:nvSpPr>
        <p:spPr>
          <a:xfrm>
            <a:off x="7296318" y="6385528"/>
            <a:ext cx="5323628" cy="552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</a:pPr>
            <a:r>
              <a:rPr lang="uk-UA" sz="1600" dirty="0">
                <a:solidFill>
                  <a:srgbClr val="292B2C"/>
                </a:solidFill>
                <a:latin typeface="Jura"/>
              </a:rPr>
              <a:t>Поведінка людини з біологічної точки зору. Ролики з інформацією задля розвитку сексуальної освіти в </a:t>
            </a:r>
          </a:p>
          <a:p>
            <a:pPr>
              <a:lnSpc>
                <a:spcPct val="60000"/>
              </a:lnSpc>
            </a:pPr>
            <a:r>
              <a:rPr lang="uk-UA" sz="1600" dirty="0">
                <a:solidFill>
                  <a:srgbClr val="292B2C"/>
                </a:solidFill>
                <a:latin typeface="Jura"/>
              </a:rPr>
              <a:t>Україні та руйнування існуючих стереотипів</a:t>
            </a:r>
            <a:endParaRPr lang="uk-UA" sz="1600" dirty="0"/>
          </a:p>
        </p:txBody>
      </p:sp>
      <p:pic>
        <p:nvPicPr>
          <p:cNvPr id="26634" name="Picture 10" descr="Біологія сексуальності">
            <a:extLst>
              <a:ext uri="{FF2B5EF4-FFF2-40B4-BE49-F238E27FC236}">
                <a16:creationId xmlns:a16="http://schemas.microsoft.com/office/drawing/2014/main" id="{4CE17932-0626-4DC0-86D4-4D55CFD320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9" t="16917" r="27172" b="19528"/>
          <a:stretch/>
        </p:blipFill>
        <p:spPr bwMode="auto">
          <a:xfrm>
            <a:off x="6670882" y="6259294"/>
            <a:ext cx="628022" cy="49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5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D2AD7D-66B5-47BC-A1A7-0BE8DFAED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796"/>
            <a:ext cx="10515600" cy="1325563"/>
          </a:xfrm>
        </p:spPr>
        <p:txBody>
          <a:bodyPr/>
          <a:lstStyle/>
          <a:p>
            <a:r>
              <a:rPr lang="ru-RU" b="1" dirty="0" err="1"/>
              <a:t>Питання</a:t>
            </a:r>
            <a:r>
              <a:rPr lang="ru-RU" b="1" dirty="0"/>
              <a:t>, </a:t>
            </a:r>
            <a:r>
              <a:rPr lang="ru-RU" b="1" dirty="0" err="1"/>
              <a:t>які</a:t>
            </a:r>
            <a:r>
              <a:rPr lang="ru-RU" b="1" dirty="0"/>
              <a:t> ми </a:t>
            </a:r>
            <a:r>
              <a:rPr lang="ru-RU" b="1" dirty="0" err="1"/>
              <a:t>обговоримо</a:t>
            </a:r>
            <a:r>
              <a:rPr lang="ru-RU" b="1" dirty="0"/>
              <a:t>: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BF654C5-B804-4999-895D-B80C1257F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000" y="1359000"/>
            <a:ext cx="11790000" cy="5133875"/>
          </a:xfrm>
        </p:spPr>
        <p:txBody>
          <a:bodyPr>
            <a:normAutofit lnSpcReduction="10000"/>
          </a:bodyPr>
          <a:lstStyle/>
          <a:p>
            <a:r>
              <a:rPr lang="uk-UA" dirty="0"/>
              <a:t>Здоров</a:t>
            </a:r>
            <a:r>
              <a:rPr lang="en-US" dirty="0"/>
              <a:t>’</a:t>
            </a:r>
            <a:r>
              <a:rPr lang="uk-UA" dirty="0" err="1"/>
              <a:t>яспрямована</a:t>
            </a:r>
            <a:r>
              <a:rPr lang="uk-UA" dirty="0"/>
              <a:t> діяльність як форма роботи в закладі освіти </a:t>
            </a:r>
          </a:p>
          <a:p>
            <a:r>
              <a:rPr lang="uk-UA" dirty="0"/>
              <a:t>Типи ШКІЛ здоров’я та їх види </a:t>
            </a:r>
          </a:p>
          <a:p>
            <a:r>
              <a:rPr lang="uk-UA" dirty="0"/>
              <a:t>Компоненти здоров’язбереження в школі здоров’я </a:t>
            </a:r>
          </a:p>
          <a:p>
            <a:r>
              <a:rPr lang="uk-UA" dirty="0"/>
              <a:t>Моделі шкіл здоров’я закладів освіти Сумщини</a:t>
            </a:r>
          </a:p>
          <a:p>
            <a:r>
              <a:rPr lang="uk-UA" dirty="0"/>
              <a:t>Проекти і програми профілактичної освіти, доцільні в закладах П(ПТ)О</a:t>
            </a:r>
          </a:p>
          <a:p>
            <a:r>
              <a:rPr lang="uk-UA" dirty="0"/>
              <a:t>Система здоров’яспрямованої діяльності закладу освіти</a:t>
            </a:r>
          </a:p>
          <a:p>
            <a:r>
              <a:rPr lang="uk-UA" dirty="0"/>
              <a:t>Інтерактивна модель освіти – освіта на основі розвитку життєвих навичок – шлях розвитку м’яких навичок</a:t>
            </a:r>
          </a:p>
          <a:p>
            <a:r>
              <a:rPr lang="uk-UA" dirty="0"/>
              <a:t>Ресурси для роботи з учнями:                                                                                                а) </a:t>
            </a:r>
            <a:r>
              <a:rPr lang="uk-UA" dirty="0" err="1"/>
              <a:t>змістово</a:t>
            </a:r>
            <a:r>
              <a:rPr lang="uk-UA" dirty="0"/>
              <a:t>-методичного характеру; б) методико-технологічного характеру</a:t>
            </a:r>
          </a:p>
          <a:p>
            <a:r>
              <a:rPr lang="uk-UA" dirty="0"/>
              <a:t>Ресурси підготовки педагогів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44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F010A17-3A09-4AB9-B4E5-410AB596D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180" y="195912"/>
            <a:ext cx="6860999" cy="1325563"/>
          </a:xfrm>
        </p:spPr>
        <p:txBody>
          <a:bodyPr>
            <a:normAutofit fontScale="90000"/>
          </a:bodyPr>
          <a:lstStyle/>
          <a:p>
            <a:r>
              <a:rPr lang="ru-RU" sz="5400" dirty="0"/>
              <a:t>Ресурси для </a:t>
            </a:r>
            <a:r>
              <a:rPr lang="ru-RU" sz="5400" dirty="0" err="1"/>
              <a:t>роботи</a:t>
            </a:r>
            <a:r>
              <a:rPr lang="ru-RU" sz="5400" dirty="0"/>
              <a:t> з </a:t>
            </a:r>
            <a:r>
              <a:rPr lang="ru-RU" sz="5400" dirty="0" err="1"/>
              <a:t>учнями</a:t>
            </a:r>
            <a:endParaRPr lang="ru-RU" sz="5400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64116552-2DBE-4792-838C-A7ED80F127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б) методико-</a:t>
            </a:r>
            <a:r>
              <a:rPr lang="ru-RU" sz="4800" dirty="0" err="1"/>
              <a:t>технологічного</a:t>
            </a:r>
            <a:r>
              <a:rPr lang="ru-RU" sz="4800" dirty="0"/>
              <a:t> характеру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06C6E418-2C00-4ED7-B577-C6DBEB634C72}"/>
              </a:ext>
            </a:extLst>
          </p:cNvPr>
          <p:cNvSpPr txBox="1">
            <a:spLocks/>
          </p:cNvSpPr>
          <p:nvPr/>
        </p:nvSpPr>
        <p:spPr>
          <a:xfrm>
            <a:off x="1367847" y="3474000"/>
            <a:ext cx="4275000" cy="720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Інтернет-ресурс методичних розробок, теоретичної інформації, навчальних посібників та онлайн-курсів</a:t>
            </a:r>
            <a:endParaRPr lang="ru-RU" sz="16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C4F4A46-DBBA-4BBF-832C-6E1EB688AC3D}"/>
              </a:ext>
            </a:extLst>
          </p:cNvPr>
          <p:cNvSpPr/>
          <p:nvPr/>
        </p:nvSpPr>
        <p:spPr>
          <a:xfrm>
            <a:off x="1367847" y="3093271"/>
            <a:ext cx="5232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hlinkClick r:id="rId2"/>
              </a:rPr>
              <a:t>Портал</a:t>
            </a:r>
            <a:r>
              <a:rPr lang="uk-UA" sz="2000" b="1" dirty="0"/>
              <a:t> превентивної освіти </a:t>
            </a:r>
            <a:r>
              <a:rPr lang="en-US" i="1" u="sng" dirty="0"/>
              <a:t>http://autta.org.ua/</a:t>
            </a:r>
            <a:endParaRPr lang="ru-RU" i="1" u="sng" dirty="0"/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178FF9F4-435A-4035-B409-5D9D06C25716}"/>
              </a:ext>
            </a:extLst>
          </p:cNvPr>
          <p:cNvSpPr txBox="1">
            <a:spLocks/>
          </p:cNvSpPr>
          <p:nvPr/>
        </p:nvSpPr>
        <p:spPr>
          <a:xfrm>
            <a:off x="1385971" y="4870394"/>
            <a:ext cx="5125377" cy="485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Величезний банк ІКТ-технологій, застосунків, сервісів і </a:t>
            </a:r>
            <a:r>
              <a:rPr lang="uk-UA" sz="1600" dirty="0" err="1"/>
              <a:t>пррограм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AAF810E-70B4-4C56-9025-A8CF92EB7536}"/>
              </a:ext>
            </a:extLst>
          </p:cNvPr>
          <p:cNvSpPr/>
          <p:nvPr/>
        </p:nvSpPr>
        <p:spPr>
          <a:xfrm>
            <a:off x="1367847" y="4287982"/>
            <a:ext cx="4707571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hlinkClick r:id="rId3"/>
              </a:rPr>
              <a:t>Інтернет на користь </a:t>
            </a:r>
            <a:r>
              <a:rPr lang="uk-UA" b="1" dirty="0"/>
              <a:t>(сайт Н. </a:t>
            </a:r>
            <a:r>
              <a:rPr lang="uk-UA" b="1" dirty="0" err="1"/>
              <a:t>Осіної</a:t>
            </a:r>
            <a:r>
              <a:rPr lang="uk-UA" b="1" dirty="0"/>
              <a:t>, </a:t>
            </a:r>
          </a:p>
          <a:p>
            <a:r>
              <a:rPr lang="uk-UA" b="1" dirty="0"/>
              <a:t>Запорізький  НМЦ ПТО) </a:t>
            </a:r>
            <a:r>
              <a:rPr lang="ru-RU" i="1" u="sng" dirty="0"/>
              <a:t>https://cutt.ly/ChzeJxy</a:t>
            </a:r>
          </a:p>
        </p:txBody>
      </p:sp>
      <p:sp>
        <p:nvSpPr>
          <p:cNvPr id="12" name="Текст 6">
            <a:extLst>
              <a:ext uri="{FF2B5EF4-FFF2-40B4-BE49-F238E27FC236}">
                <a16:creationId xmlns:a16="http://schemas.microsoft.com/office/drawing/2014/main" id="{221F34FF-F646-4E6B-84ED-18B79967521C}"/>
              </a:ext>
            </a:extLst>
          </p:cNvPr>
          <p:cNvSpPr txBox="1">
            <a:spLocks/>
          </p:cNvSpPr>
          <p:nvPr/>
        </p:nvSpPr>
        <p:spPr>
          <a:xfrm>
            <a:off x="1385971" y="5747981"/>
            <a:ext cx="5049460" cy="8982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uk-UA" sz="1600" dirty="0"/>
              <a:t>Інтерактивна дошка спільної роботи.</a:t>
            </a:r>
          </a:p>
          <a:p>
            <a:pPr algn="l">
              <a:spcBef>
                <a:spcPts val="0"/>
              </a:spcBef>
            </a:pPr>
            <a:r>
              <a:rPr lang="uk-UA" sz="1600" b="1" dirty="0">
                <a:hlinkClick r:id="rId4"/>
              </a:rPr>
              <a:t>Зразок</a:t>
            </a:r>
            <a:r>
              <a:rPr lang="uk-UA" sz="1600" dirty="0"/>
              <a:t> - </a:t>
            </a:r>
            <a:r>
              <a:rPr lang="en-US" sz="1400" dirty="0">
                <a:hlinkClick r:id="rId4"/>
              </a:rPr>
              <a:t>https://padlet.com/uspenskav/w3v6l3vm2guy0in5</a:t>
            </a:r>
            <a:endParaRPr lang="uk-UA" sz="1400" dirty="0"/>
          </a:p>
          <a:p>
            <a:pPr algn="l">
              <a:spcBef>
                <a:spcPts val="0"/>
              </a:spcBef>
            </a:pPr>
            <a:r>
              <a:rPr lang="uk-UA" sz="1400" dirty="0"/>
              <a:t>Майстер-клас від В. Успенської (тривалість 15 хв - 1.04.30 – 1.19) </a:t>
            </a:r>
            <a:r>
              <a:rPr lang="en-US" sz="1400" dirty="0"/>
              <a:t>https://www.youtube.com/watch?v=FLNbj6-6ROw&amp;feature=emb_logo</a:t>
            </a:r>
            <a:endParaRPr lang="ru-RU" sz="14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485A5C6-5B83-41A8-A2D4-4C86CE96579A}"/>
              </a:ext>
            </a:extLst>
          </p:cNvPr>
          <p:cNvSpPr/>
          <p:nvPr/>
        </p:nvSpPr>
        <p:spPr>
          <a:xfrm>
            <a:off x="1353049" y="5420394"/>
            <a:ext cx="43370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/>
              <a:t>Застосунок </a:t>
            </a:r>
            <a:r>
              <a:rPr lang="en-US" sz="2000" b="1" dirty="0"/>
              <a:t>Padlet </a:t>
            </a:r>
            <a:r>
              <a:rPr lang="en-US" sz="2000" i="1" u="sng" dirty="0"/>
              <a:t>https://padlet.com/</a:t>
            </a:r>
            <a:endParaRPr lang="ru-RU" sz="2000" i="1" u="sng" dirty="0"/>
          </a:p>
        </p:txBody>
      </p:sp>
      <p:sp>
        <p:nvSpPr>
          <p:cNvPr id="14" name="Текст 6">
            <a:extLst>
              <a:ext uri="{FF2B5EF4-FFF2-40B4-BE49-F238E27FC236}">
                <a16:creationId xmlns:a16="http://schemas.microsoft.com/office/drawing/2014/main" id="{1A2ED3AA-F426-44FD-99B1-6427B4C0CFFD}"/>
              </a:ext>
            </a:extLst>
          </p:cNvPr>
          <p:cNvSpPr txBox="1">
            <a:spLocks/>
          </p:cNvSpPr>
          <p:nvPr/>
        </p:nvSpPr>
        <p:spPr>
          <a:xfrm>
            <a:off x="7314102" y="3337534"/>
            <a:ext cx="4807133" cy="72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uk-UA" sz="1600" b="1" i="1" dirty="0"/>
              <a:t>Інтерактивні робочі аркуші </a:t>
            </a:r>
            <a:r>
              <a:rPr lang="uk-UA" sz="1600" dirty="0"/>
              <a:t>можна використовувати при дистанційному навчанні, для домашніх робіт, для роботи в класі на інтерактивній дошці</a:t>
            </a:r>
            <a:endParaRPr lang="ru-RU" sz="16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3598E57-5D1E-40AD-A77C-9B4CF76A5D32}"/>
              </a:ext>
            </a:extLst>
          </p:cNvPr>
          <p:cNvSpPr/>
          <p:nvPr/>
        </p:nvSpPr>
        <p:spPr>
          <a:xfrm>
            <a:off x="7303796" y="2999325"/>
            <a:ext cx="47333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hlinkClick r:id="rId5"/>
              </a:rPr>
              <a:t>Інтерактивні аркуші </a:t>
            </a:r>
            <a:r>
              <a:rPr lang="en-US" sz="2000" i="1" dirty="0"/>
              <a:t>https://app.wizer.me/</a:t>
            </a:r>
            <a:endParaRPr lang="ru-RU" sz="2000" i="1" dirty="0"/>
          </a:p>
        </p:txBody>
      </p:sp>
      <p:sp>
        <p:nvSpPr>
          <p:cNvPr id="16" name="Текст 6">
            <a:extLst>
              <a:ext uri="{FF2B5EF4-FFF2-40B4-BE49-F238E27FC236}">
                <a16:creationId xmlns:a16="http://schemas.microsoft.com/office/drawing/2014/main" id="{C6582CD9-2F42-411E-A617-28C6AAC4A7B5}"/>
              </a:ext>
            </a:extLst>
          </p:cNvPr>
          <p:cNvSpPr txBox="1">
            <a:spLocks/>
          </p:cNvSpPr>
          <p:nvPr/>
        </p:nvSpPr>
        <p:spPr>
          <a:xfrm>
            <a:off x="7314102" y="4717844"/>
            <a:ext cx="4275000" cy="7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Сервіс створення та використання готових інтерактивних вправ </a:t>
            </a:r>
            <a:endParaRPr lang="ru-RU" sz="16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1CDDF4F-0556-4322-9521-F07FC99C824D}"/>
              </a:ext>
            </a:extLst>
          </p:cNvPr>
          <p:cNvSpPr/>
          <p:nvPr/>
        </p:nvSpPr>
        <p:spPr>
          <a:xfrm>
            <a:off x="7314102" y="4393083"/>
            <a:ext cx="2051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L</a:t>
            </a:r>
            <a:r>
              <a:rPr lang="en-US" sz="2000" b="1" dirty="0">
                <a:hlinkClick r:id="rId6"/>
              </a:rPr>
              <a:t>earningApps</a:t>
            </a:r>
            <a:r>
              <a:rPr lang="en-US" sz="2000" b="1" dirty="0"/>
              <a:t>.org</a:t>
            </a:r>
            <a:endParaRPr lang="ru-RU" sz="2000" b="1" dirty="0"/>
          </a:p>
        </p:txBody>
      </p:sp>
      <p:sp>
        <p:nvSpPr>
          <p:cNvPr id="18" name="Текст 6">
            <a:extLst>
              <a:ext uri="{FF2B5EF4-FFF2-40B4-BE49-F238E27FC236}">
                <a16:creationId xmlns:a16="http://schemas.microsoft.com/office/drawing/2014/main" id="{DBA46759-7665-45AC-B608-5987F704DC92}"/>
              </a:ext>
            </a:extLst>
          </p:cNvPr>
          <p:cNvSpPr txBox="1">
            <a:spLocks/>
          </p:cNvSpPr>
          <p:nvPr/>
        </p:nvSpPr>
        <p:spPr>
          <a:xfrm>
            <a:off x="7323560" y="6089139"/>
            <a:ext cx="4275000" cy="720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uk-UA" sz="1600" dirty="0"/>
              <a:t>Зареєструвавшись, можна завантажити майстер-класи з використання окремих застосунків</a:t>
            </a:r>
            <a:endParaRPr lang="ru-RU" sz="16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C90F922-8F73-4101-9586-CDB3C79DE050}"/>
              </a:ext>
            </a:extLst>
          </p:cNvPr>
          <p:cNvSpPr/>
          <p:nvPr/>
        </p:nvSpPr>
        <p:spPr>
          <a:xfrm>
            <a:off x="7279173" y="5431524"/>
            <a:ext cx="50161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>
                <a:hlinkClick r:id="rId7"/>
              </a:rPr>
              <a:t>Сервіс </a:t>
            </a:r>
            <a:r>
              <a:rPr lang="uk-UA" sz="2000" b="1" dirty="0"/>
              <a:t>майстер-класів</a:t>
            </a:r>
          </a:p>
          <a:p>
            <a:r>
              <a:rPr lang="en-US" sz="1400" u="sng" dirty="0"/>
              <a:t>https://www2.slideshare.net/michaelmaltster/triventy-72338857</a:t>
            </a:r>
            <a:r>
              <a:rPr lang="uk-UA" sz="1400" u="sng" dirty="0"/>
              <a:t> </a:t>
            </a:r>
            <a:endParaRPr lang="ru-RU" sz="1400" u="sng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BCD9645-E48B-4486-8E73-1B5AF51212C5}"/>
              </a:ext>
            </a:extLst>
          </p:cNvPr>
          <p:cNvSpPr/>
          <p:nvPr/>
        </p:nvSpPr>
        <p:spPr>
          <a:xfrm>
            <a:off x="759195" y="3204691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BE23768-170E-462E-A69E-5672F2C64D11}"/>
              </a:ext>
            </a:extLst>
          </p:cNvPr>
          <p:cNvSpPr/>
          <p:nvPr/>
        </p:nvSpPr>
        <p:spPr>
          <a:xfrm>
            <a:off x="759194" y="4464194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8FB9952-1681-4077-9DD1-52798FEA2AB1}"/>
              </a:ext>
            </a:extLst>
          </p:cNvPr>
          <p:cNvSpPr/>
          <p:nvPr/>
        </p:nvSpPr>
        <p:spPr>
          <a:xfrm>
            <a:off x="770028" y="5620449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BEE9CC5-6C85-4A59-A1B9-83E144CE2BD2}"/>
              </a:ext>
            </a:extLst>
          </p:cNvPr>
          <p:cNvSpPr/>
          <p:nvPr/>
        </p:nvSpPr>
        <p:spPr>
          <a:xfrm>
            <a:off x="6724368" y="3204691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46759AC-E56A-4691-88A9-EC0D8B4A4F25}"/>
              </a:ext>
            </a:extLst>
          </p:cNvPr>
          <p:cNvSpPr/>
          <p:nvPr/>
        </p:nvSpPr>
        <p:spPr>
          <a:xfrm>
            <a:off x="6724367" y="4464194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0C970E4-6A64-449F-A2EC-97CC28FB1F84}"/>
              </a:ext>
            </a:extLst>
          </p:cNvPr>
          <p:cNvSpPr/>
          <p:nvPr/>
        </p:nvSpPr>
        <p:spPr>
          <a:xfrm>
            <a:off x="6724367" y="5554730"/>
            <a:ext cx="599193" cy="5991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2CA545-1C6D-4000-822A-3E7302764F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3288" t="-6210" r="-753" b="6210"/>
          <a:stretch/>
        </p:blipFill>
        <p:spPr>
          <a:xfrm>
            <a:off x="763315" y="4455388"/>
            <a:ext cx="589734" cy="5725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9D701A-5D2E-4AC5-B225-51DE9614C5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3119" y="5688294"/>
            <a:ext cx="632694" cy="4267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5A3752-2F78-4624-9B8D-8D436DDE15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01568" y="3248605"/>
            <a:ext cx="621992" cy="500631"/>
          </a:xfrm>
          <a:prstGeom prst="rect">
            <a:avLst/>
          </a:prstGeom>
        </p:spPr>
      </p:pic>
      <p:sp>
        <p:nvSpPr>
          <p:cNvPr id="33" name="Прямокутник: округлені протилежні кути 32">
            <a:extLst>
              <a:ext uri="{FF2B5EF4-FFF2-40B4-BE49-F238E27FC236}">
                <a16:creationId xmlns:a16="http://schemas.microsoft.com/office/drawing/2014/main" id="{67266D91-76A2-4C62-AF54-6BA723E7C293}"/>
              </a:ext>
            </a:extLst>
          </p:cNvPr>
          <p:cNvSpPr/>
          <p:nvPr/>
        </p:nvSpPr>
        <p:spPr>
          <a:xfrm>
            <a:off x="7230010" y="142310"/>
            <a:ext cx="4807133" cy="1456348"/>
          </a:xfrm>
          <a:prstGeom prst="round2DiagRect">
            <a:avLst/>
          </a:prstGeom>
          <a:gradFill flip="none" rotWithShape="1">
            <a:gsLst>
              <a:gs pos="0">
                <a:srgbClr val="0F6FC6">
                  <a:tint val="66000"/>
                  <a:satMod val="160000"/>
                </a:srgbClr>
              </a:gs>
              <a:gs pos="50000">
                <a:srgbClr val="0F6FC6">
                  <a:tint val="44500"/>
                  <a:satMod val="160000"/>
                </a:srgbClr>
              </a:gs>
              <a:gs pos="100000">
                <a:srgbClr val="0F6FC6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uk-UA" sz="2400" b="1" spc="-100" dirty="0">
                <a:solidFill>
                  <a:schemeClr val="tx1"/>
                </a:solidFill>
              </a:rPr>
              <a:t>Ми позбавляємо дітей майбутнього, якщо продовжуємо вчити сьогодні так, як вчили цьому вчора. </a:t>
            </a:r>
          </a:p>
          <a:p>
            <a:pPr algn="r">
              <a:lnSpc>
                <a:spcPct val="80000"/>
              </a:lnSpc>
            </a:pPr>
            <a:r>
              <a:rPr lang="uk-UA" sz="2000" i="1" spc="-100" dirty="0">
                <a:solidFill>
                  <a:schemeClr val="tx1"/>
                </a:solidFill>
              </a:rPr>
              <a:t>Джон Дьюї, </a:t>
            </a:r>
          </a:p>
          <a:p>
            <a:pPr algn="r">
              <a:lnSpc>
                <a:spcPct val="80000"/>
              </a:lnSpc>
            </a:pPr>
            <a:r>
              <a:rPr lang="uk-UA" sz="2000" i="1" spc="-100" dirty="0">
                <a:solidFill>
                  <a:schemeClr val="tx1"/>
                </a:solidFill>
              </a:rPr>
              <a:t>американський філософ (1859 – 1952)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A915489-689E-453B-B7A4-4EF0BBDFF7C4}"/>
              </a:ext>
            </a:extLst>
          </p:cNvPr>
          <p:cNvPicPr/>
          <p:nvPr/>
        </p:nvPicPr>
        <p:blipFill rotWithShape="1">
          <a:blip r:embed="rId11"/>
          <a:srcRect l="25655" t="10548" r="57509" b="82325"/>
          <a:stretch/>
        </p:blipFill>
        <p:spPr bwMode="auto">
          <a:xfrm>
            <a:off x="6116584" y="4631760"/>
            <a:ext cx="1261651" cy="3333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812B0FA-77B7-47D4-89F7-2903706CEC42}"/>
              </a:ext>
            </a:extLst>
          </p:cNvPr>
          <p:cNvPicPr/>
          <p:nvPr/>
        </p:nvPicPr>
        <p:blipFill rotWithShape="1">
          <a:blip r:embed="rId12"/>
          <a:srcRect l="24852" t="9407" r="66489" b="85177"/>
          <a:stretch/>
        </p:blipFill>
        <p:spPr bwMode="auto">
          <a:xfrm>
            <a:off x="6282949" y="5654632"/>
            <a:ext cx="1041277" cy="4001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530" name="Picture 2" descr="Сучасні технології в освіті: Портал превентивної освіти">
            <a:extLst>
              <a:ext uri="{FF2B5EF4-FFF2-40B4-BE49-F238E27FC236}">
                <a16:creationId xmlns:a16="http://schemas.microsoft.com/office/drawing/2014/main" id="{0844B429-0F6C-415E-A21E-CC1507FDD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36" y="3284447"/>
            <a:ext cx="795477" cy="44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07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FD54CC4-D45A-4B3F-A134-B8DFACB6A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000" y="114825"/>
            <a:ext cx="10515600" cy="389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Ресурси </a:t>
            </a:r>
            <a:r>
              <a:rPr lang="ru-RU" sz="5400" b="1" dirty="0" err="1">
                <a:solidFill>
                  <a:srgbClr val="FF0000"/>
                </a:solidFill>
              </a:rPr>
              <a:t>підготовки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педагогів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7FD1FE1F-0A66-44E6-8784-4ED576112C4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15700" y="684000"/>
            <a:ext cx="10515600" cy="742442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uk-UA" sz="2400" b="1" dirty="0">
                <a:solidFill>
                  <a:schemeClr val="accent1"/>
                </a:solidFill>
              </a:rPr>
              <a:t>Курси підвищення кваліфікації в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uk-UA" sz="2400" b="1" dirty="0">
                <a:solidFill>
                  <a:srgbClr val="C00000"/>
                </a:solidFill>
              </a:rPr>
              <a:t>КЗ Сумський обласний інститут післядипломної педагогічної освіти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10">
            <a:extLst>
              <a:ext uri="{FF2B5EF4-FFF2-40B4-BE49-F238E27FC236}">
                <a16:creationId xmlns:a16="http://schemas.microsoft.com/office/drawing/2014/main" id="{3E7CADFD-779E-4687-B50D-DC0F44634B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6924466"/>
              </p:ext>
            </p:extLst>
          </p:nvPr>
        </p:nvGraphicFramePr>
        <p:xfrm>
          <a:off x="291000" y="1494000"/>
          <a:ext cx="11565000" cy="38404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84908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7884997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2944599">
                  <a:extLst>
                    <a:ext uri="{9D8B030D-6E8A-4147-A177-3AD203B41FA5}">
                      <a16:colId xmlns:a16="http://schemas.microsoft.com/office/drawing/2014/main" val="2835790685"/>
                    </a:ext>
                  </a:extLst>
                </a:gridCol>
                <a:gridCol w="250496">
                  <a:extLst>
                    <a:ext uri="{9D8B030D-6E8A-4147-A177-3AD203B41FA5}">
                      <a16:colId xmlns:a16="http://schemas.microsoft.com/office/drawing/2014/main" val="3241802405"/>
                    </a:ext>
                  </a:extLst>
                </a:gridCol>
              </a:tblGrid>
              <a:tr h="13500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>
                          <a:solidFill>
                            <a:schemeClr val="accent1"/>
                          </a:solidFill>
                        </a:rPr>
                        <a:t>Назва</a:t>
                      </a:r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dirty="0" err="1">
                          <a:solidFill>
                            <a:schemeClr val="accent1"/>
                          </a:solidFill>
                        </a:rPr>
                        <a:t>курсів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Вид </a:t>
                      </a:r>
                      <a:r>
                        <a:rPr lang="ru-RU" dirty="0" err="1">
                          <a:solidFill>
                            <a:schemeClr val="accent1"/>
                          </a:solidFill>
                        </a:rPr>
                        <a:t>курсів</a:t>
                      </a:r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, </a:t>
                      </a:r>
                      <a:r>
                        <a:rPr lang="ru-RU" dirty="0" err="1">
                          <a:solidFill>
                            <a:schemeClr val="accent1"/>
                          </a:solidFill>
                        </a:rPr>
                        <a:t>кількість</a:t>
                      </a:r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 годин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36973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Захисти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себе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від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ВІЛ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Експрес-курси, 40 годин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11737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Маршрут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безпеки</a:t>
                      </a:r>
                      <a:endParaRPr lang="ru-RU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Експрес-курси, 40 годин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13033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Вчимося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жити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разом </a:t>
                      </a:r>
                      <a:endParaRPr lang="ru-RU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Курси за </a:t>
                      </a:r>
                      <a:r>
                        <a:rPr kumimoji="0" lang="ru-RU" sz="18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вибором</a:t>
                      </a:r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, 30 годин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  <a:tr h="170021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Здоров’язбережувальні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проекти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та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технології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в закладах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освіти</a:t>
                      </a:r>
                      <a:endParaRPr lang="ru-RU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Курси за вибором, 30 годин</a:t>
                      </a:r>
                      <a:endParaRPr kumimoji="0" lang="ru-RU" sz="1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233698"/>
                  </a:ext>
                </a:extLst>
              </a:tr>
              <a:tr h="29017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Здоров'я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як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особистий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та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освітній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феномен </a:t>
                      </a:r>
                      <a:endParaRPr lang="ru-RU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Курси за вибором, 30 годин</a:t>
                      </a:r>
                      <a:endParaRPr kumimoji="0" lang="ru-RU" sz="1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167924"/>
                  </a:ext>
                </a:extLst>
              </a:tr>
              <a:tr h="619661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Основи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формування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соціальної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і здоров’язбережувальної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компетентності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в </a:t>
                      </a:r>
                      <a:r>
                        <a:rPr kumimoji="0" lang="ru-RU" sz="2400" b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учнів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endParaRPr lang="ru-RU" sz="2400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Курси за </a:t>
                      </a:r>
                      <a:r>
                        <a:rPr kumimoji="0" lang="ru-RU" sz="18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вибором</a:t>
                      </a:r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, 30 годин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962612"/>
                  </a:ext>
                </a:extLst>
              </a:tr>
            </a:tbl>
          </a:graphicData>
        </a:graphic>
      </p:graphicFrame>
      <p:graphicFrame>
        <p:nvGraphicFramePr>
          <p:cNvPr id="2" name="Таблиця 1">
            <a:extLst>
              <a:ext uri="{FF2B5EF4-FFF2-40B4-BE49-F238E27FC236}">
                <a16:creationId xmlns:a16="http://schemas.microsoft.com/office/drawing/2014/main" id="{A1E524BD-846D-42DE-9FFF-E2145EF6F6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272776"/>
              </p:ext>
            </p:extLst>
          </p:nvPr>
        </p:nvGraphicFramePr>
        <p:xfrm>
          <a:off x="291000" y="5334480"/>
          <a:ext cx="11565001" cy="12801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95644">
                  <a:extLst>
                    <a:ext uri="{9D8B030D-6E8A-4147-A177-3AD203B41FA5}">
                      <a16:colId xmlns:a16="http://schemas.microsoft.com/office/drawing/2014/main" val="1133363783"/>
                    </a:ext>
                  </a:extLst>
                </a:gridCol>
                <a:gridCol w="7919356">
                  <a:extLst>
                    <a:ext uri="{9D8B030D-6E8A-4147-A177-3AD203B41FA5}">
                      <a16:colId xmlns:a16="http://schemas.microsoft.com/office/drawing/2014/main" val="2423509593"/>
                    </a:ext>
                  </a:extLst>
                </a:gridCol>
                <a:gridCol w="3150001">
                  <a:extLst>
                    <a:ext uri="{9D8B030D-6E8A-4147-A177-3AD203B41FA5}">
                      <a16:colId xmlns:a16="http://schemas.microsoft.com/office/drawing/2014/main" val="2843890549"/>
                    </a:ext>
                  </a:extLst>
                </a:gridCol>
              </a:tblGrid>
              <a:tr h="29017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Моделювання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шкіл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здоров’я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в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закладі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освіти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Курси за вибором, 30 годин</a:t>
                      </a:r>
                      <a:endParaRPr kumimoji="0" lang="ru-RU" sz="1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264411"/>
                  </a:ext>
                </a:extLst>
              </a:tr>
              <a:tr h="619661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/>
                          </a:solidFill>
                        </a:rPr>
                        <a:t>8.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Безпечне і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здорове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освітнє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середовище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в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Новій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українській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chemeClr val="accent1"/>
                          </a:solidFill>
                        </a:rPr>
                        <a:t>школі</a:t>
                      </a:r>
                      <a:r>
                        <a:rPr lang="ru-RU" sz="2400" b="1" dirty="0">
                          <a:solidFill>
                            <a:schemeClr val="accent1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Курси за </a:t>
                      </a:r>
                      <a:r>
                        <a:rPr kumimoji="0" lang="ru-RU" sz="18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вибором</a:t>
                      </a:r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</a:rPr>
                        <a:t>, 30 годин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203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2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>
            <a:extLst>
              <a:ext uri="{FF2B5EF4-FFF2-40B4-BE49-F238E27FC236}">
                <a16:creationId xmlns:a16="http://schemas.microsoft.com/office/drawing/2014/main" id="{ED44C8D9-CC08-4088-91E7-6420C030D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6000" y="5771079"/>
            <a:ext cx="10515600" cy="1325563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ru-RU" altLang="ru-RU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br>
              <a:rPr lang="ru-RU" altLang="ru-RU" dirty="0">
                <a:solidFill>
                  <a:srgbClr val="FF0000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</a:br>
            <a:r>
              <a:rPr lang="ru-RU" altLang="ru-RU" b="1" dirty="0" err="1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Міцного</a:t>
            </a:r>
            <a:r>
              <a:rPr lang="ru-RU" altLang="ru-RU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Вам здоров</a:t>
            </a:r>
            <a:r>
              <a:rPr lang="en-US" altLang="ru-RU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’</a:t>
            </a:r>
            <a:r>
              <a:rPr lang="ru-RU" altLang="ru-RU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я!</a:t>
            </a:r>
            <a:br>
              <a:rPr lang="ru-RU" altLang="ru-RU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br>
              <a:rPr lang="ru-RU" altLang="ru-RU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endParaRPr lang="ru-RU" altLang="ru-RU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1507" name="Picture 6">
            <a:extLst>
              <a:ext uri="{FF2B5EF4-FFF2-40B4-BE49-F238E27FC236}">
                <a16:creationId xmlns:a16="http://schemas.microsoft.com/office/drawing/2014/main" id="{922357DF-BA0D-4977-956B-1D89F1326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4" y="2565400"/>
            <a:ext cx="3659187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Прямоугольник 3">
            <a:extLst>
              <a:ext uri="{FF2B5EF4-FFF2-40B4-BE49-F238E27FC236}">
                <a16:creationId xmlns:a16="http://schemas.microsoft.com/office/drawing/2014/main" id="{630E3241-13FF-4E58-803F-7890C3A73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194" y="286990"/>
            <a:ext cx="9837612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Завдання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дорослих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–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створити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світ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сприятливий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для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дітей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;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світ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, у 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якому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вони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захочуть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жити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і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творити</a:t>
            </a:r>
            <a:r>
              <a:rPr lang="ru-RU" altLang="uk-UA" sz="2600" b="1" i="1" dirty="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600" b="1" i="1" dirty="0" err="1">
                <a:solidFill>
                  <a:srgbClr val="3333CC"/>
                </a:solidFill>
                <a:latin typeface="Arial" panose="020B0604020202020204" pitchFamily="34" charset="0"/>
              </a:rPr>
              <a:t>майбутнє</a:t>
            </a:r>
            <a:endParaRPr lang="ru-RU" altLang="uk-UA" sz="2600" b="1" i="1" dirty="0">
              <a:solidFill>
                <a:srgbClr val="3333CC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uk-UA" sz="24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2400" b="1" i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Там, де немає змін і необхідності в змінах,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2400" b="1" i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розум гине                                     </a:t>
            </a:r>
            <a:r>
              <a:rPr lang="uk-UA" altLang="uk-UA" sz="2400" i="1" dirty="0" err="1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Герберт</a:t>
            </a:r>
            <a:r>
              <a:rPr lang="uk-UA" altLang="uk-UA" sz="2400" i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altLang="uk-UA" sz="2400" i="1" dirty="0" err="1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Уеллс</a:t>
            </a:r>
            <a:endParaRPr lang="uk-UA" altLang="uk-UA" sz="2400" dirty="0">
              <a:solidFill>
                <a:srgbClr val="33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br>
              <a:rPr lang="ru-RU" altLang="uk-UA" sz="2400" b="1" dirty="0">
                <a:solidFill>
                  <a:srgbClr val="98480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uk-UA" sz="2400" b="1" dirty="0">
              <a:solidFill>
                <a:srgbClr val="98480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5B1F636-9D2B-4B78-BFF5-8AB1AC469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501" y="0"/>
            <a:ext cx="6525000" cy="855000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chemeClr val="accent1"/>
                </a:solidFill>
              </a:rPr>
              <a:t>Понятійний</a:t>
            </a:r>
            <a:r>
              <a:rPr lang="ru-RU" dirty="0">
                <a:solidFill>
                  <a:schemeClr val="accent1"/>
                </a:solidFill>
              </a:rPr>
              <a:t> </a:t>
            </a:r>
            <a:r>
              <a:rPr lang="ru-RU" dirty="0" err="1">
                <a:solidFill>
                  <a:schemeClr val="accent1"/>
                </a:solidFill>
              </a:rPr>
              <a:t>апарат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DADBA8-D1B6-43A2-93E0-2AB83224A9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3093" y="842807"/>
            <a:ext cx="7209001" cy="1421928"/>
          </a:xfr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 err="1">
                <a:solidFill>
                  <a:schemeClr val="accent1"/>
                </a:solidFill>
              </a:rPr>
              <a:t>Педагогічний</a:t>
            </a:r>
            <a:r>
              <a:rPr lang="ru-RU" sz="2400" dirty="0">
                <a:solidFill>
                  <a:schemeClr val="accent1"/>
                </a:solidFill>
              </a:rPr>
              <a:t> феномен, </a:t>
            </a:r>
            <a:r>
              <a:rPr lang="ru-RU" sz="2400" dirty="0" err="1">
                <a:solidFill>
                  <a:schemeClr val="accent1"/>
                </a:solidFill>
              </a:rPr>
              <a:t>що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характеризує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системну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спрямованість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зусиль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усіх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суб’єктів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освітнього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процесу</a:t>
            </a:r>
            <a:r>
              <a:rPr lang="ru-RU" sz="2400" dirty="0">
                <a:solidFill>
                  <a:schemeClr val="accent1"/>
                </a:solidFill>
              </a:rPr>
              <a:t> на </a:t>
            </a:r>
            <a:r>
              <a:rPr lang="ru-RU" sz="2400" dirty="0" err="1">
                <a:solidFill>
                  <a:schemeClr val="accent1"/>
                </a:solidFill>
              </a:rPr>
              <a:t>забезпечення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фізичного</a:t>
            </a:r>
            <a:r>
              <a:rPr lang="ru-RU" sz="2400" dirty="0">
                <a:solidFill>
                  <a:schemeClr val="accent1"/>
                </a:solidFill>
              </a:rPr>
              <a:t>, </a:t>
            </a:r>
            <a:r>
              <a:rPr lang="ru-RU" sz="2400" dirty="0" err="1">
                <a:solidFill>
                  <a:schemeClr val="accent1"/>
                </a:solidFill>
              </a:rPr>
              <a:t>психічного</a:t>
            </a:r>
            <a:r>
              <a:rPr lang="ru-RU" sz="2400" dirty="0">
                <a:solidFill>
                  <a:schemeClr val="accent1"/>
                </a:solidFill>
              </a:rPr>
              <a:t>, духовного й </a:t>
            </a:r>
            <a:r>
              <a:rPr lang="ru-RU" sz="2400" dirty="0" err="1">
                <a:solidFill>
                  <a:schemeClr val="accent1"/>
                </a:solidFill>
              </a:rPr>
              <a:t>соціального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благополуччя</a:t>
            </a:r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err="1">
                <a:solidFill>
                  <a:schemeClr val="accent1"/>
                </a:solidFill>
              </a:rPr>
              <a:t>учнів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AA4C6287-9827-4FFB-8523-EC29B370BCE6}"/>
              </a:ext>
            </a:extLst>
          </p:cNvPr>
          <p:cNvSpPr txBox="1">
            <a:spLocks/>
          </p:cNvSpPr>
          <p:nvPr/>
        </p:nvSpPr>
        <p:spPr>
          <a:xfrm>
            <a:off x="8405040" y="1197000"/>
            <a:ext cx="3516898" cy="9777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</a:rPr>
              <a:t>Здоров’язбереження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</a:rPr>
              <a:t>(В. </a:t>
            </a:r>
            <a:r>
              <a:rPr lang="ru-RU" sz="1800" b="1" dirty="0" err="1">
                <a:solidFill>
                  <a:schemeClr val="bg1"/>
                </a:solidFill>
              </a:rPr>
              <a:t>Єфімова</a:t>
            </a:r>
            <a:r>
              <a:rPr lang="ru-RU" sz="1800" b="1" dirty="0">
                <a:solidFill>
                  <a:schemeClr val="bg1"/>
                </a:solidFill>
              </a:rPr>
              <a:t>)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75B5B8D-660D-4EAE-89CD-F81EE33A5A36}"/>
              </a:ext>
            </a:extLst>
          </p:cNvPr>
          <p:cNvSpPr/>
          <p:nvPr/>
        </p:nvSpPr>
        <p:spPr>
          <a:xfrm>
            <a:off x="7691937" y="1320653"/>
            <a:ext cx="706083" cy="7060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7D803A-A09E-4FD1-89C8-FF9BA809B40C}"/>
              </a:ext>
            </a:extLst>
          </p:cNvPr>
          <p:cNvSpPr txBox="1"/>
          <p:nvPr/>
        </p:nvSpPr>
        <p:spPr>
          <a:xfrm>
            <a:off x="7744255" y="138130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2E27D744-D115-40E0-B1EB-900E55D9ED15}"/>
              </a:ext>
            </a:extLst>
          </p:cNvPr>
          <p:cNvSpPr txBox="1">
            <a:spLocks/>
          </p:cNvSpPr>
          <p:nvPr/>
        </p:nvSpPr>
        <p:spPr>
          <a:xfrm>
            <a:off x="8405040" y="2885260"/>
            <a:ext cx="3516898" cy="9777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err="1">
                <a:solidFill>
                  <a:schemeClr val="bg1"/>
                </a:solidFill>
              </a:rPr>
              <a:t>Ціннісне</a:t>
            </a:r>
            <a:r>
              <a:rPr lang="ru-RU" sz="1800" b="1" dirty="0">
                <a:solidFill>
                  <a:schemeClr val="bg1"/>
                </a:solidFill>
              </a:rPr>
              <a:t> </a:t>
            </a:r>
            <a:r>
              <a:rPr lang="ru-RU" sz="1800" b="1" dirty="0" err="1">
                <a:solidFill>
                  <a:schemeClr val="bg1"/>
                </a:solidFill>
              </a:rPr>
              <a:t>ставлення</a:t>
            </a:r>
            <a:r>
              <a:rPr lang="ru-RU" sz="1800" b="1" dirty="0">
                <a:solidFill>
                  <a:schemeClr val="bg1"/>
                </a:solidFill>
              </a:rPr>
              <a:t> до </a:t>
            </a:r>
            <a:r>
              <a:rPr lang="ru-RU" sz="1800" b="1" dirty="0" err="1">
                <a:solidFill>
                  <a:schemeClr val="bg1"/>
                </a:solidFill>
              </a:rPr>
              <a:t>здоров’я</a:t>
            </a:r>
            <a:r>
              <a:rPr lang="ru-RU" sz="1800" b="1" dirty="0">
                <a:solidFill>
                  <a:schemeClr val="bg1"/>
                </a:solidFill>
              </a:rPr>
              <a:t> (О. </a:t>
            </a:r>
            <a:r>
              <a:rPr lang="ru-RU" sz="1800" b="1" dirty="0" err="1">
                <a:solidFill>
                  <a:schemeClr val="bg1"/>
                </a:solidFill>
              </a:rPr>
              <a:t>Єжова</a:t>
            </a:r>
            <a:r>
              <a:rPr lang="ru-RU" sz="1800" b="1" dirty="0">
                <a:solidFill>
                  <a:schemeClr val="bg1"/>
                </a:solidFill>
              </a:rPr>
              <a:t>)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5AFABD5-7DA5-4A77-A223-52FD20E89B98}"/>
              </a:ext>
            </a:extLst>
          </p:cNvPr>
          <p:cNvSpPr/>
          <p:nvPr/>
        </p:nvSpPr>
        <p:spPr>
          <a:xfrm>
            <a:off x="7698957" y="2936940"/>
            <a:ext cx="706083" cy="7060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9BC3FE-958D-4665-A73D-C704B64E7D03}"/>
              </a:ext>
            </a:extLst>
          </p:cNvPr>
          <p:cNvSpPr txBox="1"/>
          <p:nvPr/>
        </p:nvSpPr>
        <p:spPr>
          <a:xfrm>
            <a:off x="7803593" y="30182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9407B2D5-7E21-4FC6-871E-2E2D61A50C06}"/>
              </a:ext>
            </a:extLst>
          </p:cNvPr>
          <p:cNvSpPr txBox="1">
            <a:spLocks/>
          </p:cNvSpPr>
          <p:nvPr/>
        </p:nvSpPr>
        <p:spPr>
          <a:xfrm>
            <a:off x="8485662" y="4414289"/>
            <a:ext cx="3516898" cy="9777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</a:rPr>
              <a:t>Здоров’яспрямована </a:t>
            </a:r>
            <a:r>
              <a:rPr lang="ru-RU" sz="1800" b="1" dirty="0" err="1">
                <a:solidFill>
                  <a:schemeClr val="bg1"/>
                </a:solidFill>
              </a:rPr>
              <a:t>діяльність</a:t>
            </a:r>
            <a:endParaRPr lang="ru-RU" sz="1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</a:rPr>
              <a:t>(О. </a:t>
            </a:r>
            <a:r>
              <a:rPr lang="ru-RU" sz="1800" b="1" dirty="0" err="1">
                <a:solidFill>
                  <a:schemeClr val="bg1"/>
                </a:solidFill>
              </a:rPr>
              <a:t>Єжова</a:t>
            </a:r>
            <a:r>
              <a:rPr lang="ru-RU" sz="1800" b="1" dirty="0">
                <a:solidFill>
                  <a:schemeClr val="bg1"/>
                </a:solidFill>
              </a:rPr>
              <a:t>) 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A88A757-362C-456D-9D58-4391BD5B897B}"/>
              </a:ext>
            </a:extLst>
          </p:cNvPr>
          <p:cNvSpPr/>
          <p:nvPr/>
        </p:nvSpPr>
        <p:spPr>
          <a:xfrm>
            <a:off x="7779579" y="4459588"/>
            <a:ext cx="706083" cy="70608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957485-E5B8-4A9F-9066-40BA749ACED1}"/>
              </a:ext>
            </a:extLst>
          </p:cNvPr>
          <p:cNvSpPr txBox="1"/>
          <p:nvPr/>
        </p:nvSpPr>
        <p:spPr>
          <a:xfrm>
            <a:off x="7796573" y="4490453"/>
            <a:ext cx="601447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2346C657-1328-4508-8F6F-EE9903E1EA29}"/>
              </a:ext>
            </a:extLst>
          </p:cNvPr>
          <p:cNvSpPr/>
          <p:nvPr/>
        </p:nvSpPr>
        <p:spPr>
          <a:xfrm>
            <a:off x="1144250" y="2490168"/>
            <a:ext cx="6358619" cy="1754326"/>
          </a:xfrm>
          <a:prstGeom prst="rect">
            <a:avLst/>
          </a:prstGeom>
          <a:ln w="285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6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sz="2400" dirty="0">
                <a:solidFill>
                  <a:srgbClr val="0F6FC6"/>
                </a:solidFill>
              </a:rPr>
              <a:t>Системне й динамічне психічне утворення особистості на основі </a:t>
            </a:r>
            <a:r>
              <a:rPr lang="uk-UA" sz="2400" dirty="0" err="1">
                <a:solidFill>
                  <a:srgbClr val="0F6FC6"/>
                </a:solidFill>
              </a:rPr>
              <a:t>емоційно</a:t>
            </a:r>
            <a:r>
              <a:rPr lang="uk-UA" sz="2400" dirty="0">
                <a:solidFill>
                  <a:srgbClr val="0F6FC6"/>
                </a:solidFill>
              </a:rPr>
              <a:t>-ціннісної сфери, сукупності знань про здоров’я, що обов’язково відображається та реалізується у свідомо обраному стилі життя</a:t>
            </a:r>
          </a:p>
        </p:txBody>
      </p:sp>
      <p:sp>
        <p:nvSpPr>
          <p:cNvPr id="22" name="Прямокутник 21">
            <a:extLst>
              <a:ext uri="{FF2B5EF4-FFF2-40B4-BE49-F238E27FC236}">
                <a16:creationId xmlns:a16="http://schemas.microsoft.com/office/drawing/2014/main" id="{46530623-058D-44EC-A904-A5EF1B5E40B1}"/>
              </a:ext>
            </a:extLst>
          </p:cNvPr>
          <p:cNvSpPr/>
          <p:nvPr/>
        </p:nvSpPr>
        <p:spPr>
          <a:xfrm>
            <a:off x="303093" y="4498041"/>
            <a:ext cx="7209001" cy="1421928"/>
          </a:xfrm>
          <a:prstGeom prst="rect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64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sz="2400" dirty="0">
                <a:solidFill>
                  <a:srgbClr val="0F6FC6"/>
                </a:solidFill>
              </a:rPr>
              <a:t>Сукупність планомірних освітніх дій та заходів, зосереджених на збереженні й зміцненні здоров’я особистості шляхом формування у неї ціннісного ставлення до власного здоров’я та здоров’я інших</a:t>
            </a:r>
          </a:p>
        </p:txBody>
      </p:sp>
    </p:spTree>
    <p:extLst>
      <p:ext uri="{BB962C8B-B14F-4D97-AF65-F5344CB8AC3E}">
        <p14:creationId xmlns:p14="http://schemas.microsoft.com/office/powerpoint/2010/main" val="38133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043C40-34D6-4EC9-89F6-1C3389598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437" y="1274437"/>
            <a:ext cx="4854563" cy="4854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60678C9-66AA-47A8-9BAB-F666E38B7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875"/>
          </a:xfrm>
        </p:spPr>
        <p:txBody>
          <a:bodyPr/>
          <a:lstStyle/>
          <a:p>
            <a:r>
              <a:rPr lang="ru-RU" b="1" dirty="0" err="1"/>
              <a:t>Вплив</a:t>
            </a:r>
            <a:r>
              <a:rPr lang="ru-RU" b="1" dirty="0"/>
              <a:t> </a:t>
            </a:r>
            <a:r>
              <a:rPr lang="ru-RU" b="1" dirty="0" err="1"/>
              <a:t>людини</a:t>
            </a:r>
            <a:r>
              <a:rPr lang="ru-RU" b="1" dirty="0"/>
              <a:t> на </a:t>
            </a:r>
            <a:r>
              <a:rPr lang="ru-RU" b="1" dirty="0" err="1"/>
              <a:t>власне</a:t>
            </a:r>
            <a:r>
              <a:rPr lang="ru-RU" b="1" dirty="0"/>
              <a:t> </a:t>
            </a:r>
            <a:r>
              <a:rPr lang="ru-RU" b="1" dirty="0" err="1"/>
              <a:t>здоров’я</a:t>
            </a:r>
            <a:r>
              <a:rPr lang="ru-RU" b="1" dirty="0"/>
              <a:t>:</a:t>
            </a:r>
            <a:endParaRPr lang="uk-UA" b="1" dirty="0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7E87A554-46B8-4D8E-8A75-2BCC080011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6000" y="1134000"/>
            <a:ext cx="10515600" cy="4682963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90000"/>
              </a:lnSpc>
              <a:buFontTx/>
              <a:buNone/>
            </a:pPr>
            <a:endParaRPr lang="uk-UA" alt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uk-UA" altLang="ru-RU" sz="58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ФЗЗВВП: </a:t>
            </a:r>
            <a:r>
              <a:rPr lang="uk-UA" altLang="ru-RU" sz="4300" b="1" i="1" spc="150" dirty="0">
                <a:solidFill>
                  <a:srgbClr val="FF0000"/>
                </a:solidFill>
                <a:cs typeface="Arial" panose="020B0604020202020204" pitchFamily="34" charset="0"/>
              </a:rPr>
              <a:t>ф</a:t>
            </a: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ормування,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			        </a:t>
            </a:r>
            <a:r>
              <a:rPr lang="uk-UA" altLang="ru-RU" sz="4300" b="1" i="1" spc="150" dirty="0">
                <a:solidFill>
                  <a:srgbClr val="FF0000"/>
                </a:solidFill>
                <a:cs typeface="Arial" panose="020B0604020202020204" pitchFamily="34" charset="0"/>
              </a:rPr>
              <a:t>з</a:t>
            </a: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береження,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			        </a:t>
            </a:r>
            <a:r>
              <a:rPr lang="uk-UA" altLang="ru-RU" sz="4300" b="1" i="1" spc="150" dirty="0">
                <a:solidFill>
                  <a:srgbClr val="FF0000"/>
                </a:solidFill>
                <a:cs typeface="Arial" panose="020B0604020202020204" pitchFamily="34" charset="0"/>
              </a:rPr>
              <a:t>з</a:t>
            </a: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міцнення,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altLang="ru-RU" sz="4300" b="1" i="1" spc="150" dirty="0">
                <a:solidFill>
                  <a:srgbClr val="FF0000"/>
                </a:solidFill>
                <a:cs typeface="Arial" panose="020B0604020202020204" pitchFamily="34" charset="0"/>
              </a:rPr>
              <a:t>                     в</a:t>
            </a: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икористання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                              (споживання), </a:t>
            </a:r>
          </a:p>
          <a:p>
            <a:pPr lvl="4">
              <a:lnSpc>
                <a:spcPct val="90000"/>
              </a:lnSpc>
              <a:buFontTx/>
              <a:buNone/>
            </a:pPr>
            <a:r>
              <a:rPr lang="uk-UA" altLang="ru-RU" sz="4300" b="1" i="1" spc="150" dirty="0">
                <a:solidFill>
                  <a:srgbClr val="003399"/>
                </a:solidFill>
                <a:cs typeface="Arial" panose="020B0604020202020204" pitchFamily="34" charset="0"/>
              </a:rPr>
              <a:t>       </a:t>
            </a:r>
            <a:r>
              <a:rPr lang="uk-UA" altLang="ru-RU" sz="4300" b="1" i="1" spc="150" dirty="0">
                <a:solidFill>
                  <a:srgbClr val="FF0000"/>
                </a:solidFill>
                <a:cs typeface="Arial" panose="020B0604020202020204" pitchFamily="34" charset="0"/>
              </a:rPr>
              <a:t>в</a:t>
            </a: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ідновлення і</a:t>
            </a:r>
          </a:p>
          <a:p>
            <a:pPr lvl="4">
              <a:lnSpc>
                <a:spcPct val="90000"/>
              </a:lnSpc>
              <a:buFontTx/>
              <a:buNone/>
            </a:pP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       </a:t>
            </a:r>
            <a:r>
              <a:rPr lang="uk-UA" altLang="ru-RU" sz="4300" b="1" i="1" spc="150" dirty="0">
                <a:solidFill>
                  <a:srgbClr val="FF0000"/>
                </a:solidFill>
                <a:cs typeface="Arial" panose="020B0604020202020204" pitchFamily="34" charset="0"/>
              </a:rPr>
              <a:t>п</a:t>
            </a:r>
            <a:r>
              <a:rPr lang="uk-UA" altLang="ru-RU" sz="4300" b="1" i="1" spc="150" dirty="0">
                <a:solidFill>
                  <a:srgbClr val="0033CC"/>
                </a:solidFill>
                <a:cs typeface="Arial" panose="020B0604020202020204" pitchFamily="34" charset="0"/>
              </a:rPr>
              <a:t>ередача</a:t>
            </a:r>
          </a:p>
          <a:p>
            <a:pPr lvl="4">
              <a:lnSpc>
                <a:spcPct val="90000"/>
              </a:lnSpc>
              <a:buFontTx/>
              <a:buNone/>
            </a:pPr>
            <a:r>
              <a:rPr lang="uk-UA" alt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endParaRPr lang="ru-RU" altLang="ru-RU" sz="3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BCD35D9-C94E-4C53-85D5-1910A00620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1000" y="9000"/>
            <a:ext cx="7380000" cy="1620000"/>
          </a:xfrm>
        </p:spPr>
        <p:txBody>
          <a:bodyPr>
            <a:noAutofit/>
          </a:bodyPr>
          <a:lstStyle/>
          <a:p>
            <a:r>
              <a:rPr lang="uk-UA" altLang="ru-RU" sz="4400" b="1" dirty="0">
                <a:solidFill>
                  <a:srgbClr val="0F6FC6"/>
                </a:solidFill>
                <a:cs typeface="Arial" panose="020B0604020202020204" pitchFamily="34" charset="0"/>
              </a:rPr>
              <a:t>Педагогічна діяльність здійснюється у 3-х напрямах:</a:t>
            </a:r>
            <a:endParaRPr lang="ru-RU" altLang="ru-RU" sz="44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7A240AC9-4F94-4FB8-8389-399D8723CB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0362684"/>
              </p:ext>
            </p:extLst>
          </p:nvPr>
        </p:nvGraphicFramePr>
        <p:xfrm>
          <a:off x="0" y="1764000"/>
          <a:ext cx="8931000" cy="2866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56E8CD27-941C-404A-AE82-4CA835444203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4754826"/>
            <a:ext cx="9135000" cy="1498166"/>
          </a:xfrm>
          <a:prstGeom prst="rect">
            <a:avLst/>
          </a:prstGeom>
          <a:gradFill flip="none" rotWithShape="1">
            <a:gsLst>
              <a:gs pos="98946">
                <a:srgbClr val="AAD3F9"/>
              </a:gs>
              <a:gs pos="97892">
                <a:srgbClr val="A7D2F9"/>
              </a:gs>
              <a:gs pos="95784">
                <a:srgbClr val="A2CFF9"/>
              </a:gs>
              <a:gs pos="91568">
                <a:srgbClr val="98CAF8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altLang="ru-RU" sz="5300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Поняття, актуальне сьогодні – </a:t>
            </a:r>
          </a:p>
          <a:p>
            <a:r>
              <a:rPr lang="uk-UA" altLang="ru-RU" sz="5300" i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діяльність, спрямована на здоров'я</a:t>
            </a:r>
            <a:endParaRPr lang="ru-RU" altLang="ru-RU" sz="40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F72506-E576-4528-8BE2-BD217130882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8740" t="29527" r="51575" b="5906"/>
          <a:stretch/>
        </p:blipFill>
        <p:spPr>
          <a:xfrm>
            <a:off x="9336000" y="551794"/>
            <a:ext cx="1731000" cy="567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487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33A2D1C6-93A9-4A45-B024-EBC593907A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solidFill>
            <a:srgbClr val="FFFF99">
              <a:alpha val="72941"/>
            </a:srgbClr>
          </a:solidFill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uk-UA" b="1" dirty="0">
                <a:solidFill>
                  <a:srgbClr val="0F6FC6"/>
                </a:solidFill>
              </a:rPr>
              <a:t>Школа здоров'я -</a:t>
            </a:r>
            <a:endParaRPr lang="ru-RU" b="1" dirty="0">
              <a:solidFill>
                <a:srgbClr val="0F6FC6"/>
              </a:solidFill>
            </a:endParaRPr>
          </a:p>
        </p:txBody>
      </p:sp>
      <p:sp>
        <p:nvSpPr>
          <p:cNvPr id="27651" name="Rectangle 4">
            <a:extLst>
              <a:ext uri="{FF2B5EF4-FFF2-40B4-BE49-F238E27FC236}">
                <a16:creationId xmlns:a16="http://schemas.microsoft.com/office/drawing/2014/main" id="{A28B73C1-5D57-478A-987D-0A0DE5B0BD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це школа педагогічної підтримки і захисту дитини, фізичного, психічного, духовного  складових її здоров'я, яка створює для учасників освітнього процесу здоров'язбережувальний освітній простір, забезпечує взаємозв'язок між високим рівнем здоров'я і якісною освітою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uk-UA" sz="2600" b="1" dirty="0">
                <a:solidFill>
                  <a:srgbClr val="FF0000"/>
                </a:solidFill>
                <a:cs typeface="Arial" pitchFamily="34" charset="0"/>
              </a:rPr>
              <a:t>До діяльності Школи сприяння здоров'ю залучені: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учнівські та педагогічні колективи,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батьківська громадськість,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органи учнівського самоврядування,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місцеві органи влади,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шефи,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uk-UA" sz="2600" b="1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громадські організації</a:t>
            </a:r>
            <a:endParaRPr lang="ru-RU" sz="2600" b="1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>
            <a:extLst>
              <a:ext uri="{FF2B5EF4-FFF2-40B4-BE49-F238E27FC236}">
                <a16:creationId xmlns:a16="http://schemas.microsoft.com/office/drawing/2014/main" id="{CB1273E0-C5C8-4BA6-98AB-B8ABA58ECAA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99">
              <a:alpha val="70980"/>
            </a:srgbClr>
          </a:solidFill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pPr>
              <a:defRPr/>
            </a:pPr>
            <a:r>
              <a:rPr lang="uk-UA" b="1" dirty="0">
                <a:solidFill>
                  <a:srgbClr val="0F6FC6"/>
                </a:solidFill>
              </a:rPr>
              <a:t>Проекти</a:t>
            </a:r>
            <a:r>
              <a:rPr lang="uk-UA" b="1" dirty="0">
                <a:solidFill>
                  <a:srgbClr val="3333CC"/>
                </a:solidFill>
              </a:rPr>
              <a:t> </a:t>
            </a:r>
            <a:r>
              <a:rPr lang="uk-UA" b="1" dirty="0">
                <a:solidFill>
                  <a:srgbClr val="FF0000"/>
                </a:solidFill>
              </a:rPr>
              <a:t>шкіл здоров’я </a:t>
            </a:r>
            <a:br>
              <a:rPr lang="uk-UA" b="1" dirty="0">
                <a:solidFill>
                  <a:srgbClr val="3333CC"/>
                </a:solidFill>
              </a:rPr>
            </a:br>
            <a:r>
              <a:rPr lang="uk-UA" b="1" dirty="0">
                <a:solidFill>
                  <a:srgbClr val="0F6FC6"/>
                </a:solidFill>
              </a:rPr>
              <a:t>в Україні </a:t>
            </a:r>
            <a:r>
              <a:rPr lang="uk-UA" b="1" dirty="0">
                <a:solidFill>
                  <a:srgbClr val="0F6FC6"/>
                </a:solidFill>
                <a:cs typeface="Arial" pitchFamily="34" charset="0"/>
              </a:rPr>
              <a:t>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63C5E4B0-4AE0-4F88-BFD8-D23B1250390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1" name="Picture 2">
            <a:extLst>
              <a:ext uri="{FF2B5EF4-FFF2-40B4-BE49-F238E27FC236}">
                <a16:creationId xmlns:a16="http://schemas.microsoft.com/office/drawing/2014/main" id="{0DC4AD8D-4036-431B-9C5B-EAE9A4811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333376"/>
            <a:ext cx="1741488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Місце для SmartArt 5">
            <a:extLst>
              <a:ext uri="{FF2B5EF4-FFF2-40B4-BE49-F238E27FC236}">
                <a16:creationId xmlns:a16="http://schemas.microsoft.com/office/drawing/2014/main" id="{084B2FD2-4CAC-4BDF-BB12-48014E23FA6E}"/>
              </a:ext>
            </a:extLst>
          </p:cNvPr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3392194815"/>
              </p:ext>
            </p:extLst>
          </p:nvPr>
        </p:nvGraphicFramePr>
        <p:xfrm>
          <a:off x="-20381" y="879479"/>
          <a:ext cx="9144000" cy="5898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3C458DF6-2396-42C8-B796-2CF6D997DCF1}"/>
              </a:ext>
            </a:extLst>
          </p:cNvPr>
          <p:cNvSpPr/>
          <p:nvPr/>
        </p:nvSpPr>
        <p:spPr>
          <a:xfrm>
            <a:off x="1056000" y="248443"/>
            <a:ext cx="8404225" cy="60166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ts val="2880"/>
              </a:lnSpc>
              <a:defRPr/>
            </a:pPr>
            <a:endParaRPr lang="uk-UA" b="1" dirty="0">
              <a:solidFill>
                <a:srgbClr val="3333CC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38057F-4A7E-4C4E-9C09-1E01A6022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6139" y="203200"/>
            <a:ext cx="8296275" cy="6921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uk-UA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uk-UA" sz="3600" b="1" dirty="0">
                <a:solidFill>
                  <a:srgbClr val="0F6FC6"/>
                </a:solidFill>
              </a:rPr>
              <a:t>Компоненти Школи здоров’я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0FAAE4-9775-4E43-AA55-C4633744C1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000" y="3910810"/>
            <a:ext cx="4561800" cy="29669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16063-F226-422B-A05E-DFF3515CE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178557"/>
            <a:ext cx="10515600" cy="700016"/>
          </a:xfrm>
          <a:solidFill>
            <a:srgbClr val="FFFFCC"/>
          </a:solidFill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F6FC6"/>
                </a:solidFill>
              </a:rPr>
              <a:t>Безпечна і </a:t>
            </a:r>
            <a:r>
              <a:rPr lang="ru-RU" sz="3600" b="1" dirty="0" err="1">
                <a:solidFill>
                  <a:srgbClr val="0F6FC6"/>
                </a:solidFill>
              </a:rPr>
              <a:t>дружня</a:t>
            </a:r>
            <a:r>
              <a:rPr lang="ru-RU" sz="3600" b="1" dirty="0">
                <a:solidFill>
                  <a:srgbClr val="0F6FC6"/>
                </a:solidFill>
              </a:rPr>
              <a:t> до </a:t>
            </a:r>
            <a:r>
              <a:rPr lang="ru-RU" sz="3600" b="1" dirty="0" err="1">
                <a:solidFill>
                  <a:srgbClr val="0F6FC6"/>
                </a:solidFill>
              </a:rPr>
              <a:t>дитини</a:t>
            </a:r>
            <a:r>
              <a:rPr lang="ru-RU" sz="3600" b="1" dirty="0">
                <a:solidFill>
                  <a:srgbClr val="0F6FC6"/>
                </a:solidFill>
              </a:rPr>
              <a:t> школа (БДДШ)</a:t>
            </a:r>
            <a:endParaRPr lang="uk-UA" sz="3600" b="1" dirty="0">
              <a:solidFill>
                <a:srgbClr val="0F6FC6"/>
              </a:solidFill>
            </a:endParaRP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063D0255-0B89-42C7-9BF0-44D35F490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13" y="1079100"/>
            <a:ext cx="6811158" cy="5139900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i="1" dirty="0"/>
              <a:t>Про створення безпечного освітнього середовища в закладі освіти та попередження і протидії </a:t>
            </a:r>
            <a:r>
              <a:rPr lang="uk-UA" sz="2400" i="1" dirty="0" err="1"/>
              <a:t>булінгу</a:t>
            </a:r>
            <a:r>
              <a:rPr lang="uk-UA" sz="2400" i="1" dirty="0"/>
              <a:t> (цькуванню): </a:t>
            </a:r>
            <a:r>
              <a:rPr lang="uk-UA" sz="2400" i="1" dirty="0">
                <a:hlinkClick r:id="rId2" action="ppaction://hlinkfile"/>
              </a:rPr>
              <a:t>Лист МОН </a:t>
            </a:r>
            <a:r>
              <a:rPr lang="uk-UA" sz="2400" i="1" dirty="0"/>
              <a:t>№ 1/9-436 від 14.08.2020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89F0775-ECF2-4E03-BA6B-8DF0E1D432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1" b="14795"/>
          <a:stretch/>
        </p:blipFill>
        <p:spPr bwMode="auto">
          <a:xfrm>
            <a:off x="6557885" y="1079101"/>
            <a:ext cx="5539273" cy="56218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96A4B772-E146-4971-8988-3FDCF0EBEEBB}"/>
              </a:ext>
            </a:extLst>
          </p:cNvPr>
          <p:cNvSpPr/>
          <p:nvPr/>
        </p:nvSpPr>
        <p:spPr>
          <a:xfrm>
            <a:off x="381000" y="2529000"/>
            <a:ext cx="5805000" cy="3416320"/>
          </a:xfrm>
          <a:prstGeom prst="rect">
            <a:avLst/>
          </a:prstGeom>
          <a:solidFill>
            <a:srgbClr val="0099FF">
              <a:alpha val="25098"/>
            </a:srgbClr>
          </a:solidFill>
        </p:spPr>
        <p:txBody>
          <a:bodyPr wrap="square">
            <a:spAutoFit/>
          </a:bodyPr>
          <a:lstStyle/>
          <a:p>
            <a:pPr indent="450215"/>
            <a:r>
              <a:rPr lang="uk-UA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Стандарти БДДШ</a:t>
            </a:r>
          </a:p>
          <a:p>
            <a:pPr indent="450215"/>
            <a:r>
              <a:rPr lang="uk-UA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1.	Захисне та сприятливе для здоров’я і навчання фізичне середовище.</a:t>
            </a:r>
          </a:p>
          <a:p>
            <a:pPr indent="450215"/>
            <a:r>
              <a:rPr lang="uk-UA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2.	Комфортне психосоціальне середовище.</a:t>
            </a:r>
          </a:p>
          <a:p>
            <a:pPr indent="450215"/>
            <a:r>
              <a:rPr lang="uk-UA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3.	Навчання дітей і дорослих на засадах компетентнісного підходу.</a:t>
            </a:r>
          </a:p>
          <a:p>
            <a:pPr indent="450215"/>
            <a:r>
              <a:rPr lang="uk-UA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4.	Ефективне самоврядування: управління, партнерство та участь</a:t>
            </a:r>
          </a:p>
        </p:txBody>
      </p:sp>
    </p:spTree>
    <p:extLst>
      <p:ext uri="{BB962C8B-B14F-4D97-AF65-F5344CB8AC3E}">
        <p14:creationId xmlns:p14="http://schemas.microsoft.com/office/powerpoint/2010/main" val="123832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</TotalTime>
  <Words>1879</Words>
  <Application>Microsoft Office PowerPoint</Application>
  <PresentationFormat>Широкий екран</PresentationFormat>
  <Paragraphs>302</Paragraphs>
  <Slides>22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Тема Office</vt:lpstr>
      <vt:lpstr>Презентація PowerPoint</vt:lpstr>
      <vt:lpstr>Питання, які ми обговоримо:</vt:lpstr>
      <vt:lpstr>Понятійний апарат</vt:lpstr>
      <vt:lpstr>Вплив людини на власне здоров’я:</vt:lpstr>
      <vt:lpstr>Педагогічна діяльність здійснюється у 3-х напрямах:</vt:lpstr>
      <vt:lpstr>Школа здоров'я -</vt:lpstr>
      <vt:lpstr>Проекти шкіл здоров’я  в Україні  </vt:lpstr>
      <vt:lpstr>  Компоненти Школи здоров’я</vt:lpstr>
      <vt:lpstr>Безпечна і дружня до дитини школа (БДДШ)</vt:lpstr>
      <vt:lpstr>Презентація PowerPoint</vt:lpstr>
      <vt:lpstr>ПРОЕКТИ ЗДОРОВ’ЯЗБЕРЕЖЕННЯ В П(ПТ)О </vt:lpstr>
      <vt:lpstr>ПРОЕКТИ  ПРОФІЛАКТИКИ ВІЛ/СНІДу</vt:lpstr>
      <vt:lpstr>Презентація PowerPoint</vt:lpstr>
      <vt:lpstr>Інтерактивні методи – невід’ємна складова навчання життєвим навичкам</vt:lpstr>
      <vt:lpstr>Життєві навички:  що це?</vt:lpstr>
      <vt:lpstr>Життєві навички: тверді? м’які? https://www.youtube.com/watch?app=desktop&amp;v=6npkRDBQrw4&amp;list=RDCMUCBJx3fpN2SY9W9zY3e2R1RA&amp;start_radio=1&amp;t=9</vt:lpstr>
      <vt:lpstr>Презентація PowerPoint</vt:lpstr>
      <vt:lpstr>ООЖН – це ефективна педагогічна технологія сучасної превентивної освіти</vt:lpstr>
      <vt:lpstr>Ресурси для роботи з учнями</vt:lpstr>
      <vt:lpstr>Ресурси для роботи з учнями</vt:lpstr>
      <vt:lpstr>Ресурси підготовки педагогів</vt:lpstr>
      <vt:lpstr>  Міцного Вам здоров’я!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Успенська Валентина Миколаївна</cp:lastModifiedBy>
  <cp:revision>57</cp:revision>
  <dcterms:created xsi:type="dcterms:W3CDTF">2020-07-31T15:22:17Z</dcterms:created>
  <dcterms:modified xsi:type="dcterms:W3CDTF">2021-03-24T12:34:14Z</dcterms:modified>
</cp:coreProperties>
</file>