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48"/>
  </p:notesMasterIdLst>
  <p:handoutMasterIdLst>
    <p:handoutMasterId r:id="rId49"/>
  </p:handoutMasterIdLst>
  <p:sldIdLst>
    <p:sldId id="278" r:id="rId2"/>
    <p:sldId id="564" r:id="rId3"/>
    <p:sldId id="590" r:id="rId4"/>
    <p:sldId id="591" r:id="rId5"/>
    <p:sldId id="592" r:id="rId6"/>
    <p:sldId id="593" r:id="rId7"/>
    <p:sldId id="583" r:id="rId8"/>
    <p:sldId id="578" r:id="rId9"/>
    <p:sldId id="579" r:id="rId10"/>
    <p:sldId id="584" r:id="rId11"/>
    <p:sldId id="582" r:id="rId12"/>
    <p:sldId id="581" r:id="rId13"/>
    <p:sldId id="580" r:id="rId14"/>
    <p:sldId id="585" r:id="rId15"/>
    <p:sldId id="587" r:id="rId16"/>
    <p:sldId id="623" r:id="rId17"/>
    <p:sldId id="595" r:id="rId18"/>
    <p:sldId id="596" r:id="rId19"/>
    <p:sldId id="594" r:id="rId20"/>
    <p:sldId id="597" r:id="rId21"/>
    <p:sldId id="599" r:id="rId22"/>
    <p:sldId id="598" r:id="rId23"/>
    <p:sldId id="586" r:id="rId24"/>
    <p:sldId id="600" r:id="rId25"/>
    <p:sldId id="589" r:id="rId26"/>
    <p:sldId id="588" r:id="rId27"/>
    <p:sldId id="604" r:id="rId28"/>
    <p:sldId id="601" r:id="rId29"/>
    <p:sldId id="605" r:id="rId30"/>
    <p:sldId id="606" r:id="rId31"/>
    <p:sldId id="603" r:id="rId32"/>
    <p:sldId id="607" r:id="rId33"/>
    <p:sldId id="608" r:id="rId34"/>
    <p:sldId id="610" r:id="rId35"/>
    <p:sldId id="609" r:id="rId36"/>
    <p:sldId id="611" r:id="rId37"/>
    <p:sldId id="612" r:id="rId38"/>
    <p:sldId id="613" r:id="rId39"/>
    <p:sldId id="614" r:id="rId40"/>
    <p:sldId id="616" r:id="rId41"/>
    <p:sldId id="615" r:id="rId42"/>
    <p:sldId id="618" r:id="rId43"/>
    <p:sldId id="619" r:id="rId44"/>
    <p:sldId id="620" r:id="rId45"/>
    <p:sldId id="622" r:id="rId46"/>
    <p:sldId id="621" r:id="rId47"/>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C2704"/>
    <a:srgbClr val="FFFF66"/>
    <a:srgbClr val="FF5050"/>
    <a:srgbClr val="99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69" autoAdjust="0"/>
    <p:restoredTop sz="94689"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48" y="790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FE1C0-6F1E-4B2D-940D-2BAD2CE33967}" type="doc">
      <dgm:prSet loTypeId="urn:microsoft.com/office/officeart/2005/8/layout/vProcess5" loCatId="process" qsTypeId="urn:microsoft.com/office/officeart/2005/8/quickstyle/simple2" qsCatId="simple" csTypeId="urn:microsoft.com/office/officeart/2005/8/colors/accent0_3" csCatId="mainScheme" phldr="1"/>
      <dgm:spPr/>
    </dgm:pt>
    <dgm:pt modelId="{81D37AF3-0875-455E-B09D-46DDBDA2050B}">
      <dgm:prSet phldrT="[Текст]"/>
      <dgm:spPr/>
      <dgm:t>
        <a:bodyPr/>
        <a:lstStyle/>
        <a:p>
          <a:r>
            <a:rPr lang="uk-UA" b="1" dirty="0" smtClean="0">
              <a:latin typeface="+mj-lt"/>
            </a:rPr>
            <a:t>Орган ліцензування </a:t>
          </a:r>
          <a:endParaRPr lang="ru-RU" dirty="0"/>
        </a:p>
      </dgm:t>
    </dgm:pt>
    <dgm:pt modelId="{19EF966E-6DC1-4589-BA25-7C04C4835A94}" type="parTrans" cxnId="{C746FBC1-670D-42A2-87F0-5760DA600E8D}">
      <dgm:prSet/>
      <dgm:spPr/>
      <dgm:t>
        <a:bodyPr/>
        <a:lstStyle/>
        <a:p>
          <a:endParaRPr lang="ru-RU"/>
        </a:p>
      </dgm:t>
    </dgm:pt>
    <dgm:pt modelId="{26CD82B3-862A-4D06-AFE2-39698AA015B9}" type="sibTrans" cxnId="{C746FBC1-670D-42A2-87F0-5760DA600E8D}">
      <dgm:prSet/>
      <dgm:spPr/>
      <dgm:t>
        <a:bodyPr/>
        <a:lstStyle/>
        <a:p>
          <a:endParaRPr lang="ru-RU"/>
        </a:p>
      </dgm:t>
    </dgm:pt>
    <dgm:pt modelId="{86FA0356-BE36-45E3-9B66-5B3A678DA2F2}">
      <dgm:prSet phldrT="[Текст]"/>
      <dgm:spPr/>
      <dgm:t>
        <a:bodyPr/>
        <a:lstStyle/>
        <a:p>
          <a:r>
            <a:rPr lang="uk-UA" b="1" dirty="0" smtClean="0">
              <a:latin typeface="+mj-lt"/>
            </a:rPr>
            <a:t>МІНІСТЕРСТВО ОСВІТИ І НАУКИ УКРАЇНИ</a:t>
          </a:r>
          <a:endParaRPr lang="ru-RU" b="1" dirty="0">
            <a:latin typeface="+mj-lt"/>
          </a:endParaRPr>
        </a:p>
      </dgm:t>
    </dgm:pt>
    <dgm:pt modelId="{82CA9F83-F61A-42AD-AFA7-16367E7BD564}" type="parTrans" cxnId="{DAC687D6-9D07-4920-8426-06D789C9287D}">
      <dgm:prSet/>
      <dgm:spPr/>
      <dgm:t>
        <a:bodyPr/>
        <a:lstStyle/>
        <a:p>
          <a:endParaRPr lang="ru-RU"/>
        </a:p>
      </dgm:t>
    </dgm:pt>
    <dgm:pt modelId="{F58E02F4-1860-4F7E-8FA5-A9FADD85C4B4}" type="sibTrans" cxnId="{DAC687D6-9D07-4920-8426-06D789C9287D}">
      <dgm:prSet/>
      <dgm:spPr/>
      <dgm:t>
        <a:bodyPr/>
        <a:lstStyle/>
        <a:p>
          <a:endParaRPr lang="ru-RU"/>
        </a:p>
      </dgm:t>
    </dgm:pt>
    <dgm:pt modelId="{B32B0324-D342-44DD-9596-45E4332E1271}" type="pres">
      <dgm:prSet presAssocID="{9B1FE1C0-6F1E-4B2D-940D-2BAD2CE33967}" presName="outerComposite" presStyleCnt="0">
        <dgm:presLayoutVars>
          <dgm:chMax val="5"/>
          <dgm:dir/>
          <dgm:resizeHandles val="exact"/>
        </dgm:presLayoutVars>
      </dgm:prSet>
      <dgm:spPr/>
    </dgm:pt>
    <dgm:pt modelId="{0440622B-3A97-4AD4-8BBE-98D15CD42A4E}" type="pres">
      <dgm:prSet presAssocID="{9B1FE1C0-6F1E-4B2D-940D-2BAD2CE33967}" presName="dummyMaxCanvas" presStyleCnt="0">
        <dgm:presLayoutVars/>
      </dgm:prSet>
      <dgm:spPr/>
    </dgm:pt>
    <dgm:pt modelId="{E0585534-E306-4420-987F-C0FA5B02A442}" type="pres">
      <dgm:prSet presAssocID="{9B1FE1C0-6F1E-4B2D-940D-2BAD2CE33967}" presName="TwoNodes_1" presStyleLbl="node1" presStyleIdx="0" presStyleCnt="2">
        <dgm:presLayoutVars>
          <dgm:bulletEnabled val="1"/>
        </dgm:presLayoutVars>
      </dgm:prSet>
      <dgm:spPr/>
      <dgm:t>
        <a:bodyPr/>
        <a:lstStyle/>
        <a:p>
          <a:endParaRPr lang="ru-RU"/>
        </a:p>
      </dgm:t>
    </dgm:pt>
    <dgm:pt modelId="{E7EEF77D-604D-4818-86D3-71DE3B3BDEF9}" type="pres">
      <dgm:prSet presAssocID="{9B1FE1C0-6F1E-4B2D-940D-2BAD2CE33967}" presName="TwoNodes_2" presStyleLbl="node1" presStyleIdx="1" presStyleCnt="2">
        <dgm:presLayoutVars>
          <dgm:bulletEnabled val="1"/>
        </dgm:presLayoutVars>
      </dgm:prSet>
      <dgm:spPr/>
      <dgm:t>
        <a:bodyPr/>
        <a:lstStyle/>
        <a:p>
          <a:endParaRPr lang="ru-RU"/>
        </a:p>
      </dgm:t>
    </dgm:pt>
    <dgm:pt modelId="{9DA4FA4F-831F-41AA-85EC-BDCD39173EEE}" type="pres">
      <dgm:prSet presAssocID="{9B1FE1C0-6F1E-4B2D-940D-2BAD2CE33967}" presName="TwoConn_1-2" presStyleLbl="fgAccFollowNode1" presStyleIdx="0" presStyleCnt="1">
        <dgm:presLayoutVars>
          <dgm:bulletEnabled val="1"/>
        </dgm:presLayoutVars>
      </dgm:prSet>
      <dgm:spPr/>
      <dgm:t>
        <a:bodyPr/>
        <a:lstStyle/>
        <a:p>
          <a:endParaRPr lang="ru-RU"/>
        </a:p>
      </dgm:t>
    </dgm:pt>
    <dgm:pt modelId="{81CB69C2-5914-4941-8F9C-C1310AB6BD51}" type="pres">
      <dgm:prSet presAssocID="{9B1FE1C0-6F1E-4B2D-940D-2BAD2CE33967}" presName="TwoNodes_1_text" presStyleLbl="node1" presStyleIdx="1" presStyleCnt="2">
        <dgm:presLayoutVars>
          <dgm:bulletEnabled val="1"/>
        </dgm:presLayoutVars>
      </dgm:prSet>
      <dgm:spPr/>
      <dgm:t>
        <a:bodyPr/>
        <a:lstStyle/>
        <a:p>
          <a:endParaRPr lang="ru-RU"/>
        </a:p>
      </dgm:t>
    </dgm:pt>
    <dgm:pt modelId="{F1923CD6-F8A1-4BF4-AA7A-907C856CAD00}" type="pres">
      <dgm:prSet presAssocID="{9B1FE1C0-6F1E-4B2D-940D-2BAD2CE33967}" presName="TwoNodes_2_text" presStyleLbl="node1" presStyleIdx="1" presStyleCnt="2">
        <dgm:presLayoutVars>
          <dgm:bulletEnabled val="1"/>
        </dgm:presLayoutVars>
      </dgm:prSet>
      <dgm:spPr/>
      <dgm:t>
        <a:bodyPr/>
        <a:lstStyle/>
        <a:p>
          <a:endParaRPr lang="ru-RU"/>
        </a:p>
      </dgm:t>
    </dgm:pt>
  </dgm:ptLst>
  <dgm:cxnLst>
    <dgm:cxn modelId="{E7F86C11-6558-4735-A750-11AD1511BA0A}" type="presOf" srcId="{86FA0356-BE36-45E3-9B66-5B3A678DA2F2}" destId="{E7EEF77D-604D-4818-86D3-71DE3B3BDEF9}" srcOrd="0" destOrd="0" presId="urn:microsoft.com/office/officeart/2005/8/layout/vProcess5"/>
    <dgm:cxn modelId="{C746FBC1-670D-42A2-87F0-5760DA600E8D}" srcId="{9B1FE1C0-6F1E-4B2D-940D-2BAD2CE33967}" destId="{81D37AF3-0875-455E-B09D-46DDBDA2050B}" srcOrd="0" destOrd="0" parTransId="{19EF966E-6DC1-4589-BA25-7C04C4835A94}" sibTransId="{26CD82B3-862A-4D06-AFE2-39698AA015B9}"/>
    <dgm:cxn modelId="{D00AFB4C-C242-469D-8DC2-835FE0E38003}" type="presOf" srcId="{26CD82B3-862A-4D06-AFE2-39698AA015B9}" destId="{9DA4FA4F-831F-41AA-85EC-BDCD39173EEE}" srcOrd="0" destOrd="0" presId="urn:microsoft.com/office/officeart/2005/8/layout/vProcess5"/>
    <dgm:cxn modelId="{BAAA5EA2-8720-4BFF-8196-D736ACFCF139}" type="presOf" srcId="{9B1FE1C0-6F1E-4B2D-940D-2BAD2CE33967}" destId="{B32B0324-D342-44DD-9596-45E4332E1271}" srcOrd="0" destOrd="0" presId="urn:microsoft.com/office/officeart/2005/8/layout/vProcess5"/>
    <dgm:cxn modelId="{DAC687D6-9D07-4920-8426-06D789C9287D}" srcId="{9B1FE1C0-6F1E-4B2D-940D-2BAD2CE33967}" destId="{86FA0356-BE36-45E3-9B66-5B3A678DA2F2}" srcOrd="1" destOrd="0" parTransId="{82CA9F83-F61A-42AD-AFA7-16367E7BD564}" sibTransId="{F58E02F4-1860-4F7E-8FA5-A9FADD85C4B4}"/>
    <dgm:cxn modelId="{B956BD15-114C-43AC-844C-06298BC983A7}" type="presOf" srcId="{86FA0356-BE36-45E3-9B66-5B3A678DA2F2}" destId="{F1923CD6-F8A1-4BF4-AA7A-907C856CAD00}" srcOrd="1" destOrd="0" presId="urn:microsoft.com/office/officeart/2005/8/layout/vProcess5"/>
    <dgm:cxn modelId="{6CD0C2FC-3BD4-46B4-A860-B807C8C65357}" type="presOf" srcId="{81D37AF3-0875-455E-B09D-46DDBDA2050B}" destId="{E0585534-E306-4420-987F-C0FA5B02A442}" srcOrd="0" destOrd="0" presId="urn:microsoft.com/office/officeart/2005/8/layout/vProcess5"/>
    <dgm:cxn modelId="{B5742CBF-2719-41DE-A0AD-2400E571FFDD}" type="presOf" srcId="{81D37AF3-0875-455E-B09D-46DDBDA2050B}" destId="{81CB69C2-5914-4941-8F9C-C1310AB6BD51}" srcOrd="1" destOrd="0" presId="urn:microsoft.com/office/officeart/2005/8/layout/vProcess5"/>
    <dgm:cxn modelId="{DB57D314-DA09-4309-B99F-C7A878473764}" type="presParOf" srcId="{B32B0324-D342-44DD-9596-45E4332E1271}" destId="{0440622B-3A97-4AD4-8BBE-98D15CD42A4E}" srcOrd="0" destOrd="0" presId="urn:microsoft.com/office/officeart/2005/8/layout/vProcess5"/>
    <dgm:cxn modelId="{BA57B660-DA20-4171-A4FB-5CD462AE698A}" type="presParOf" srcId="{B32B0324-D342-44DD-9596-45E4332E1271}" destId="{E0585534-E306-4420-987F-C0FA5B02A442}" srcOrd="1" destOrd="0" presId="urn:microsoft.com/office/officeart/2005/8/layout/vProcess5"/>
    <dgm:cxn modelId="{485B814B-88C7-4916-8064-892B7AD8E4CF}" type="presParOf" srcId="{B32B0324-D342-44DD-9596-45E4332E1271}" destId="{E7EEF77D-604D-4818-86D3-71DE3B3BDEF9}" srcOrd="2" destOrd="0" presId="urn:microsoft.com/office/officeart/2005/8/layout/vProcess5"/>
    <dgm:cxn modelId="{4A4A6767-2228-418E-872D-F5939B865D1C}" type="presParOf" srcId="{B32B0324-D342-44DD-9596-45E4332E1271}" destId="{9DA4FA4F-831F-41AA-85EC-BDCD39173EEE}" srcOrd="3" destOrd="0" presId="urn:microsoft.com/office/officeart/2005/8/layout/vProcess5"/>
    <dgm:cxn modelId="{216385E4-67AB-4DFC-B2D5-4625F44D97CA}" type="presParOf" srcId="{B32B0324-D342-44DD-9596-45E4332E1271}" destId="{81CB69C2-5914-4941-8F9C-C1310AB6BD51}" srcOrd="4" destOrd="0" presId="urn:microsoft.com/office/officeart/2005/8/layout/vProcess5"/>
    <dgm:cxn modelId="{2716897C-620F-4763-BDD2-7B98D7EE3241}" type="presParOf" srcId="{B32B0324-D342-44DD-9596-45E4332E1271}" destId="{F1923CD6-F8A1-4BF4-AA7A-907C856CAD00}" srcOrd="5" destOrd="0" presId="urn:microsoft.com/office/officeart/2005/8/layout/v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19304D-9289-4CA2-A1D8-575570D501E9}"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ru-RU"/>
        </a:p>
      </dgm:t>
    </dgm:pt>
    <dgm:pt modelId="{48F97F98-9FAE-4CC0-96E1-66AD3BD1A299}">
      <dgm:prSet phldrT="[Текст]" custT="1"/>
      <dgm:spPr/>
      <dgm:t>
        <a:bodyPr/>
        <a:lstStyle/>
        <a:p>
          <a:r>
            <a:rPr lang="uk-UA" sz="2000" dirty="0" smtClean="0">
              <a:solidFill>
                <a:schemeClr val="tx1"/>
              </a:solidFill>
              <a:latin typeface="+mj-lt"/>
            </a:rPr>
            <a:t>Присутність керівника закладу освіти або його заступника, або іншої уповноваженої посадової особи закладу освіти під час проведення органом ліцензування перевірки додержання ліцензіатом вимог цих Ліцензійних умов</a:t>
          </a:r>
          <a:endParaRPr lang="ru-RU" sz="2000" dirty="0">
            <a:solidFill>
              <a:schemeClr val="tx1"/>
            </a:solidFill>
            <a:latin typeface="+mj-lt"/>
          </a:endParaRPr>
        </a:p>
      </dgm:t>
    </dgm:pt>
    <dgm:pt modelId="{6548A3F3-7DFF-44C2-9403-545CCA62336E}" type="parTrans" cxnId="{BAE419E8-5DE9-4EE5-B74D-279DB64436FD}">
      <dgm:prSet/>
      <dgm:spPr/>
      <dgm:t>
        <a:bodyPr/>
        <a:lstStyle/>
        <a:p>
          <a:endParaRPr lang="ru-RU"/>
        </a:p>
      </dgm:t>
    </dgm:pt>
    <dgm:pt modelId="{D564D8A9-9515-4381-AC98-481DF8548BE0}" type="sibTrans" cxnId="{BAE419E8-5DE9-4EE5-B74D-279DB64436FD}">
      <dgm:prSet/>
      <dgm:spPr/>
      <dgm:t>
        <a:bodyPr/>
        <a:lstStyle/>
        <a:p>
          <a:endParaRPr lang="ru-RU"/>
        </a:p>
      </dgm:t>
    </dgm:pt>
    <dgm:pt modelId="{540E6BFB-1615-401E-BE63-F45A85DA5BD5}">
      <dgm:prSet phldrT="[Текст]" custT="1"/>
      <dgm:spPr/>
      <dgm:t>
        <a:bodyPr/>
        <a:lstStyle/>
        <a:p>
          <a:r>
            <a:rPr lang="uk-UA" sz="2000" dirty="0" smtClean="0">
              <a:solidFill>
                <a:schemeClr val="tx1"/>
              </a:solidFill>
              <a:latin typeface="+mj-lt"/>
            </a:rPr>
            <a:t>Відповідальність за достовірність даних, внесених до Єдиної державної електронної бази з питань освіти, несе здобувач ліцензії (ліцензіат)</a:t>
          </a:r>
          <a:endParaRPr lang="ru-RU" sz="2000" dirty="0">
            <a:solidFill>
              <a:schemeClr val="tx1"/>
            </a:solidFill>
            <a:latin typeface="+mj-lt"/>
          </a:endParaRPr>
        </a:p>
      </dgm:t>
    </dgm:pt>
    <dgm:pt modelId="{D9B6EBB0-F76E-4AFC-A5A8-882F367C5245}" type="parTrans" cxnId="{9C436AB1-347E-4F4B-B8AC-454C0242B329}">
      <dgm:prSet/>
      <dgm:spPr/>
      <dgm:t>
        <a:bodyPr/>
        <a:lstStyle/>
        <a:p>
          <a:endParaRPr lang="ru-RU"/>
        </a:p>
      </dgm:t>
    </dgm:pt>
    <dgm:pt modelId="{24407D3F-CEF0-4D14-B6C4-CCC9F89E12FC}" type="sibTrans" cxnId="{9C436AB1-347E-4F4B-B8AC-454C0242B329}">
      <dgm:prSet/>
      <dgm:spPr/>
      <dgm:t>
        <a:bodyPr/>
        <a:lstStyle/>
        <a:p>
          <a:endParaRPr lang="ru-RU"/>
        </a:p>
      </dgm:t>
    </dgm:pt>
    <dgm:pt modelId="{EF84B939-4276-4AA4-A12D-D411DE861031}">
      <dgm:prSet phldrT="[Текст]" custT="1"/>
      <dgm:spPr/>
      <dgm:t>
        <a:bodyPr/>
        <a:lstStyle/>
        <a:p>
          <a:r>
            <a:rPr lang="uk-UA" sz="2000" dirty="0" smtClean="0">
              <a:solidFill>
                <a:schemeClr val="tx1"/>
              </a:solidFill>
              <a:latin typeface="+mj-lt"/>
            </a:rPr>
            <a:t>У разі запровадження дистанційної форми навчання ліцензіат повинен додатково дотримуватися вимог до кадрового і навчально-методичного забезпечення дистанційної форми навчання, а також забезпечити створення і функціонування системи управління дистанційною формою навчання та веб-ресурсами освітніх компонентів (навчальних дисциплін (освітніх програм)</a:t>
          </a:r>
          <a:endParaRPr lang="ru-RU" sz="2000" dirty="0">
            <a:solidFill>
              <a:schemeClr val="tx1"/>
            </a:solidFill>
            <a:latin typeface="+mj-lt"/>
          </a:endParaRPr>
        </a:p>
      </dgm:t>
    </dgm:pt>
    <dgm:pt modelId="{D349DBA0-7D5C-4BD5-B5C8-43071817DC20}" type="parTrans" cxnId="{B483D6A7-3777-4270-985C-BB3285A46392}">
      <dgm:prSet/>
      <dgm:spPr/>
      <dgm:t>
        <a:bodyPr/>
        <a:lstStyle/>
        <a:p>
          <a:endParaRPr lang="ru-RU"/>
        </a:p>
      </dgm:t>
    </dgm:pt>
    <dgm:pt modelId="{67B1327D-3AEE-423B-880F-16388A71A02C}" type="sibTrans" cxnId="{B483D6A7-3777-4270-985C-BB3285A46392}">
      <dgm:prSet/>
      <dgm:spPr/>
      <dgm:t>
        <a:bodyPr/>
        <a:lstStyle/>
        <a:p>
          <a:endParaRPr lang="ru-RU"/>
        </a:p>
      </dgm:t>
    </dgm:pt>
    <dgm:pt modelId="{C106C0C8-CF7E-4C1A-9B07-2CF77A686BCE}" type="pres">
      <dgm:prSet presAssocID="{2C19304D-9289-4CA2-A1D8-575570D501E9}" presName="diagram" presStyleCnt="0">
        <dgm:presLayoutVars>
          <dgm:dir/>
          <dgm:resizeHandles val="exact"/>
        </dgm:presLayoutVars>
      </dgm:prSet>
      <dgm:spPr/>
      <dgm:t>
        <a:bodyPr/>
        <a:lstStyle/>
        <a:p>
          <a:endParaRPr lang="ru-RU"/>
        </a:p>
      </dgm:t>
    </dgm:pt>
    <dgm:pt modelId="{AF80C231-4962-49AB-8F7A-8EE7A17D1011}" type="pres">
      <dgm:prSet presAssocID="{48F97F98-9FAE-4CC0-96E1-66AD3BD1A299}" presName="node" presStyleLbl="node1" presStyleIdx="0" presStyleCnt="3">
        <dgm:presLayoutVars>
          <dgm:bulletEnabled val="1"/>
        </dgm:presLayoutVars>
      </dgm:prSet>
      <dgm:spPr/>
      <dgm:t>
        <a:bodyPr/>
        <a:lstStyle/>
        <a:p>
          <a:endParaRPr lang="ru-RU"/>
        </a:p>
      </dgm:t>
    </dgm:pt>
    <dgm:pt modelId="{42FABF7B-F361-4B21-98E3-04334A600578}" type="pres">
      <dgm:prSet presAssocID="{D564D8A9-9515-4381-AC98-481DF8548BE0}" presName="sibTrans" presStyleCnt="0"/>
      <dgm:spPr/>
    </dgm:pt>
    <dgm:pt modelId="{5632579B-8133-4C84-AE04-54DD78A73AA2}" type="pres">
      <dgm:prSet presAssocID="{540E6BFB-1615-401E-BE63-F45A85DA5BD5}" presName="node" presStyleLbl="node1" presStyleIdx="1" presStyleCnt="3">
        <dgm:presLayoutVars>
          <dgm:bulletEnabled val="1"/>
        </dgm:presLayoutVars>
      </dgm:prSet>
      <dgm:spPr/>
      <dgm:t>
        <a:bodyPr/>
        <a:lstStyle/>
        <a:p>
          <a:endParaRPr lang="ru-RU"/>
        </a:p>
      </dgm:t>
    </dgm:pt>
    <dgm:pt modelId="{3C500E0A-6DF5-44C1-8E32-78D4D2ADB702}" type="pres">
      <dgm:prSet presAssocID="{24407D3F-CEF0-4D14-B6C4-CCC9F89E12FC}" presName="sibTrans" presStyleCnt="0"/>
      <dgm:spPr/>
    </dgm:pt>
    <dgm:pt modelId="{1CD87E7F-9A12-4E70-86D1-81D5E3C017EC}" type="pres">
      <dgm:prSet presAssocID="{EF84B939-4276-4AA4-A12D-D411DE861031}" presName="node" presStyleLbl="node1" presStyleIdx="2" presStyleCnt="3" custScaleX="167223">
        <dgm:presLayoutVars>
          <dgm:bulletEnabled val="1"/>
        </dgm:presLayoutVars>
      </dgm:prSet>
      <dgm:spPr/>
      <dgm:t>
        <a:bodyPr/>
        <a:lstStyle/>
        <a:p>
          <a:endParaRPr lang="ru-RU"/>
        </a:p>
      </dgm:t>
    </dgm:pt>
  </dgm:ptLst>
  <dgm:cxnLst>
    <dgm:cxn modelId="{CF1BA418-4DB1-42FE-B8AA-E42BBDF0B8AD}" type="presOf" srcId="{48F97F98-9FAE-4CC0-96E1-66AD3BD1A299}" destId="{AF80C231-4962-49AB-8F7A-8EE7A17D1011}" srcOrd="0" destOrd="0" presId="urn:microsoft.com/office/officeart/2005/8/layout/default"/>
    <dgm:cxn modelId="{3020A558-ED9A-43AB-93B7-95AC24A6952D}" type="presOf" srcId="{EF84B939-4276-4AA4-A12D-D411DE861031}" destId="{1CD87E7F-9A12-4E70-86D1-81D5E3C017EC}" srcOrd="0" destOrd="0" presId="urn:microsoft.com/office/officeart/2005/8/layout/default"/>
    <dgm:cxn modelId="{28A467FC-07DF-47FC-877A-B85E02FBD9A9}" type="presOf" srcId="{2C19304D-9289-4CA2-A1D8-575570D501E9}" destId="{C106C0C8-CF7E-4C1A-9B07-2CF77A686BCE}" srcOrd="0" destOrd="0" presId="urn:microsoft.com/office/officeart/2005/8/layout/default"/>
    <dgm:cxn modelId="{DBC3824B-3422-49CF-AA84-850F96013FCD}" type="presOf" srcId="{540E6BFB-1615-401E-BE63-F45A85DA5BD5}" destId="{5632579B-8133-4C84-AE04-54DD78A73AA2}" srcOrd="0" destOrd="0" presId="urn:microsoft.com/office/officeart/2005/8/layout/default"/>
    <dgm:cxn modelId="{B483D6A7-3777-4270-985C-BB3285A46392}" srcId="{2C19304D-9289-4CA2-A1D8-575570D501E9}" destId="{EF84B939-4276-4AA4-A12D-D411DE861031}" srcOrd="2" destOrd="0" parTransId="{D349DBA0-7D5C-4BD5-B5C8-43071817DC20}" sibTransId="{67B1327D-3AEE-423B-880F-16388A71A02C}"/>
    <dgm:cxn modelId="{9C436AB1-347E-4F4B-B8AC-454C0242B329}" srcId="{2C19304D-9289-4CA2-A1D8-575570D501E9}" destId="{540E6BFB-1615-401E-BE63-F45A85DA5BD5}" srcOrd="1" destOrd="0" parTransId="{D9B6EBB0-F76E-4AFC-A5A8-882F367C5245}" sibTransId="{24407D3F-CEF0-4D14-B6C4-CCC9F89E12FC}"/>
    <dgm:cxn modelId="{BAE419E8-5DE9-4EE5-B74D-279DB64436FD}" srcId="{2C19304D-9289-4CA2-A1D8-575570D501E9}" destId="{48F97F98-9FAE-4CC0-96E1-66AD3BD1A299}" srcOrd="0" destOrd="0" parTransId="{6548A3F3-7DFF-44C2-9403-545CCA62336E}" sibTransId="{D564D8A9-9515-4381-AC98-481DF8548BE0}"/>
    <dgm:cxn modelId="{988E6900-37BE-416A-9FBE-0D29C1B762B0}" type="presParOf" srcId="{C106C0C8-CF7E-4C1A-9B07-2CF77A686BCE}" destId="{AF80C231-4962-49AB-8F7A-8EE7A17D1011}" srcOrd="0" destOrd="0" presId="urn:microsoft.com/office/officeart/2005/8/layout/default"/>
    <dgm:cxn modelId="{F3028961-0C9F-486E-903D-0318111F379E}" type="presParOf" srcId="{C106C0C8-CF7E-4C1A-9B07-2CF77A686BCE}" destId="{42FABF7B-F361-4B21-98E3-04334A600578}" srcOrd="1" destOrd="0" presId="urn:microsoft.com/office/officeart/2005/8/layout/default"/>
    <dgm:cxn modelId="{83E4A853-A424-4161-B41B-4EC6F662842B}" type="presParOf" srcId="{C106C0C8-CF7E-4C1A-9B07-2CF77A686BCE}" destId="{5632579B-8133-4C84-AE04-54DD78A73AA2}" srcOrd="2" destOrd="0" presId="urn:microsoft.com/office/officeart/2005/8/layout/default"/>
    <dgm:cxn modelId="{BBE3E271-188B-44FC-9A21-CB842538E60C}" type="presParOf" srcId="{C106C0C8-CF7E-4C1A-9B07-2CF77A686BCE}" destId="{3C500E0A-6DF5-44C1-8E32-78D4D2ADB702}" srcOrd="3" destOrd="0" presId="urn:microsoft.com/office/officeart/2005/8/layout/default"/>
    <dgm:cxn modelId="{EDBF4FCC-5FE1-485D-B056-C0A1DFB641CD}" type="presParOf" srcId="{C106C0C8-CF7E-4C1A-9B07-2CF77A686BCE}" destId="{1CD87E7F-9A12-4E70-86D1-81D5E3C017EC}" srcOrd="4"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FE1C0-6F1E-4B2D-940D-2BAD2CE33967}" type="doc">
      <dgm:prSet loTypeId="urn:microsoft.com/office/officeart/2005/8/layout/vProcess5" loCatId="process" qsTypeId="urn:microsoft.com/office/officeart/2005/8/quickstyle/simple2" qsCatId="simple" csTypeId="urn:microsoft.com/office/officeart/2005/8/colors/accent0_3" csCatId="mainScheme" phldr="1"/>
      <dgm:spPr/>
    </dgm:pt>
    <dgm:pt modelId="{81D37AF3-0875-455E-B09D-46DDBDA2050B}">
      <dgm:prSet phldrT="[Текст]"/>
      <dgm:spPr/>
      <dgm:t>
        <a:bodyPr/>
        <a:lstStyle/>
        <a:p>
          <a:r>
            <a:rPr lang="uk-UA" b="1" dirty="0" smtClean="0">
              <a:latin typeface="+mj-lt"/>
            </a:rPr>
            <a:t>Лист до Міністерства освіти і науки України </a:t>
          </a:r>
          <a:endParaRPr lang="ru-RU" dirty="0">
            <a:latin typeface="+mj-lt"/>
          </a:endParaRPr>
        </a:p>
      </dgm:t>
    </dgm:pt>
    <dgm:pt modelId="{19EF966E-6DC1-4589-BA25-7C04C4835A94}" type="parTrans" cxnId="{C746FBC1-670D-42A2-87F0-5760DA600E8D}">
      <dgm:prSet/>
      <dgm:spPr/>
      <dgm:t>
        <a:bodyPr/>
        <a:lstStyle/>
        <a:p>
          <a:endParaRPr lang="ru-RU"/>
        </a:p>
      </dgm:t>
    </dgm:pt>
    <dgm:pt modelId="{26CD82B3-862A-4D06-AFE2-39698AA015B9}" type="sibTrans" cxnId="{C746FBC1-670D-42A2-87F0-5760DA600E8D}">
      <dgm:prSet/>
      <dgm:spPr>
        <a:ln>
          <a:solidFill>
            <a:schemeClr val="accent3">
              <a:lumMod val="75000"/>
              <a:alpha val="90000"/>
            </a:schemeClr>
          </a:solidFill>
        </a:ln>
      </dgm:spPr>
      <dgm:t>
        <a:bodyPr/>
        <a:lstStyle/>
        <a:p>
          <a:endParaRPr lang="ru-RU">
            <a:ln>
              <a:solidFill>
                <a:schemeClr val="accent3">
                  <a:lumMod val="50000"/>
                </a:schemeClr>
              </a:solidFill>
            </a:ln>
          </a:endParaRPr>
        </a:p>
      </dgm:t>
    </dgm:pt>
    <dgm:pt modelId="{86FA0356-BE36-45E3-9B66-5B3A678DA2F2}">
      <dgm:prSet phldrT="[Текст]" custT="1"/>
      <dgm:spPr/>
      <dgm:t>
        <a:bodyPr/>
        <a:lstStyle/>
        <a:p>
          <a:pPr>
            <a:lnSpc>
              <a:spcPct val="100000"/>
            </a:lnSpc>
          </a:pPr>
          <a:r>
            <a:rPr lang="en-US" sz="3600" b="1" dirty="0" smtClean="0">
              <a:latin typeface="+mj-lt"/>
            </a:rPr>
            <a:t>sirenko@mon.gov.ua</a:t>
          </a:r>
          <a:endParaRPr lang="ru-RU" sz="3600" b="1" dirty="0">
            <a:latin typeface="+mj-lt"/>
          </a:endParaRPr>
        </a:p>
      </dgm:t>
    </dgm:pt>
    <dgm:pt modelId="{82CA9F83-F61A-42AD-AFA7-16367E7BD564}" type="parTrans" cxnId="{DAC687D6-9D07-4920-8426-06D789C9287D}">
      <dgm:prSet/>
      <dgm:spPr/>
      <dgm:t>
        <a:bodyPr/>
        <a:lstStyle/>
        <a:p>
          <a:endParaRPr lang="ru-RU"/>
        </a:p>
      </dgm:t>
    </dgm:pt>
    <dgm:pt modelId="{F58E02F4-1860-4F7E-8FA5-A9FADD85C4B4}" type="sibTrans" cxnId="{DAC687D6-9D07-4920-8426-06D789C9287D}">
      <dgm:prSet/>
      <dgm:spPr/>
      <dgm:t>
        <a:bodyPr/>
        <a:lstStyle/>
        <a:p>
          <a:endParaRPr lang="ru-RU"/>
        </a:p>
      </dgm:t>
    </dgm:pt>
    <dgm:pt modelId="{B32B0324-D342-44DD-9596-45E4332E1271}" type="pres">
      <dgm:prSet presAssocID="{9B1FE1C0-6F1E-4B2D-940D-2BAD2CE33967}" presName="outerComposite" presStyleCnt="0">
        <dgm:presLayoutVars>
          <dgm:chMax val="5"/>
          <dgm:dir/>
          <dgm:resizeHandles val="exact"/>
        </dgm:presLayoutVars>
      </dgm:prSet>
      <dgm:spPr/>
    </dgm:pt>
    <dgm:pt modelId="{0440622B-3A97-4AD4-8BBE-98D15CD42A4E}" type="pres">
      <dgm:prSet presAssocID="{9B1FE1C0-6F1E-4B2D-940D-2BAD2CE33967}" presName="dummyMaxCanvas" presStyleCnt="0">
        <dgm:presLayoutVars/>
      </dgm:prSet>
      <dgm:spPr/>
    </dgm:pt>
    <dgm:pt modelId="{E0585534-E306-4420-987F-C0FA5B02A442}" type="pres">
      <dgm:prSet presAssocID="{9B1FE1C0-6F1E-4B2D-940D-2BAD2CE33967}" presName="TwoNodes_1" presStyleLbl="node1" presStyleIdx="0" presStyleCnt="2" custLinFactNeighborX="-980">
        <dgm:presLayoutVars>
          <dgm:bulletEnabled val="1"/>
        </dgm:presLayoutVars>
      </dgm:prSet>
      <dgm:spPr/>
      <dgm:t>
        <a:bodyPr/>
        <a:lstStyle/>
        <a:p>
          <a:endParaRPr lang="ru-RU"/>
        </a:p>
      </dgm:t>
    </dgm:pt>
    <dgm:pt modelId="{E7EEF77D-604D-4818-86D3-71DE3B3BDEF9}" type="pres">
      <dgm:prSet presAssocID="{9B1FE1C0-6F1E-4B2D-940D-2BAD2CE33967}" presName="TwoNodes_2" presStyleLbl="node1" presStyleIdx="1" presStyleCnt="2">
        <dgm:presLayoutVars>
          <dgm:bulletEnabled val="1"/>
        </dgm:presLayoutVars>
      </dgm:prSet>
      <dgm:spPr/>
      <dgm:t>
        <a:bodyPr/>
        <a:lstStyle/>
        <a:p>
          <a:endParaRPr lang="ru-RU"/>
        </a:p>
      </dgm:t>
    </dgm:pt>
    <dgm:pt modelId="{9DA4FA4F-831F-41AA-85EC-BDCD39173EEE}" type="pres">
      <dgm:prSet presAssocID="{9B1FE1C0-6F1E-4B2D-940D-2BAD2CE33967}" presName="TwoConn_1-2" presStyleLbl="fgAccFollowNode1" presStyleIdx="0" presStyleCnt="1">
        <dgm:presLayoutVars>
          <dgm:bulletEnabled val="1"/>
        </dgm:presLayoutVars>
      </dgm:prSet>
      <dgm:spPr/>
      <dgm:t>
        <a:bodyPr/>
        <a:lstStyle/>
        <a:p>
          <a:endParaRPr lang="ru-RU"/>
        </a:p>
      </dgm:t>
    </dgm:pt>
    <dgm:pt modelId="{81CB69C2-5914-4941-8F9C-C1310AB6BD51}" type="pres">
      <dgm:prSet presAssocID="{9B1FE1C0-6F1E-4B2D-940D-2BAD2CE33967}" presName="TwoNodes_1_text" presStyleLbl="node1" presStyleIdx="1" presStyleCnt="2">
        <dgm:presLayoutVars>
          <dgm:bulletEnabled val="1"/>
        </dgm:presLayoutVars>
      </dgm:prSet>
      <dgm:spPr/>
      <dgm:t>
        <a:bodyPr/>
        <a:lstStyle/>
        <a:p>
          <a:endParaRPr lang="ru-RU"/>
        </a:p>
      </dgm:t>
    </dgm:pt>
    <dgm:pt modelId="{F1923CD6-F8A1-4BF4-AA7A-907C856CAD00}" type="pres">
      <dgm:prSet presAssocID="{9B1FE1C0-6F1E-4B2D-940D-2BAD2CE33967}" presName="TwoNodes_2_text" presStyleLbl="node1" presStyleIdx="1" presStyleCnt="2">
        <dgm:presLayoutVars>
          <dgm:bulletEnabled val="1"/>
        </dgm:presLayoutVars>
      </dgm:prSet>
      <dgm:spPr/>
      <dgm:t>
        <a:bodyPr/>
        <a:lstStyle/>
        <a:p>
          <a:endParaRPr lang="ru-RU"/>
        </a:p>
      </dgm:t>
    </dgm:pt>
  </dgm:ptLst>
  <dgm:cxnLst>
    <dgm:cxn modelId="{34D296D4-322E-4D0A-8FAB-35E1722C2B46}" type="presOf" srcId="{81D37AF3-0875-455E-B09D-46DDBDA2050B}" destId="{E0585534-E306-4420-987F-C0FA5B02A442}" srcOrd="0" destOrd="0" presId="urn:microsoft.com/office/officeart/2005/8/layout/vProcess5"/>
    <dgm:cxn modelId="{C746FBC1-670D-42A2-87F0-5760DA600E8D}" srcId="{9B1FE1C0-6F1E-4B2D-940D-2BAD2CE33967}" destId="{81D37AF3-0875-455E-B09D-46DDBDA2050B}" srcOrd="0" destOrd="0" parTransId="{19EF966E-6DC1-4589-BA25-7C04C4835A94}" sibTransId="{26CD82B3-862A-4D06-AFE2-39698AA015B9}"/>
    <dgm:cxn modelId="{512E9A74-98D6-4E57-A923-037D647C0529}" type="presOf" srcId="{26CD82B3-862A-4D06-AFE2-39698AA015B9}" destId="{9DA4FA4F-831F-41AA-85EC-BDCD39173EEE}" srcOrd="0" destOrd="0" presId="urn:microsoft.com/office/officeart/2005/8/layout/vProcess5"/>
    <dgm:cxn modelId="{BBB95437-FCF2-425D-969F-4E5E1AAB1D6B}" type="presOf" srcId="{86FA0356-BE36-45E3-9B66-5B3A678DA2F2}" destId="{F1923CD6-F8A1-4BF4-AA7A-907C856CAD00}" srcOrd="1" destOrd="0" presId="urn:microsoft.com/office/officeart/2005/8/layout/vProcess5"/>
    <dgm:cxn modelId="{DAC687D6-9D07-4920-8426-06D789C9287D}" srcId="{9B1FE1C0-6F1E-4B2D-940D-2BAD2CE33967}" destId="{86FA0356-BE36-45E3-9B66-5B3A678DA2F2}" srcOrd="1" destOrd="0" parTransId="{82CA9F83-F61A-42AD-AFA7-16367E7BD564}" sibTransId="{F58E02F4-1860-4F7E-8FA5-A9FADD85C4B4}"/>
    <dgm:cxn modelId="{B7D8F973-04EA-4EA1-99FE-BA4F899A2EC1}" type="presOf" srcId="{86FA0356-BE36-45E3-9B66-5B3A678DA2F2}" destId="{E7EEF77D-604D-4818-86D3-71DE3B3BDEF9}" srcOrd="0" destOrd="0" presId="urn:microsoft.com/office/officeart/2005/8/layout/vProcess5"/>
    <dgm:cxn modelId="{A4D8ECE8-A0E2-45CA-9730-AE58F7851A45}" type="presOf" srcId="{81D37AF3-0875-455E-B09D-46DDBDA2050B}" destId="{81CB69C2-5914-4941-8F9C-C1310AB6BD51}" srcOrd="1" destOrd="0" presId="urn:microsoft.com/office/officeart/2005/8/layout/vProcess5"/>
    <dgm:cxn modelId="{64B42D4A-BFCC-4F91-AC93-272B54D531DE}" type="presOf" srcId="{9B1FE1C0-6F1E-4B2D-940D-2BAD2CE33967}" destId="{B32B0324-D342-44DD-9596-45E4332E1271}" srcOrd="0" destOrd="0" presId="urn:microsoft.com/office/officeart/2005/8/layout/vProcess5"/>
    <dgm:cxn modelId="{147F723F-6BA7-48DD-9C20-EEA1A26F6A18}" type="presParOf" srcId="{B32B0324-D342-44DD-9596-45E4332E1271}" destId="{0440622B-3A97-4AD4-8BBE-98D15CD42A4E}" srcOrd="0" destOrd="0" presId="urn:microsoft.com/office/officeart/2005/8/layout/vProcess5"/>
    <dgm:cxn modelId="{64E2D201-C0A8-4C80-8DD9-7E8439DBA024}" type="presParOf" srcId="{B32B0324-D342-44DD-9596-45E4332E1271}" destId="{E0585534-E306-4420-987F-C0FA5B02A442}" srcOrd="1" destOrd="0" presId="urn:microsoft.com/office/officeart/2005/8/layout/vProcess5"/>
    <dgm:cxn modelId="{E025FD9D-B421-4F54-9F00-6CDA38762051}" type="presParOf" srcId="{B32B0324-D342-44DD-9596-45E4332E1271}" destId="{E7EEF77D-604D-4818-86D3-71DE3B3BDEF9}" srcOrd="2" destOrd="0" presId="urn:microsoft.com/office/officeart/2005/8/layout/vProcess5"/>
    <dgm:cxn modelId="{DFA6603C-E06E-444B-8706-DC054AA338CB}" type="presParOf" srcId="{B32B0324-D342-44DD-9596-45E4332E1271}" destId="{9DA4FA4F-831F-41AA-85EC-BDCD39173EEE}" srcOrd="3" destOrd="0" presId="urn:microsoft.com/office/officeart/2005/8/layout/vProcess5"/>
    <dgm:cxn modelId="{17B90AF1-E8C0-4F81-9252-B98EEF3D7815}" type="presParOf" srcId="{B32B0324-D342-44DD-9596-45E4332E1271}" destId="{81CB69C2-5914-4941-8F9C-C1310AB6BD51}" srcOrd="4" destOrd="0" presId="urn:microsoft.com/office/officeart/2005/8/layout/vProcess5"/>
    <dgm:cxn modelId="{F5E81B6B-BEA1-46EC-999F-F997675FE95B}" type="presParOf" srcId="{B32B0324-D342-44DD-9596-45E4332E1271}" destId="{F1923CD6-F8A1-4BF4-AA7A-907C856CAD00}" srcOrd="5" destOrd="0" presId="urn:microsoft.com/office/officeart/2005/8/layout/vProcess5"/>
  </dgm:cxnLst>
  <dgm:bg/>
  <dgm:whole>
    <a:ln>
      <a:solidFill>
        <a:schemeClr val="accent4">
          <a:lumMod val="50000"/>
        </a:schemeClr>
      </a:solid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F3D269-CBA2-459F-88FA-4B5ABD0566B3}"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ru-RU"/>
        </a:p>
      </dgm:t>
    </dgm:pt>
    <dgm:pt modelId="{B594AD3D-63A9-4F10-BCCE-9C2D21936D6D}">
      <dgm:prSet phldrT="[Текст]" custT="1"/>
      <dgm:spPr/>
      <dgm:t>
        <a:bodyPr/>
        <a:lstStyle/>
        <a:p>
          <a:r>
            <a:rPr lang="uk-UA" sz="2800" dirty="0" smtClean="0">
              <a:solidFill>
                <a:schemeClr val="tx1"/>
              </a:solidFill>
              <a:latin typeface="+mj-lt"/>
            </a:rPr>
            <a:t>Просимо внести до ліцензійного реєстру</a:t>
          </a:r>
          <a:endParaRPr lang="ru-RU" sz="2800" dirty="0">
            <a:solidFill>
              <a:schemeClr val="tx1"/>
            </a:solidFill>
            <a:latin typeface="+mj-lt"/>
          </a:endParaRPr>
        </a:p>
      </dgm:t>
    </dgm:pt>
    <dgm:pt modelId="{4D1EC7C4-1231-43C5-8C6A-3A37B07FD6BE}" type="parTrans" cxnId="{B9C2632A-2EF0-4FA3-A00C-9627F961BCB4}">
      <dgm:prSet/>
      <dgm:spPr/>
      <dgm:t>
        <a:bodyPr/>
        <a:lstStyle/>
        <a:p>
          <a:endParaRPr lang="ru-RU"/>
        </a:p>
      </dgm:t>
    </dgm:pt>
    <dgm:pt modelId="{2CAA79D1-6BFA-47D2-ABC7-709086CA09D4}" type="sibTrans" cxnId="{B9C2632A-2EF0-4FA3-A00C-9627F961BCB4}">
      <dgm:prSet/>
      <dgm:spPr/>
      <dgm:t>
        <a:bodyPr/>
        <a:lstStyle/>
        <a:p>
          <a:endParaRPr lang="ru-RU"/>
        </a:p>
      </dgm:t>
    </dgm:pt>
    <dgm:pt modelId="{B6EE94BD-068A-409B-96A5-124F7981D017}">
      <dgm:prSet phldrT="[Текст]" custT="1"/>
      <dgm:spPr/>
      <dgm:t>
        <a:bodyPr/>
        <a:lstStyle/>
        <a:p>
          <a:r>
            <a:rPr lang="uk-UA" sz="2800" dirty="0" smtClean="0">
              <a:solidFill>
                <a:schemeClr val="tx1"/>
              </a:solidFill>
              <a:latin typeface="+mj-lt"/>
            </a:rPr>
            <a:t>Назва закладу (повністю)</a:t>
          </a:r>
          <a:endParaRPr lang="ru-RU" sz="2800" dirty="0">
            <a:solidFill>
              <a:schemeClr val="tx1"/>
            </a:solidFill>
            <a:latin typeface="+mj-lt"/>
          </a:endParaRPr>
        </a:p>
      </dgm:t>
    </dgm:pt>
    <dgm:pt modelId="{3F599568-8A2A-49FA-A719-FE0D6DABCE00}" type="parTrans" cxnId="{C2A2BDA1-F4C4-4DF1-BEE2-3672E9D1C04B}">
      <dgm:prSet/>
      <dgm:spPr/>
      <dgm:t>
        <a:bodyPr/>
        <a:lstStyle/>
        <a:p>
          <a:endParaRPr lang="ru-RU"/>
        </a:p>
      </dgm:t>
    </dgm:pt>
    <dgm:pt modelId="{12D69E8D-1F21-48BE-8939-1D5BD2AC62CE}" type="sibTrans" cxnId="{C2A2BDA1-F4C4-4DF1-BEE2-3672E9D1C04B}">
      <dgm:prSet/>
      <dgm:spPr/>
      <dgm:t>
        <a:bodyPr/>
        <a:lstStyle/>
        <a:p>
          <a:endParaRPr lang="ru-RU"/>
        </a:p>
      </dgm:t>
    </dgm:pt>
    <dgm:pt modelId="{C8BB5D7F-96FF-4577-B4CD-D15BF7655504}">
      <dgm:prSet phldrT="[Текст]" custT="1"/>
      <dgm:spPr/>
      <dgm:t>
        <a:bodyPr/>
        <a:lstStyle/>
        <a:p>
          <a:r>
            <a:rPr lang="uk-UA" sz="2700" dirty="0" smtClean="0">
              <a:solidFill>
                <a:schemeClr val="tx1"/>
              </a:solidFill>
              <a:latin typeface="+mj-lt"/>
            </a:rPr>
            <a:t>Ідентифікаційний</a:t>
          </a:r>
          <a:r>
            <a:rPr lang="uk-UA" sz="2800" dirty="0" smtClean="0">
              <a:solidFill>
                <a:schemeClr val="tx1"/>
              </a:solidFill>
              <a:latin typeface="+mj-lt"/>
            </a:rPr>
            <a:t> код закладу</a:t>
          </a:r>
          <a:endParaRPr lang="ru-RU" sz="2800" dirty="0">
            <a:solidFill>
              <a:schemeClr val="tx1"/>
            </a:solidFill>
            <a:latin typeface="+mj-lt"/>
          </a:endParaRPr>
        </a:p>
      </dgm:t>
    </dgm:pt>
    <dgm:pt modelId="{61F56A62-049F-4AE2-B528-024E373AEF0A}" type="parTrans" cxnId="{9DB3FDA3-D02D-4BE3-A919-EAAE9E1A02A0}">
      <dgm:prSet/>
      <dgm:spPr/>
      <dgm:t>
        <a:bodyPr/>
        <a:lstStyle/>
        <a:p>
          <a:endParaRPr lang="ru-RU"/>
        </a:p>
      </dgm:t>
    </dgm:pt>
    <dgm:pt modelId="{6AD65898-D651-4553-BED1-F475B7928BD4}" type="sibTrans" cxnId="{9DB3FDA3-D02D-4BE3-A919-EAAE9E1A02A0}">
      <dgm:prSet/>
      <dgm:spPr/>
      <dgm:t>
        <a:bodyPr/>
        <a:lstStyle/>
        <a:p>
          <a:endParaRPr lang="ru-RU"/>
        </a:p>
      </dgm:t>
    </dgm:pt>
    <dgm:pt modelId="{037099D1-B351-4BDD-8C63-7EFE1C829D76}">
      <dgm:prSet phldrT="[Текст]" custT="1"/>
      <dgm:spPr/>
      <dgm:t>
        <a:bodyPr/>
        <a:lstStyle/>
        <a:p>
          <a:r>
            <a:rPr lang="uk-UA" sz="2800" dirty="0" smtClean="0">
              <a:solidFill>
                <a:schemeClr val="tx1"/>
              </a:solidFill>
              <a:latin typeface="+mj-lt"/>
            </a:rPr>
            <a:t>Код закладу в ЄДЕБО</a:t>
          </a:r>
          <a:endParaRPr lang="ru-RU" sz="2800" dirty="0">
            <a:solidFill>
              <a:schemeClr val="tx1"/>
            </a:solidFill>
            <a:latin typeface="+mj-lt"/>
          </a:endParaRPr>
        </a:p>
      </dgm:t>
    </dgm:pt>
    <dgm:pt modelId="{30A7C412-324C-466B-951B-8FB5A4409A9C}" type="parTrans" cxnId="{AFA6D03F-4B23-4DB2-A2F4-B7C4E37ED743}">
      <dgm:prSet/>
      <dgm:spPr/>
      <dgm:t>
        <a:bodyPr/>
        <a:lstStyle/>
        <a:p>
          <a:endParaRPr lang="ru-RU"/>
        </a:p>
      </dgm:t>
    </dgm:pt>
    <dgm:pt modelId="{E22E0DB2-903E-4C89-A9A8-BEAD105AF392}" type="sibTrans" cxnId="{AFA6D03F-4B23-4DB2-A2F4-B7C4E37ED743}">
      <dgm:prSet/>
      <dgm:spPr/>
      <dgm:t>
        <a:bodyPr/>
        <a:lstStyle/>
        <a:p>
          <a:endParaRPr lang="ru-RU"/>
        </a:p>
      </dgm:t>
    </dgm:pt>
    <dgm:pt modelId="{D37D8DCF-CC4D-4B83-A4D3-46D2754292DF}">
      <dgm:prSet phldrT="[Текст]" custT="1"/>
      <dgm:spPr/>
      <dgm:t>
        <a:bodyPr/>
        <a:lstStyle/>
        <a:p>
          <a:pPr>
            <a:spcAft>
              <a:spcPts val="0"/>
            </a:spcAft>
          </a:pPr>
          <a:r>
            <a:rPr lang="uk-UA" sz="2800" dirty="0" smtClean="0">
              <a:solidFill>
                <a:schemeClr val="tx1"/>
              </a:solidFill>
              <a:latin typeface="+mj-lt"/>
            </a:rPr>
            <a:t>Наказ МОН про переоформлення ліцензії на безстрокову</a:t>
          </a:r>
        </a:p>
        <a:p>
          <a:pPr>
            <a:spcAft>
              <a:spcPts val="0"/>
            </a:spcAft>
          </a:pPr>
          <a:r>
            <a:rPr lang="uk-UA" sz="2800" dirty="0" smtClean="0">
              <a:solidFill>
                <a:schemeClr val="tx1"/>
              </a:solidFill>
              <a:latin typeface="+mj-lt"/>
            </a:rPr>
            <a:t>(номер, дата) </a:t>
          </a:r>
          <a:endParaRPr lang="ru-RU" sz="2800" dirty="0">
            <a:solidFill>
              <a:schemeClr val="tx1"/>
            </a:solidFill>
            <a:latin typeface="+mj-lt"/>
          </a:endParaRPr>
        </a:p>
      </dgm:t>
    </dgm:pt>
    <dgm:pt modelId="{94C8C8F3-BE1C-487A-A108-8EE979FF929B}" type="parTrans" cxnId="{B15964FF-2550-4C08-AC67-6AEDF7B09969}">
      <dgm:prSet/>
      <dgm:spPr/>
      <dgm:t>
        <a:bodyPr/>
        <a:lstStyle/>
        <a:p>
          <a:endParaRPr lang="ru-RU"/>
        </a:p>
      </dgm:t>
    </dgm:pt>
    <dgm:pt modelId="{6BDE8477-F399-4F6F-BB9D-0225058178C9}" type="sibTrans" cxnId="{B15964FF-2550-4C08-AC67-6AEDF7B09969}">
      <dgm:prSet/>
      <dgm:spPr/>
      <dgm:t>
        <a:bodyPr/>
        <a:lstStyle/>
        <a:p>
          <a:endParaRPr lang="ru-RU"/>
        </a:p>
      </dgm:t>
    </dgm:pt>
    <dgm:pt modelId="{FEF119B4-F15C-4AA7-A92B-FEF30114C054}">
      <dgm:prSet phldrT="[Текст]" custT="1"/>
      <dgm:spPr/>
      <dgm:t>
        <a:bodyPr/>
        <a:lstStyle/>
        <a:p>
          <a:pPr>
            <a:spcAft>
              <a:spcPts val="0"/>
            </a:spcAft>
          </a:pPr>
          <a:r>
            <a:rPr lang="uk-UA" sz="2800" dirty="0" smtClean="0">
              <a:solidFill>
                <a:schemeClr val="tx1"/>
              </a:solidFill>
              <a:latin typeface="+mj-lt"/>
            </a:rPr>
            <a:t>Наказ МОН про ліцензування</a:t>
          </a:r>
        </a:p>
        <a:p>
          <a:pPr>
            <a:spcAft>
              <a:spcPts val="0"/>
            </a:spcAft>
          </a:pPr>
          <a:r>
            <a:rPr lang="uk-UA" sz="2800" dirty="0" smtClean="0">
              <a:solidFill>
                <a:schemeClr val="tx1"/>
              </a:solidFill>
              <a:latin typeface="+mj-lt"/>
            </a:rPr>
            <a:t>(номер, дата), протокол ЛК</a:t>
          </a:r>
          <a:endParaRPr lang="ru-RU" sz="2800" dirty="0">
            <a:solidFill>
              <a:schemeClr val="tx1"/>
            </a:solidFill>
            <a:latin typeface="+mj-lt"/>
          </a:endParaRPr>
        </a:p>
      </dgm:t>
    </dgm:pt>
    <dgm:pt modelId="{ED425BDF-ED16-485F-A65A-60AD2C0D7BC8}" type="parTrans" cxnId="{B2F12DDF-295C-4BEC-ADAD-879B8508524D}">
      <dgm:prSet/>
      <dgm:spPr/>
      <dgm:t>
        <a:bodyPr/>
        <a:lstStyle/>
        <a:p>
          <a:endParaRPr lang="ru-RU"/>
        </a:p>
      </dgm:t>
    </dgm:pt>
    <dgm:pt modelId="{A8BF124E-43D0-43C7-A879-B7C6533456C3}" type="sibTrans" cxnId="{B2F12DDF-295C-4BEC-ADAD-879B8508524D}">
      <dgm:prSet/>
      <dgm:spPr/>
      <dgm:t>
        <a:bodyPr/>
        <a:lstStyle/>
        <a:p>
          <a:endParaRPr lang="ru-RU"/>
        </a:p>
      </dgm:t>
    </dgm:pt>
    <dgm:pt modelId="{012E9B00-5C2D-403B-BF15-44E58AFD3268}" type="pres">
      <dgm:prSet presAssocID="{5DF3D269-CBA2-459F-88FA-4B5ABD0566B3}" presName="diagram" presStyleCnt="0">
        <dgm:presLayoutVars>
          <dgm:dir/>
          <dgm:resizeHandles val="exact"/>
        </dgm:presLayoutVars>
      </dgm:prSet>
      <dgm:spPr/>
      <dgm:t>
        <a:bodyPr/>
        <a:lstStyle/>
        <a:p>
          <a:endParaRPr lang="ru-RU"/>
        </a:p>
      </dgm:t>
    </dgm:pt>
    <dgm:pt modelId="{B35EC762-C285-4563-ABCA-1392CCF97C7B}" type="pres">
      <dgm:prSet presAssocID="{B594AD3D-63A9-4F10-BCCE-9C2D21936D6D}" presName="node" presStyleLbl="node1" presStyleIdx="0" presStyleCnt="6">
        <dgm:presLayoutVars>
          <dgm:bulletEnabled val="1"/>
        </dgm:presLayoutVars>
      </dgm:prSet>
      <dgm:spPr/>
      <dgm:t>
        <a:bodyPr/>
        <a:lstStyle/>
        <a:p>
          <a:endParaRPr lang="ru-RU"/>
        </a:p>
      </dgm:t>
    </dgm:pt>
    <dgm:pt modelId="{76CB2D59-C81F-499B-9936-1E1D9566146D}" type="pres">
      <dgm:prSet presAssocID="{2CAA79D1-6BFA-47D2-ABC7-709086CA09D4}" presName="sibTrans" presStyleCnt="0"/>
      <dgm:spPr/>
    </dgm:pt>
    <dgm:pt modelId="{7917697F-C7E3-42CA-844D-FA6161D8B1E2}" type="pres">
      <dgm:prSet presAssocID="{B6EE94BD-068A-409B-96A5-124F7981D017}" presName="node" presStyleLbl="node1" presStyleIdx="1" presStyleCnt="6">
        <dgm:presLayoutVars>
          <dgm:bulletEnabled val="1"/>
        </dgm:presLayoutVars>
      </dgm:prSet>
      <dgm:spPr/>
      <dgm:t>
        <a:bodyPr/>
        <a:lstStyle/>
        <a:p>
          <a:endParaRPr lang="ru-RU"/>
        </a:p>
      </dgm:t>
    </dgm:pt>
    <dgm:pt modelId="{F77FB743-3D2B-4A9D-929D-F026F9827967}" type="pres">
      <dgm:prSet presAssocID="{12D69E8D-1F21-48BE-8939-1D5BD2AC62CE}" presName="sibTrans" presStyleCnt="0"/>
      <dgm:spPr/>
    </dgm:pt>
    <dgm:pt modelId="{BB07AC0E-3B20-4BD1-8080-2A13BED97AC7}" type="pres">
      <dgm:prSet presAssocID="{C8BB5D7F-96FF-4577-B4CD-D15BF7655504}" presName="node" presStyleLbl="node1" presStyleIdx="2" presStyleCnt="6" custScaleX="105063">
        <dgm:presLayoutVars>
          <dgm:bulletEnabled val="1"/>
        </dgm:presLayoutVars>
      </dgm:prSet>
      <dgm:spPr/>
      <dgm:t>
        <a:bodyPr/>
        <a:lstStyle/>
        <a:p>
          <a:endParaRPr lang="ru-RU"/>
        </a:p>
      </dgm:t>
    </dgm:pt>
    <dgm:pt modelId="{14C45981-0082-4ADC-B9A0-632143559033}" type="pres">
      <dgm:prSet presAssocID="{6AD65898-D651-4553-BED1-F475B7928BD4}" presName="sibTrans" presStyleCnt="0"/>
      <dgm:spPr/>
    </dgm:pt>
    <dgm:pt modelId="{498B26F4-61E5-42C2-B89E-6EACE0029A20}" type="pres">
      <dgm:prSet presAssocID="{037099D1-B351-4BDD-8C63-7EFE1C829D76}" presName="node" presStyleLbl="node1" presStyleIdx="3" presStyleCnt="6">
        <dgm:presLayoutVars>
          <dgm:bulletEnabled val="1"/>
        </dgm:presLayoutVars>
      </dgm:prSet>
      <dgm:spPr/>
      <dgm:t>
        <a:bodyPr/>
        <a:lstStyle/>
        <a:p>
          <a:endParaRPr lang="ru-RU"/>
        </a:p>
      </dgm:t>
    </dgm:pt>
    <dgm:pt modelId="{FBCF9A42-EE50-4D53-AE6C-FE05FABD5DBB}" type="pres">
      <dgm:prSet presAssocID="{E22E0DB2-903E-4C89-A9A8-BEAD105AF392}" presName="sibTrans" presStyleCnt="0"/>
      <dgm:spPr/>
    </dgm:pt>
    <dgm:pt modelId="{DF319BB3-5882-4E3E-9798-27BA5DEF1F41}" type="pres">
      <dgm:prSet presAssocID="{D37D8DCF-CC4D-4B83-A4D3-46D2754292DF}" presName="node" presStyleLbl="node1" presStyleIdx="4" presStyleCnt="6" custScaleX="151387">
        <dgm:presLayoutVars>
          <dgm:bulletEnabled val="1"/>
        </dgm:presLayoutVars>
      </dgm:prSet>
      <dgm:spPr/>
      <dgm:t>
        <a:bodyPr/>
        <a:lstStyle/>
        <a:p>
          <a:endParaRPr lang="ru-RU"/>
        </a:p>
      </dgm:t>
    </dgm:pt>
    <dgm:pt modelId="{0097255C-5E98-48E4-B2AE-B017A4E1546B}" type="pres">
      <dgm:prSet presAssocID="{6BDE8477-F399-4F6F-BB9D-0225058178C9}" presName="sibTrans" presStyleCnt="0"/>
      <dgm:spPr/>
    </dgm:pt>
    <dgm:pt modelId="{B027CA20-13D9-40E0-964A-BAEEE81989C6}" type="pres">
      <dgm:prSet presAssocID="{FEF119B4-F15C-4AA7-A92B-FEF30114C054}" presName="node" presStyleLbl="node1" presStyleIdx="5" presStyleCnt="6" custScaleX="151387">
        <dgm:presLayoutVars>
          <dgm:bulletEnabled val="1"/>
        </dgm:presLayoutVars>
      </dgm:prSet>
      <dgm:spPr/>
      <dgm:t>
        <a:bodyPr/>
        <a:lstStyle/>
        <a:p>
          <a:endParaRPr lang="ru-RU"/>
        </a:p>
      </dgm:t>
    </dgm:pt>
  </dgm:ptLst>
  <dgm:cxnLst>
    <dgm:cxn modelId="{4DF61528-0E3C-40F3-9833-41F35C8CD5C2}" type="presOf" srcId="{FEF119B4-F15C-4AA7-A92B-FEF30114C054}" destId="{B027CA20-13D9-40E0-964A-BAEEE81989C6}" srcOrd="0" destOrd="0" presId="urn:microsoft.com/office/officeart/2005/8/layout/default"/>
    <dgm:cxn modelId="{4641121E-EB4B-4D39-B168-1AEAE6DBA3EC}" type="presOf" srcId="{C8BB5D7F-96FF-4577-B4CD-D15BF7655504}" destId="{BB07AC0E-3B20-4BD1-8080-2A13BED97AC7}" srcOrd="0" destOrd="0" presId="urn:microsoft.com/office/officeart/2005/8/layout/default"/>
    <dgm:cxn modelId="{AFA6D03F-4B23-4DB2-A2F4-B7C4E37ED743}" srcId="{5DF3D269-CBA2-459F-88FA-4B5ABD0566B3}" destId="{037099D1-B351-4BDD-8C63-7EFE1C829D76}" srcOrd="3" destOrd="0" parTransId="{30A7C412-324C-466B-951B-8FB5A4409A9C}" sibTransId="{E22E0DB2-903E-4C89-A9A8-BEAD105AF392}"/>
    <dgm:cxn modelId="{C074BF6A-03C7-4BE5-A218-CB8117F30C06}" type="presOf" srcId="{D37D8DCF-CC4D-4B83-A4D3-46D2754292DF}" destId="{DF319BB3-5882-4E3E-9798-27BA5DEF1F41}" srcOrd="0" destOrd="0" presId="urn:microsoft.com/office/officeart/2005/8/layout/default"/>
    <dgm:cxn modelId="{9DB3FDA3-D02D-4BE3-A919-EAAE9E1A02A0}" srcId="{5DF3D269-CBA2-459F-88FA-4B5ABD0566B3}" destId="{C8BB5D7F-96FF-4577-B4CD-D15BF7655504}" srcOrd="2" destOrd="0" parTransId="{61F56A62-049F-4AE2-B528-024E373AEF0A}" sibTransId="{6AD65898-D651-4553-BED1-F475B7928BD4}"/>
    <dgm:cxn modelId="{21FAB5A7-3A2A-46D8-B7FF-9DFD9A884AEF}" type="presOf" srcId="{5DF3D269-CBA2-459F-88FA-4B5ABD0566B3}" destId="{012E9B00-5C2D-403B-BF15-44E58AFD3268}" srcOrd="0" destOrd="0" presId="urn:microsoft.com/office/officeart/2005/8/layout/default"/>
    <dgm:cxn modelId="{7A1AEA85-DE03-4B28-BE6C-9C6F12C5069A}" type="presOf" srcId="{B594AD3D-63A9-4F10-BCCE-9C2D21936D6D}" destId="{B35EC762-C285-4563-ABCA-1392CCF97C7B}" srcOrd="0" destOrd="0" presId="urn:microsoft.com/office/officeart/2005/8/layout/default"/>
    <dgm:cxn modelId="{B15964FF-2550-4C08-AC67-6AEDF7B09969}" srcId="{5DF3D269-CBA2-459F-88FA-4B5ABD0566B3}" destId="{D37D8DCF-CC4D-4B83-A4D3-46D2754292DF}" srcOrd="4" destOrd="0" parTransId="{94C8C8F3-BE1C-487A-A108-8EE979FF929B}" sibTransId="{6BDE8477-F399-4F6F-BB9D-0225058178C9}"/>
    <dgm:cxn modelId="{C2A2BDA1-F4C4-4DF1-BEE2-3672E9D1C04B}" srcId="{5DF3D269-CBA2-459F-88FA-4B5ABD0566B3}" destId="{B6EE94BD-068A-409B-96A5-124F7981D017}" srcOrd="1" destOrd="0" parTransId="{3F599568-8A2A-49FA-A719-FE0D6DABCE00}" sibTransId="{12D69E8D-1F21-48BE-8939-1D5BD2AC62CE}"/>
    <dgm:cxn modelId="{B9C2632A-2EF0-4FA3-A00C-9627F961BCB4}" srcId="{5DF3D269-CBA2-459F-88FA-4B5ABD0566B3}" destId="{B594AD3D-63A9-4F10-BCCE-9C2D21936D6D}" srcOrd="0" destOrd="0" parTransId="{4D1EC7C4-1231-43C5-8C6A-3A37B07FD6BE}" sibTransId="{2CAA79D1-6BFA-47D2-ABC7-709086CA09D4}"/>
    <dgm:cxn modelId="{28D4A54E-7D54-4C5B-A2EE-5A516E49D068}" type="presOf" srcId="{B6EE94BD-068A-409B-96A5-124F7981D017}" destId="{7917697F-C7E3-42CA-844D-FA6161D8B1E2}" srcOrd="0" destOrd="0" presId="urn:microsoft.com/office/officeart/2005/8/layout/default"/>
    <dgm:cxn modelId="{B2F12DDF-295C-4BEC-ADAD-879B8508524D}" srcId="{5DF3D269-CBA2-459F-88FA-4B5ABD0566B3}" destId="{FEF119B4-F15C-4AA7-A92B-FEF30114C054}" srcOrd="5" destOrd="0" parTransId="{ED425BDF-ED16-485F-A65A-60AD2C0D7BC8}" sibTransId="{A8BF124E-43D0-43C7-A879-B7C6533456C3}"/>
    <dgm:cxn modelId="{EF5B2B30-947E-49E3-A26C-9EE17D15853F}" type="presOf" srcId="{037099D1-B351-4BDD-8C63-7EFE1C829D76}" destId="{498B26F4-61E5-42C2-B89E-6EACE0029A20}" srcOrd="0" destOrd="0" presId="urn:microsoft.com/office/officeart/2005/8/layout/default"/>
    <dgm:cxn modelId="{AFF01C17-BC09-44BE-8722-01410A720C6B}" type="presParOf" srcId="{012E9B00-5C2D-403B-BF15-44E58AFD3268}" destId="{B35EC762-C285-4563-ABCA-1392CCF97C7B}" srcOrd="0" destOrd="0" presId="urn:microsoft.com/office/officeart/2005/8/layout/default"/>
    <dgm:cxn modelId="{5ACDB76F-DF16-4203-A349-34D1CF975740}" type="presParOf" srcId="{012E9B00-5C2D-403B-BF15-44E58AFD3268}" destId="{76CB2D59-C81F-499B-9936-1E1D9566146D}" srcOrd="1" destOrd="0" presId="urn:microsoft.com/office/officeart/2005/8/layout/default"/>
    <dgm:cxn modelId="{C3C5F569-9F04-4D5E-9D61-F788BB6BD161}" type="presParOf" srcId="{012E9B00-5C2D-403B-BF15-44E58AFD3268}" destId="{7917697F-C7E3-42CA-844D-FA6161D8B1E2}" srcOrd="2" destOrd="0" presId="urn:microsoft.com/office/officeart/2005/8/layout/default"/>
    <dgm:cxn modelId="{EB58D841-BE24-4A71-945D-65926128CAEE}" type="presParOf" srcId="{012E9B00-5C2D-403B-BF15-44E58AFD3268}" destId="{F77FB743-3D2B-4A9D-929D-F026F9827967}" srcOrd="3" destOrd="0" presId="urn:microsoft.com/office/officeart/2005/8/layout/default"/>
    <dgm:cxn modelId="{C1CD4F83-7C4E-4C6B-8A7C-DB1FE7C1A009}" type="presParOf" srcId="{012E9B00-5C2D-403B-BF15-44E58AFD3268}" destId="{BB07AC0E-3B20-4BD1-8080-2A13BED97AC7}" srcOrd="4" destOrd="0" presId="urn:microsoft.com/office/officeart/2005/8/layout/default"/>
    <dgm:cxn modelId="{634FF0FE-8EFB-4C2D-82A0-69F11B563D0A}" type="presParOf" srcId="{012E9B00-5C2D-403B-BF15-44E58AFD3268}" destId="{14C45981-0082-4ADC-B9A0-632143559033}" srcOrd="5" destOrd="0" presId="urn:microsoft.com/office/officeart/2005/8/layout/default"/>
    <dgm:cxn modelId="{818FF067-8F6D-409D-AC27-1B72F63A8FDA}" type="presParOf" srcId="{012E9B00-5C2D-403B-BF15-44E58AFD3268}" destId="{498B26F4-61E5-42C2-B89E-6EACE0029A20}" srcOrd="6" destOrd="0" presId="urn:microsoft.com/office/officeart/2005/8/layout/default"/>
    <dgm:cxn modelId="{C0BF1FD6-965B-4F33-A5A9-08D828D3A111}" type="presParOf" srcId="{012E9B00-5C2D-403B-BF15-44E58AFD3268}" destId="{FBCF9A42-EE50-4D53-AE6C-FE05FABD5DBB}" srcOrd="7" destOrd="0" presId="urn:microsoft.com/office/officeart/2005/8/layout/default"/>
    <dgm:cxn modelId="{2E09BFFF-1301-40FE-81C7-4485C223CBFA}" type="presParOf" srcId="{012E9B00-5C2D-403B-BF15-44E58AFD3268}" destId="{DF319BB3-5882-4E3E-9798-27BA5DEF1F41}" srcOrd="8" destOrd="0" presId="urn:microsoft.com/office/officeart/2005/8/layout/default"/>
    <dgm:cxn modelId="{ED281302-FB0B-4D28-BA57-A9F4339B91CE}" type="presParOf" srcId="{012E9B00-5C2D-403B-BF15-44E58AFD3268}" destId="{0097255C-5E98-48E4-B2AE-B017A4E1546B}" srcOrd="9" destOrd="0" presId="urn:microsoft.com/office/officeart/2005/8/layout/default"/>
    <dgm:cxn modelId="{0AA15427-B0D0-4BD8-80F2-96B9B7410A15}" type="presParOf" srcId="{012E9B00-5C2D-403B-BF15-44E58AFD3268}" destId="{B027CA20-13D9-40E0-964A-BAEEE81989C6}" srcOrd="10" destOrd="0" presId="urn:microsoft.com/office/officeart/2005/8/layout/default"/>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FE1C0-6F1E-4B2D-940D-2BAD2CE33967}" type="doc">
      <dgm:prSet loTypeId="urn:microsoft.com/office/officeart/2005/8/layout/vProcess5" loCatId="process" qsTypeId="urn:microsoft.com/office/officeart/2005/8/quickstyle/simple2" qsCatId="simple" csTypeId="urn:microsoft.com/office/officeart/2005/8/colors/accent0_3" csCatId="mainScheme" phldr="1"/>
      <dgm:spPr/>
    </dgm:pt>
    <dgm:pt modelId="{81D37AF3-0875-455E-B09D-46DDBDA2050B}">
      <dgm:prSet phldrT="[Текст]"/>
      <dgm:spPr/>
      <dgm:t>
        <a:bodyPr/>
        <a:lstStyle/>
        <a:p>
          <a:r>
            <a:rPr lang="uk-UA" b="1" dirty="0" smtClean="0">
              <a:latin typeface="+mj-lt"/>
            </a:rPr>
            <a:t>Лист до Міністерства освіти і науки України </a:t>
          </a:r>
          <a:endParaRPr lang="ru-RU" dirty="0">
            <a:latin typeface="+mj-lt"/>
          </a:endParaRPr>
        </a:p>
      </dgm:t>
    </dgm:pt>
    <dgm:pt modelId="{19EF966E-6DC1-4589-BA25-7C04C4835A94}" type="parTrans" cxnId="{C746FBC1-670D-42A2-87F0-5760DA600E8D}">
      <dgm:prSet/>
      <dgm:spPr/>
      <dgm:t>
        <a:bodyPr/>
        <a:lstStyle/>
        <a:p>
          <a:endParaRPr lang="ru-RU"/>
        </a:p>
      </dgm:t>
    </dgm:pt>
    <dgm:pt modelId="{26CD82B3-862A-4D06-AFE2-39698AA015B9}" type="sibTrans" cxnId="{C746FBC1-670D-42A2-87F0-5760DA600E8D}">
      <dgm:prSet/>
      <dgm:spPr>
        <a:ln>
          <a:solidFill>
            <a:schemeClr val="accent3">
              <a:lumMod val="75000"/>
              <a:alpha val="90000"/>
            </a:schemeClr>
          </a:solidFill>
        </a:ln>
      </dgm:spPr>
      <dgm:t>
        <a:bodyPr/>
        <a:lstStyle/>
        <a:p>
          <a:endParaRPr lang="ru-RU">
            <a:ln>
              <a:solidFill>
                <a:schemeClr val="accent3">
                  <a:lumMod val="50000"/>
                </a:schemeClr>
              </a:solidFill>
            </a:ln>
          </a:endParaRPr>
        </a:p>
      </dgm:t>
    </dgm:pt>
    <dgm:pt modelId="{86FA0356-BE36-45E3-9B66-5B3A678DA2F2}">
      <dgm:prSet phldrT="[Текст]" custT="1"/>
      <dgm:spPr/>
      <dgm:t>
        <a:bodyPr/>
        <a:lstStyle/>
        <a:p>
          <a:pPr>
            <a:lnSpc>
              <a:spcPct val="100000"/>
            </a:lnSpc>
          </a:pPr>
          <a:r>
            <a:rPr lang="uk-UA" sz="3600" b="1" dirty="0" smtClean="0">
              <a:latin typeface="+mj-lt"/>
            </a:rPr>
            <a:t>На електронну адресу </a:t>
          </a:r>
          <a:r>
            <a:rPr lang="en-US" sz="3600" b="1" dirty="0" smtClean="0">
              <a:latin typeface="+mj-lt"/>
            </a:rPr>
            <a:t>sirenko@mon.gov.ua</a:t>
          </a:r>
          <a:endParaRPr lang="ru-RU" sz="3600" b="1" dirty="0">
            <a:latin typeface="+mj-lt"/>
          </a:endParaRPr>
        </a:p>
      </dgm:t>
    </dgm:pt>
    <dgm:pt modelId="{82CA9F83-F61A-42AD-AFA7-16367E7BD564}" type="parTrans" cxnId="{DAC687D6-9D07-4920-8426-06D789C9287D}">
      <dgm:prSet/>
      <dgm:spPr/>
      <dgm:t>
        <a:bodyPr/>
        <a:lstStyle/>
        <a:p>
          <a:endParaRPr lang="ru-RU"/>
        </a:p>
      </dgm:t>
    </dgm:pt>
    <dgm:pt modelId="{F58E02F4-1860-4F7E-8FA5-A9FADD85C4B4}" type="sibTrans" cxnId="{DAC687D6-9D07-4920-8426-06D789C9287D}">
      <dgm:prSet/>
      <dgm:spPr>
        <a:ln>
          <a:solidFill>
            <a:schemeClr val="accent3">
              <a:lumMod val="75000"/>
              <a:alpha val="90000"/>
            </a:schemeClr>
          </a:solidFill>
        </a:ln>
      </dgm:spPr>
      <dgm:t>
        <a:bodyPr/>
        <a:lstStyle/>
        <a:p>
          <a:endParaRPr lang="ru-RU"/>
        </a:p>
      </dgm:t>
    </dgm:pt>
    <dgm:pt modelId="{7524EB08-8EA7-4014-A89E-6740D364A7B9}">
      <dgm:prSet phldrT="[Текст]" custT="1"/>
      <dgm:spPr/>
      <dgm:t>
        <a:bodyPr/>
        <a:lstStyle/>
        <a:p>
          <a:pPr>
            <a:lnSpc>
              <a:spcPct val="100000"/>
            </a:lnSpc>
          </a:pPr>
          <a:r>
            <a:rPr lang="uk-UA" sz="3600" b="1" dirty="0" smtClean="0">
              <a:latin typeface="+mj-lt"/>
            </a:rPr>
            <a:t>Із електронної адреси закладу (офіційної, зазначеної у ЄДЕБО)</a:t>
          </a:r>
          <a:endParaRPr lang="ru-RU" sz="3600" b="1" dirty="0">
            <a:latin typeface="+mj-lt"/>
          </a:endParaRPr>
        </a:p>
      </dgm:t>
    </dgm:pt>
    <dgm:pt modelId="{ED28BD60-B67B-4BFF-A54A-02D63448BD92}" type="parTrans" cxnId="{7440B971-36FF-4BFA-B426-4039C8BCA2E2}">
      <dgm:prSet/>
      <dgm:spPr/>
      <dgm:t>
        <a:bodyPr/>
        <a:lstStyle/>
        <a:p>
          <a:endParaRPr lang="ru-RU"/>
        </a:p>
      </dgm:t>
    </dgm:pt>
    <dgm:pt modelId="{FD347096-98E0-426E-B5F3-0DC5004235F0}" type="sibTrans" cxnId="{7440B971-36FF-4BFA-B426-4039C8BCA2E2}">
      <dgm:prSet/>
      <dgm:spPr/>
      <dgm:t>
        <a:bodyPr/>
        <a:lstStyle/>
        <a:p>
          <a:endParaRPr lang="ru-RU"/>
        </a:p>
      </dgm:t>
    </dgm:pt>
    <dgm:pt modelId="{B32B0324-D342-44DD-9596-45E4332E1271}" type="pres">
      <dgm:prSet presAssocID="{9B1FE1C0-6F1E-4B2D-940D-2BAD2CE33967}" presName="outerComposite" presStyleCnt="0">
        <dgm:presLayoutVars>
          <dgm:chMax val="5"/>
          <dgm:dir/>
          <dgm:resizeHandles val="exact"/>
        </dgm:presLayoutVars>
      </dgm:prSet>
      <dgm:spPr/>
    </dgm:pt>
    <dgm:pt modelId="{0440622B-3A97-4AD4-8BBE-98D15CD42A4E}" type="pres">
      <dgm:prSet presAssocID="{9B1FE1C0-6F1E-4B2D-940D-2BAD2CE33967}" presName="dummyMaxCanvas" presStyleCnt="0">
        <dgm:presLayoutVars/>
      </dgm:prSet>
      <dgm:spPr/>
    </dgm:pt>
    <dgm:pt modelId="{38BC5DA0-D9DC-491C-939C-DEBFC2E1CD55}" type="pres">
      <dgm:prSet presAssocID="{9B1FE1C0-6F1E-4B2D-940D-2BAD2CE33967}" presName="ThreeNodes_1" presStyleLbl="node1" presStyleIdx="0" presStyleCnt="3">
        <dgm:presLayoutVars>
          <dgm:bulletEnabled val="1"/>
        </dgm:presLayoutVars>
      </dgm:prSet>
      <dgm:spPr/>
      <dgm:t>
        <a:bodyPr/>
        <a:lstStyle/>
        <a:p>
          <a:endParaRPr lang="ru-RU"/>
        </a:p>
      </dgm:t>
    </dgm:pt>
    <dgm:pt modelId="{1D1387A9-FCCB-4D9F-B309-42E363827540}" type="pres">
      <dgm:prSet presAssocID="{9B1FE1C0-6F1E-4B2D-940D-2BAD2CE33967}" presName="ThreeNodes_2" presStyleLbl="node1" presStyleIdx="1" presStyleCnt="3">
        <dgm:presLayoutVars>
          <dgm:bulletEnabled val="1"/>
        </dgm:presLayoutVars>
      </dgm:prSet>
      <dgm:spPr/>
      <dgm:t>
        <a:bodyPr/>
        <a:lstStyle/>
        <a:p>
          <a:endParaRPr lang="ru-RU"/>
        </a:p>
      </dgm:t>
    </dgm:pt>
    <dgm:pt modelId="{3B8A1464-FBE7-4FD0-9598-D8E95E5F841C}" type="pres">
      <dgm:prSet presAssocID="{9B1FE1C0-6F1E-4B2D-940D-2BAD2CE33967}" presName="ThreeNodes_3" presStyleLbl="node1" presStyleIdx="2" presStyleCnt="3">
        <dgm:presLayoutVars>
          <dgm:bulletEnabled val="1"/>
        </dgm:presLayoutVars>
      </dgm:prSet>
      <dgm:spPr/>
      <dgm:t>
        <a:bodyPr/>
        <a:lstStyle/>
        <a:p>
          <a:endParaRPr lang="ru-RU"/>
        </a:p>
      </dgm:t>
    </dgm:pt>
    <dgm:pt modelId="{31D0D219-E8EC-4D4F-AC39-0431636ED806}" type="pres">
      <dgm:prSet presAssocID="{9B1FE1C0-6F1E-4B2D-940D-2BAD2CE33967}" presName="ThreeConn_1-2" presStyleLbl="fgAccFollowNode1" presStyleIdx="0" presStyleCnt="2">
        <dgm:presLayoutVars>
          <dgm:bulletEnabled val="1"/>
        </dgm:presLayoutVars>
      </dgm:prSet>
      <dgm:spPr/>
      <dgm:t>
        <a:bodyPr/>
        <a:lstStyle/>
        <a:p>
          <a:endParaRPr lang="ru-RU"/>
        </a:p>
      </dgm:t>
    </dgm:pt>
    <dgm:pt modelId="{8964FC9C-01DE-4AE8-892C-8A6C14A14F7C}" type="pres">
      <dgm:prSet presAssocID="{9B1FE1C0-6F1E-4B2D-940D-2BAD2CE33967}" presName="ThreeConn_2-3" presStyleLbl="fgAccFollowNode1" presStyleIdx="1" presStyleCnt="2">
        <dgm:presLayoutVars>
          <dgm:bulletEnabled val="1"/>
        </dgm:presLayoutVars>
      </dgm:prSet>
      <dgm:spPr/>
      <dgm:t>
        <a:bodyPr/>
        <a:lstStyle/>
        <a:p>
          <a:endParaRPr lang="ru-RU"/>
        </a:p>
      </dgm:t>
    </dgm:pt>
    <dgm:pt modelId="{8B2E43D1-673E-44F2-8ADB-1C1DDE1068F3}" type="pres">
      <dgm:prSet presAssocID="{9B1FE1C0-6F1E-4B2D-940D-2BAD2CE33967}" presName="ThreeNodes_1_text" presStyleLbl="node1" presStyleIdx="2" presStyleCnt="3">
        <dgm:presLayoutVars>
          <dgm:bulletEnabled val="1"/>
        </dgm:presLayoutVars>
      </dgm:prSet>
      <dgm:spPr/>
      <dgm:t>
        <a:bodyPr/>
        <a:lstStyle/>
        <a:p>
          <a:endParaRPr lang="ru-RU"/>
        </a:p>
      </dgm:t>
    </dgm:pt>
    <dgm:pt modelId="{567F06C7-336E-40AC-9E2D-EA308AB98C1A}" type="pres">
      <dgm:prSet presAssocID="{9B1FE1C0-6F1E-4B2D-940D-2BAD2CE33967}" presName="ThreeNodes_2_text" presStyleLbl="node1" presStyleIdx="2" presStyleCnt="3">
        <dgm:presLayoutVars>
          <dgm:bulletEnabled val="1"/>
        </dgm:presLayoutVars>
      </dgm:prSet>
      <dgm:spPr/>
      <dgm:t>
        <a:bodyPr/>
        <a:lstStyle/>
        <a:p>
          <a:endParaRPr lang="ru-RU"/>
        </a:p>
      </dgm:t>
    </dgm:pt>
    <dgm:pt modelId="{A4935F94-561E-4474-81D8-AB7613DF736D}" type="pres">
      <dgm:prSet presAssocID="{9B1FE1C0-6F1E-4B2D-940D-2BAD2CE33967}" presName="ThreeNodes_3_text" presStyleLbl="node1" presStyleIdx="2" presStyleCnt="3">
        <dgm:presLayoutVars>
          <dgm:bulletEnabled val="1"/>
        </dgm:presLayoutVars>
      </dgm:prSet>
      <dgm:spPr/>
      <dgm:t>
        <a:bodyPr/>
        <a:lstStyle/>
        <a:p>
          <a:endParaRPr lang="ru-RU"/>
        </a:p>
      </dgm:t>
    </dgm:pt>
  </dgm:ptLst>
  <dgm:cxnLst>
    <dgm:cxn modelId="{31E00F70-D7D8-477E-B27E-E32CCDE6A35D}" type="presOf" srcId="{7524EB08-8EA7-4014-A89E-6740D364A7B9}" destId="{A4935F94-561E-4474-81D8-AB7613DF736D}" srcOrd="1" destOrd="0" presId="urn:microsoft.com/office/officeart/2005/8/layout/vProcess5"/>
    <dgm:cxn modelId="{1F8A7E77-CB75-4167-B6E5-523B95CF3716}" type="presOf" srcId="{86FA0356-BE36-45E3-9B66-5B3A678DA2F2}" destId="{1D1387A9-FCCB-4D9F-B309-42E363827540}" srcOrd="0" destOrd="0" presId="urn:microsoft.com/office/officeart/2005/8/layout/vProcess5"/>
    <dgm:cxn modelId="{C746FBC1-670D-42A2-87F0-5760DA600E8D}" srcId="{9B1FE1C0-6F1E-4B2D-940D-2BAD2CE33967}" destId="{81D37AF3-0875-455E-B09D-46DDBDA2050B}" srcOrd="0" destOrd="0" parTransId="{19EF966E-6DC1-4589-BA25-7C04C4835A94}" sibTransId="{26CD82B3-862A-4D06-AFE2-39698AA015B9}"/>
    <dgm:cxn modelId="{7440B971-36FF-4BFA-B426-4039C8BCA2E2}" srcId="{9B1FE1C0-6F1E-4B2D-940D-2BAD2CE33967}" destId="{7524EB08-8EA7-4014-A89E-6740D364A7B9}" srcOrd="2" destOrd="0" parTransId="{ED28BD60-B67B-4BFF-A54A-02D63448BD92}" sibTransId="{FD347096-98E0-426E-B5F3-0DC5004235F0}"/>
    <dgm:cxn modelId="{6C628CFB-072C-4939-974F-CA71BD9B85CD}" type="presOf" srcId="{9B1FE1C0-6F1E-4B2D-940D-2BAD2CE33967}" destId="{B32B0324-D342-44DD-9596-45E4332E1271}" srcOrd="0" destOrd="0" presId="urn:microsoft.com/office/officeart/2005/8/layout/vProcess5"/>
    <dgm:cxn modelId="{DAC687D6-9D07-4920-8426-06D789C9287D}" srcId="{9B1FE1C0-6F1E-4B2D-940D-2BAD2CE33967}" destId="{86FA0356-BE36-45E3-9B66-5B3A678DA2F2}" srcOrd="1" destOrd="0" parTransId="{82CA9F83-F61A-42AD-AFA7-16367E7BD564}" sibTransId="{F58E02F4-1860-4F7E-8FA5-A9FADD85C4B4}"/>
    <dgm:cxn modelId="{5763422A-7B22-4FD2-AE1D-78846FE016B8}" type="presOf" srcId="{7524EB08-8EA7-4014-A89E-6740D364A7B9}" destId="{3B8A1464-FBE7-4FD0-9598-D8E95E5F841C}" srcOrd="0" destOrd="0" presId="urn:microsoft.com/office/officeart/2005/8/layout/vProcess5"/>
    <dgm:cxn modelId="{90336463-6B84-428B-8DEC-3F8CDE02DCCE}" type="presOf" srcId="{26CD82B3-862A-4D06-AFE2-39698AA015B9}" destId="{31D0D219-E8EC-4D4F-AC39-0431636ED806}" srcOrd="0" destOrd="0" presId="urn:microsoft.com/office/officeart/2005/8/layout/vProcess5"/>
    <dgm:cxn modelId="{B1CB519D-2407-4DD5-9F3C-24F40D442C5A}" type="presOf" srcId="{86FA0356-BE36-45E3-9B66-5B3A678DA2F2}" destId="{567F06C7-336E-40AC-9E2D-EA308AB98C1A}" srcOrd="1" destOrd="0" presId="urn:microsoft.com/office/officeart/2005/8/layout/vProcess5"/>
    <dgm:cxn modelId="{9E7114D7-B59F-4D42-B419-D75E11D7882B}" type="presOf" srcId="{81D37AF3-0875-455E-B09D-46DDBDA2050B}" destId="{38BC5DA0-D9DC-491C-939C-DEBFC2E1CD55}" srcOrd="0" destOrd="0" presId="urn:microsoft.com/office/officeart/2005/8/layout/vProcess5"/>
    <dgm:cxn modelId="{7AB09EFD-2028-4BCE-9103-D9879DA02FE8}" type="presOf" srcId="{81D37AF3-0875-455E-B09D-46DDBDA2050B}" destId="{8B2E43D1-673E-44F2-8ADB-1C1DDE1068F3}" srcOrd="1" destOrd="0" presId="urn:microsoft.com/office/officeart/2005/8/layout/vProcess5"/>
    <dgm:cxn modelId="{85F24199-04BB-493A-996C-886FD458D8E2}" type="presOf" srcId="{F58E02F4-1860-4F7E-8FA5-A9FADD85C4B4}" destId="{8964FC9C-01DE-4AE8-892C-8A6C14A14F7C}" srcOrd="0" destOrd="0" presId="urn:microsoft.com/office/officeart/2005/8/layout/vProcess5"/>
    <dgm:cxn modelId="{3E2AC6B0-2E81-4F5B-87A1-8F724C882075}" type="presParOf" srcId="{B32B0324-D342-44DD-9596-45E4332E1271}" destId="{0440622B-3A97-4AD4-8BBE-98D15CD42A4E}" srcOrd="0" destOrd="0" presId="urn:microsoft.com/office/officeart/2005/8/layout/vProcess5"/>
    <dgm:cxn modelId="{C028D032-F38D-471C-83FD-317F00E65807}" type="presParOf" srcId="{B32B0324-D342-44DD-9596-45E4332E1271}" destId="{38BC5DA0-D9DC-491C-939C-DEBFC2E1CD55}" srcOrd="1" destOrd="0" presId="urn:microsoft.com/office/officeart/2005/8/layout/vProcess5"/>
    <dgm:cxn modelId="{5774AAFE-45D0-4F5D-A785-448130789FED}" type="presParOf" srcId="{B32B0324-D342-44DD-9596-45E4332E1271}" destId="{1D1387A9-FCCB-4D9F-B309-42E363827540}" srcOrd="2" destOrd="0" presId="urn:microsoft.com/office/officeart/2005/8/layout/vProcess5"/>
    <dgm:cxn modelId="{ED9D3D45-CE5B-48E5-8ADD-A74326F60097}" type="presParOf" srcId="{B32B0324-D342-44DD-9596-45E4332E1271}" destId="{3B8A1464-FBE7-4FD0-9598-D8E95E5F841C}" srcOrd="3" destOrd="0" presId="urn:microsoft.com/office/officeart/2005/8/layout/vProcess5"/>
    <dgm:cxn modelId="{E0EA68FF-F098-44C7-AED7-58B26269AF44}" type="presParOf" srcId="{B32B0324-D342-44DD-9596-45E4332E1271}" destId="{31D0D219-E8EC-4D4F-AC39-0431636ED806}" srcOrd="4" destOrd="0" presId="urn:microsoft.com/office/officeart/2005/8/layout/vProcess5"/>
    <dgm:cxn modelId="{6D351354-9409-4553-9CDF-19F8772C4FE9}" type="presParOf" srcId="{B32B0324-D342-44DD-9596-45E4332E1271}" destId="{8964FC9C-01DE-4AE8-892C-8A6C14A14F7C}" srcOrd="5" destOrd="0" presId="urn:microsoft.com/office/officeart/2005/8/layout/vProcess5"/>
    <dgm:cxn modelId="{4CF3CF7F-5483-4051-908A-2C685727406D}" type="presParOf" srcId="{B32B0324-D342-44DD-9596-45E4332E1271}" destId="{8B2E43D1-673E-44F2-8ADB-1C1DDE1068F3}" srcOrd="6" destOrd="0" presId="urn:microsoft.com/office/officeart/2005/8/layout/vProcess5"/>
    <dgm:cxn modelId="{930F5CA2-CAA6-4B41-B585-7C877389BC33}" type="presParOf" srcId="{B32B0324-D342-44DD-9596-45E4332E1271}" destId="{567F06C7-336E-40AC-9E2D-EA308AB98C1A}" srcOrd="7" destOrd="0" presId="urn:microsoft.com/office/officeart/2005/8/layout/vProcess5"/>
    <dgm:cxn modelId="{E9611158-C3CF-4FE7-BD78-E6E67739B39D}" type="presParOf" srcId="{B32B0324-D342-44DD-9596-45E4332E1271}" destId="{A4935F94-561E-4474-81D8-AB7613DF736D}" srcOrd="8" destOrd="0" presId="urn:microsoft.com/office/officeart/2005/8/layout/vProcess5"/>
  </dgm:cxnLst>
  <dgm:bg/>
  <dgm:whole>
    <a:ln>
      <a:solidFill>
        <a:schemeClr val="accent4">
          <a:lumMod val="50000"/>
        </a:schemeClr>
      </a:solid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1FE1C0-6F1E-4B2D-940D-2BAD2CE33967}" type="doc">
      <dgm:prSet loTypeId="urn:microsoft.com/office/officeart/2005/8/layout/vProcess5" loCatId="process" qsTypeId="urn:microsoft.com/office/officeart/2005/8/quickstyle/simple2" qsCatId="simple" csTypeId="urn:microsoft.com/office/officeart/2005/8/colors/accent0_3" csCatId="mainScheme" phldr="1"/>
      <dgm:spPr/>
    </dgm:pt>
    <dgm:pt modelId="{81D37AF3-0875-455E-B09D-46DDBDA2050B}">
      <dgm:prSet phldrT="[Текст]"/>
      <dgm:spPr/>
      <dgm:t>
        <a:bodyPr/>
        <a:lstStyle/>
        <a:p>
          <a:r>
            <a:rPr lang="uk-UA" dirty="0" smtClean="0">
              <a:solidFill>
                <a:srgbClr val="FFFF00"/>
              </a:solidFill>
              <a:latin typeface="+mj-lt"/>
            </a:rPr>
            <a:t>Ліцензія закладу</a:t>
          </a:r>
          <a:endParaRPr lang="ru-RU" dirty="0">
            <a:solidFill>
              <a:srgbClr val="FFFF00"/>
            </a:solidFill>
            <a:latin typeface="+mj-lt"/>
          </a:endParaRPr>
        </a:p>
      </dgm:t>
    </dgm:pt>
    <dgm:pt modelId="{19EF966E-6DC1-4589-BA25-7C04C4835A94}" type="parTrans" cxnId="{C746FBC1-670D-42A2-87F0-5760DA600E8D}">
      <dgm:prSet/>
      <dgm:spPr/>
      <dgm:t>
        <a:bodyPr/>
        <a:lstStyle/>
        <a:p>
          <a:endParaRPr lang="ru-RU"/>
        </a:p>
      </dgm:t>
    </dgm:pt>
    <dgm:pt modelId="{26CD82B3-862A-4D06-AFE2-39698AA015B9}" type="sibTrans" cxnId="{C746FBC1-670D-42A2-87F0-5760DA600E8D}">
      <dgm:prSet/>
      <dgm:spPr>
        <a:ln>
          <a:solidFill>
            <a:schemeClr val="accent3">
              <a:lumMod val="75000"/>
              <a:alpha val="90000"/>
            </a:schemeClr>
          </a:solidFill>
        </a:ln>
      </dgm:spPr>
      <dgm:t>
        <a:bodyPr/>
        <a:lstStyle/>
        <a:p>
          <a:endParaRPr lang="ru-RU">
            <a:ln>
              <a:solidFill>
                <a:schemeClr val="accent3">
                  <a:lumMod val="50000"/>
                </a:schemeClr>
              </a:solidFill>
            </a:ln>
          </a:endParaRPr>
        </a:p>
      </dgm:t>
    </dgm:pt>
    <dgm:pt modelId="{86FA0356-BE36-45E3-9B66-5B3A678DA2F2}">
      <dgm:prSet phldrT="[Текст]" custT="1"/>
      <dgm:spPr/>
      <dgm:t>
        <a:bodyPr/>
        <a:lstStyle/>
        <a:p>
          <a:pPr>
            <a:lnSpc>
              <a:spcPct val="100000"/>
            </a:lnSpc>
          </a:pPr>
          <a:r>
            <a:rPr lang="uk-UA" sz="3600" b="1" dirty="0" smtClean="0">
              <a:latin typeface="+mj-lt"/>
            </a:rPr>
            <a:t>Сайт закладу</a:t>
          </a:r>
          <a:endParaRPr lang="ru-RU" sz="3600" b="1" dirty="0">
            <a:latin typeface="+mj-lt"/>
          </a:endParaRPr>
        </a:p>
      </dgm:t>
    </dgm:pt>
    <dgm:pt modelId="{82CA9F83-F61A-42AD-AFA7-16367E7BD564}" type="parTrans" cxnId="{DAC687D6-9D07-4920-8426-06D789C9287D}">
      <dgm:prSet/>
      <dgm:spPr/>
      <dgm:t>
        <a:bodyPr/>
        <a:lstStyle/>
        <a:p>
          <a:endParaRPr lang="ru-RU"/>
        </a:p>
      </dgm:t>
    </dgm:pt>
    <dgm:pt modelId="{F58E02F4-1860-4F7E-8FA5-A9FADD85C4B4}" type="sibTrans" cxnId="{DAC687D6-9D07-4920-8426-06D789C9287D}">
      <dgm:prSet/>
      <dgm:spPr>
        <a:ln>
          <a:solidFill>
            <a:schemeClr val="accent3">
              <a:lumMod val="75000"/>
              <a:alpha val="90000"/>
            </a:schemeClr>
          </a:solidFill>
        </a:ln>
      </dgm:spPr>
      <dgm:t>
        <a:bodyPr/>
        <a:lstStyle/>
        <a:p>
          <a:endParaRPr lang="ru-RU"/>
        </a:p>
      </dgm:t>
    </dgm:pt>
    <dgm:pt modelId="{7524EB08-8EA7-4014-A89E-6740D364A7B9}">
      <dgm:prSet phldrT="[Текст]" custT="1"/>
      <dgm:spPr/>
      <dgm:t>
        <a:bodyPr/>
        <a:lstStyle/>
        <a:p>
          <a:pPr>
            <a:lnSpc>
              <a:spcPct val="100000"/>
            </a:lnSpc>
          </a:pPr>
          <a:r>
            <a:rPr lang="uk-UA" sz="3600" b="1" dirty="0" smtClean="0">
              <a:latin typeface="+mj-lt"/>
            </a:rPr>
            <a:t>Посилання на ліцензійний реєстр</a:t>
          </a:r>
          <a:endParaRPr lang="ru-RU" sz="3600" b="1" dirty="0">
            <a:latin typeface="+mj-lt"/>
          </a:endParaRPr>
        </a:p>
      </dgm:t>
    </dgm:pt>
    <dgm:pt modelId="{ED28BD60-B67B-4BFF-A54A-02D63448BD92}" type="parTrans" cxnId="{7440B971-36FF-4BFA-B426-4039C8BCA2E2}">
      <dgm:prSet/>
      <dgm:spPr/>
      <dgm:t>
        <a:bodyPr/>
        <a:lstStyle/>
        <a:p>
          <a:endParaRPr lang="ru-RU"/>
        </a:p>
      </dgm:t>
    </dgm:pt>
    <dgm:pt modelId="{FD347096-98E0-426E-B5F3-0DC5004235F0}" type="sibTrans" cxnId="{7440B971-36FF-4BFA-B426-4039C8BCA2E2}">
      <dgm:prSet/>
      <dgm:spPr/>
      <dgm:t>
        <a:bodyPr/>
        <a:lstStyle/>
        <a:p>
          <a:endParaRPr lang="ru-RU"/>
        </a:p>
      </dgm:t>
    </dgm:pt>
    <dgm:pt modelId="{B32B0324-D342-44DD-9596-45E4332E1271}" type="pres">
      <dgm:prSet presAssocID="{9B1FE1C0-6F1E-4B2D-940D-2BAD2CE33967}" presName="outerComposite" presStyleCnt="0">
        <dgm:presLayoutVars>
          <dgm:chMax val="5"/>
          <dgm:dir/>
          <dgm:resizeHandles val="exact"/>
        </dgm:presLayoutVars>
      </dgm:prSet>
      <dgm:spPr/>
    </dgm:pt>
    <dgm:pt modelId="{0440622B-3A97-4AD4-8BBE-98D15CD42A4E}" type="pres">
      <dgm:prSet presAssocID="{9B1FE1C0-6F1E-4B2D-940D-2BAD2CE33967}" presName="dummyMaxCanvas" presStyleCnt="0">
        <dgm:presLayoutVars/>
      </dgm:prSet>
      <dgm:spPr/>
    </dgm:pt>
    <dgm:pt modelId="{38BC5DA0-D9DC-491C-939C-DEBFC2E1CD55}" type="pres">
      <dgm:prSet presAssocID="{9B1FE1C0-6F1E-4B2D-940D-2BAD2CE33967}" presName="ThreeNodes_1" presStyleLbl="node1" presStyleIdx="0" presStyleCnt="3">
        <dgm:presLayoutVars>
          <dgm:bulletEnabled val="1"/>
        </dgm:presLayoutVars>
      </dgm:prSet>
      <dgm:spPr/>
      <dgm:t>
        <a:bodyPr/>
        <a:lstStyle/>
        <a:p>
          <a:endParaRPr lang="ru-RU"/>
        </a:p>
      </dgm:t>
    </dgm:pt>
    <dgm:pt modelId="{1D1387A9-FCCB-4D9F-B309-42E363827540}" type="pres">
      <dgm:prSet presAssocID="{9B1FE1C0-6F1E-4B2D-940D-2BAD2CE33967}" presName="ThreeNodes_2" presStyleLbl="node1" presStyleIdx="1" presStyleCnt="3">
        <dgm:presLayoutVars>
          <dgm:bulletEnabled val="1"/>
        </dgm:presLayoutVars>
      </dgm:prSet>
      <dgm:spPr/>
      <dgm:t>
        <a:bodyPr/>
        <a:lstStyle/>
        <a:p>
          <a:endParaRPr lang="ru-RU"/>
        </a:p>
      </dgm:t>
    </dgm:pt>
    <dgm:pt modelId="{3B8A1464-FBE7-4FD0-9598-D8E95E5F841C}" type="pres">
      <dgm:prSet presAssocID="{9B1FE1C0-6F1E-4B2D-940D-2BAD2CE33967}" presName="ThreeNodes_3" presStyleLbl="node1" presStyleIdx="2" presStyleCnt="3">
        <dgm:presLayoutVars>
          <dgm:bulletEnabled val="1"/>
        </dgm:presLayoutVars>
      </dgm:prSet>
      <dgm:spPr/>
      <dgm:t>
        <a:bodyPr/>
        <a:lstStyle/>
        <a:p>
          <a:endParaRPr lang="ru-RU"/>
        </a:p>
      </dgm:t>
    </dgm:pt>
    <dgm:pt modelId="{31D0D219-E8EC-4D4F-AC39-0431636ED806}" type="pres">
      <dgm:prSet presAssocID="{9B1FE1C0-6F1E-4B2D-940D-2BAD2CE33967}" presName="ThreeConn_1-2" presStyleLbl="fgAccFollowNode1" presStyleIdx="0" presStyleCnt="2">
        <dgm:presLayoutVars>
          <dgm:bulletEnabled val="1"/>
        </dgm:presLayoutVars>
      </dgm:prSet>
      <dgm:spPr/>
      <dgm:t>
        <a:bodyPr/>
        <a:lstStyle/>
        <a:p>
          <a:endParaRPr lang="ru-RU"/>
        </a:p>
      </dgm:t>
    </dgm:pt>
    <dgm:pt modelId="{8964FC9C-01DE-4AE8-892C-8A6C14A14F7C}" type="pres">
      <dgm:prSet presAssocID="{9B1FE1C0-6F1E-4B2D-940D-2BAD2CE33967}" presName="ThreeConn_2-3" presStyleLbl="fgAccFollowNode1" presStyleIdx="1" presStyleCnt="2">
        <dgm:presLayoutVars>
          <dgm:bulletEnabled val="1"/>
        </dgm:presLayoutVars>
      </dgm:prSet>
      <dgm:spPr/>
      <dgm:t>
        <a:bodyPr/>
        <a:lstStyle/>
        <a:p>
          <a:endParaRPr lang="ru-RU"/>
        </a:p>
      </dgm:t>
    </dgm:pt>
    <dgm:pt modelId="{8B2E43D1-673E-44F2-8ADB-1C1DDE1068F3}" type="pres">
      <dgm:prSet presAssocID="{9B1FE1C0-6F1E-4B2D-940D-2BAD2CE33967}" presName="ThreeNodes_1_text" presStyleLbl="node1" presStyleIdx="2" presStyleCnt="3">
        <dgm:presLayoutVars>
          <dgm:bulletEnabled val="1"/>
        </dgm:presLayoutVars>
      </dgm:prSet>
      <dgm:spPr/>
      <dgm:t>
        <a:bodyPr/>
        <a:lstStyle/>
        <a:p>
          <a:endParaRPr lang="ru-RU"/>
        </a:p>
      </dgm:t>
    </dgm:pt>
    <dgm:pt modelId="{567F06C7-336E-40AC-9E2D-EA308AB98C1A}" type="pres">
      <dgm:prSet presAssocID="{9B1FE1C0-6F1E-4B2D-940D-2BAD2CE33967}" presName="ThreeNodes_2_text" presStyleLbl="node1" presStyleIdx="2" presStyleCnt="3">
        <dgm:presLayoutVars>
          <dgm:bulletEnabled val="1"/>
        </dgm:presLayoutVars>
      </dgm:prSet>
      <dgm:spPr/>
      <dgm:t>
        <a:bodyPr/>
        <a:lstStyle/>
        <a:p>
          <a:endParaRPr lang="ru-RU"/>
        </a:p>
      </dgm:t>
    </dgm:pt>
    <dgm:pt modelId="{A4935F94-561E-4474-81D8-AB7613DF736D}" type="pres">
      <dgm:prSet presAssocID="{9B1FE1C0-6F1E-4B2D-940D-2BAD2CE33967}" presName="ThreeNodes_3_text" presStyleLbl="node1" presStyleIdx="2" presStyleCnt="3">
        <dgm:presLayoutVars>
          <dgm:bulletEnabled val="1"/>
        </dgm:presLayoutVars>
      </dgm:prSet>
      <dgm:spPr/>
      <dgm:t>
        <a:bodyPr/>
        <a:lstStyle/>
        <a:p>
          <a:endParaRPr lang="ru-RU"/>
        </a:p>
      </dgm:t>
    </dgm:pt>
  </dgm:ptLst>
  <dgm:cxnLst>
    <dgm:cxn modelId="{6D79B183-FB69-4ADA-AA05-A8426AF1FA7C}" type="presOf" srcId="{86FA0356-BE36-45E3-9B66-5B3A678DA2F2}" destId="{1D1387A9-FCCB-4D9F-B309-42E363827540}" srcOrd="0" destOrd="0" presId="urn:microsoft.com/office/officeart/2005/8/layout/vProcess5"/>
    <dgm:cxn modelId="{C746FBC1-670D-42A2-87F0-5760DA600E8D}" srcId="{9B1FE1C0-6F1E-4B2D-940D-2BAD2CE33967}" destId="{81D37AF3-0875-455E-B09D-46DDBDA2050B}" srcOrd="0" destOrd="0" parTransId="{19EF966E-6DC1-4589-BA25-7C04C4835A94}" sibTransId="{26CD82B3-862A-4D06-AFE2-39698AA015B9}"/>
    <dgm:cxn modelId="{29C1AD45-E5A0-4666-A097-6E288CF6793B}" type="presOf" srcId="{81D37AF3-0875-455E-B09D-46DDBDA2050B}" destId="{8B2E43D1-673E-44F2-8ADB-1C1DDE1068F3}" srcOrd="1" destOrd="0" presId="urn:microsoft.com/office/officeart/2005/8/layout/vProcess5"/>
    <dgm:cxn modelId="{7440B971-36FF-4BFA-B426-4039C8BCA2E2}" srcId="{9B1FE1C0-6F1E-4B2D-940D-2BAD2CE33967}" destId="{7524EB08-8EA7-4014-A89E-6740D364A7B9}" srcOrd="2" destOrd="0" parTransId="{ED28BD60-B67B-4BFF-A54A-02D63448BD92}" sibTransId="{FD347096-98E0-426E-B5F3-0DC5004235F0}"/>
    <dgm:cxn modelId="{DAC687D6-9D07-4920-8426-06D789C9287D}" srcId="{9B1FE1C0-6F1E-4B2D-940D-2BAD2CE33967}" destId="{86FA0356-BE36-45E3-9B66-5B3A678DA2F2}" srcOrd="1" destOrd="0" parTransId="{82CA9F83-F61A-42AD-AFA7-16367E7BD564}" sibTransId="{F58E02F4-1860-4F7E-8FA5-A9FADD85C4B4}"/>
    <dgm:cxn modelId="{7E3BCA8A-E1D8-4A3F-9D93-9E7BA7989924}" type="presOf" srcId="{26CD82B3-862A-4D06-AFE2-39698AA015B9}" destId="{31D0D219-E8EC-4D4F-AC39-0431636ED806}" srcOrd="0" destOrd="0" presId="urn:microsoft.com/office/officeart/2005/8/layout/vProcess5"/>
    <dgm:cxn modelId="{357ECBAA-A7F6-458F-A25F-BDB3DD5E1747}" type="presOf" srcId="{81D37AF3-0875-455E-B09D-46DDBDA2050B}" destId="{38BC5DA0-D9DC-491C-939C-DEBFC2E1CD55}" srcOrd="0" destOrd="0" presId="urn:microsoft.com/office/officeart/2005/8/layout/vProcess5"/>
    <dgm:cxn modelId="{435C8B6C-ECA5-4201-BF28-C7271BC7F3A3}" type="presOf" srcId="{9B1FE1C0-6F1E-4B2D-940D-2BAD2CE33967}" destId="{B32B0324-D342-44DD-9596-45E4332E1271}" srcOrd="0" destOrd="0" presId="urn:microsoft.com/office/officeart/2005/8/layout/vProcess5"/>
    <dgm:cxn modelId="{D37B7075-E597-47CA-B40B-48C2AC33417D}" type="presOf" srcId="{7524EB08-8EA7-4014-A89E-6740D364A7B9}" destId="{A4935F94-561E-4474-81D8-AB7613DF736D}" srcOrd="1" destOrd="0" presId="urn:microsoft.com/office/officeart/2005/8/layout/vProcess5"/>
    <dgm:cxn modelId="{553A022E-9961-4299-88B8-6BFBD1BE4251}" type="presOf" srcId="{86FA0356-BE36-45E3-9B66-5B3A678DA2F2}" destId="{567F06C7-336E-40AC-9E2D-EA308AB98C1A}" srcOrd="1" destOrd="0" presId="urn:microsoft.com/office/officeart/2005/8/layout/vProcess5"/>
    <dgm:cxn modelId="{3AFF6D10-668C-4A6A-84FE-31A8DBFC0C62}" type="presOf" srcId="{F58E02F4-1860-4F7E-8FA5-A9FADD85C4B4}" destId="{8964FC9C-01DE-4AE8-892C-8A6C14A14F7C}" srcOrd="0" destOrd="0" presId="urn:microsoft.com/office/officeart/2005/8/layout/vProcess5"/>
    <dgm:cxn modelId="{5B73E44D-1D30-4AEE-83D0-3B035727DCB6}" type="presOf" srcId="{7524EB08-8EA7-4014-A89E-6740D364A7B9}" destId="{3B8A1464-FBE7-4FD0-9598-D8E95E5F841C}" srcOrd="0" destOrd="0" presId="urn:microsoft.com/office/officeart/2005/8/layout/vProcess5"/>
    <dgm:cxn modelId="{48E62C44-08A2-4AC4-B6B3-8DC7643E2EAA}" type="presParOf" srcId="{B32B0324-D342-44DD-9596-45E4332E1271}" destId="{0440622B-3A97-4AD4-8BBE-98D15CD42A4E}" srcOrd="0" destOrd="0" presId="urn:microsoft.com/office/officeart/2005/8/layout/vProcess5"/>
    <dgm:cxn modelId="{5F0EDE62-FB14-4A97-925D-71853ACBC8B7}" type="presParOf" srcId="{B32B0324-D342-44DD-9596-45E4332E1271}" destId="{38BC5DA0-D9DC-491C-939C-DEBFC2E1CD55}" srcOrd="1" destOrd="0" presId="urn:microsoft.com/office/officeart/2005/8/layout/vProcess5"/>
    <dgm:cxn modelId="{C659E2EE-9157-44A6-8B1F-1B8AE3017E23}" type="presParOf" srcId="{B32B0324-D342-44DD-9596-45E4332E1271}" destId="{1D1387A9-FCCB-4D9F-B309-42E363827540}" srcOrd="2" destOrd="0" presId="urn:microsoft.com/office/officeart/2005/8/layout/vProcess5"/>
    <dgm:cxn modelId="{A57A54AD-6067-4216-B40F-0AD89CCE06EC}" type="presParOf" srcId="{B32B0324-D342-44DD-9596-45E4332E1271}" destId="{3B8A1464-FBE7-4FD0-9598-D8E95E5F841C}" srcOrd="3" destOrd="0" presId="urn:microsoft.com/office/officeart/2005/8/layout/vProcess5"/>
    <dgm:cxn modelId="{FF0C7615-B5D5-40AB-A9D5-37621E30191B}" type="presParOf" srcId="{B32B0324-D342-44DD-9596-45E4332E1271}" destId="{31D0D219-E8EC-4D4F-AC39-0431636ED806}" srcOrd="4" destOrd="0" presId="urn:microsoft.com/office/officeart/2005/8/layout/vProcess5"/>
    <dgm:cxn modelId="{C12D687F-880F-4361-80BD-95D73BE2D820}" type="presParOf" srcId="{B32B0324-D342-44DD-9596-45E4332E1271}" destId="{8964FC9C-01DE-4AE8-892C-8A6C14A14F7C}" srcOrd="5" destOrd="0" presId="urn:microsoft.com/office/officeart/2005/8/layout/vProcess5"/>
    <dgm:cxn modelId="{C4ED7FAE-2610-4C24-B56E-26D398B6F6FF}" type="presParOf" srcId="{B32B0324-D342-44DD-9596-45E4332E1271}" destId="{8B2E43D1-673E-44F2-8ADB-1C1DDE1068F3}" srcOrd="6" destOrd="0" presId="urn:microsoft.com/office/officeart/2005/8/layout/vProcess5"/>
    <dgm:cxn modelId="{4040F3E0-7AD1-4B45-B86B-C0D48F8BD703}" type="presParOf" srcId="{B32B0324-D342-44DD-9596-45E4332E1271}" destId="{567F06C7-336E-40AC-9E2D-EA308AB98C1A}" srcOrd="7" destOrd="0" presId="urn:microsoft.com/office/officeart/2005/8/layout/vProcess5"/>
    <dgm:cxn modelId="{20261DB4-2B3A-4B11-9E9D-9FA5DED75528}" type="presParOf" srcId="{B32B0324-D342-44DD-9596-45E4332E1271}" destId="{A4935F94-561E-4474-81D8-AB7613DF736D}" srcOrd="8" destOrd="0" presId="urn:microsoft.com/office/officeart/2005/8/layout/vProcess5"/>
  </dgm:cxnLst>
  <dgm:bg/>
  <dgm:whole>
    <a:ln>
      <a:solidFill>
        <a:schemeClr val="accent4">
          <a:lumMod val="50000"/>
        </a:schemeClr>
      </a:solid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19304D-9289-4CA2-A1D8-575570D501E9}"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ru-RU"/>
        </a:p>
      </dgm:t>
    </dgm:pt>
    <dgm:pt modelId="{43376CBF-B21F-423F-B223-4C627C066D27}">
      <dgm:prSet phldrT="[Текст]"/>
      <dgm:spPr/>
      <dgm:t>
        <a:bodyPr/>
        <a:lstStyle/>
        <a:p>
          <a:r>
            <a:rPr lang="uk-UA" dirty="0" smtClean="0">
              <a:solidFill>
                <a:schemeClr val="tx1"/>
              </a:solidFill>
              <a:latin typeface="+mj-lt"/>
            </a:rPr>
            <a:t>Провадження освітньої діяльності виключно в місцях її провадження, зазначених у документах, поданих органу ліцензування</a:t>
          </a:r>
          <a:endParaRPr lang="ru-RU" dirty="0">
            <a:solidFill>
              <a:schemeClr val="tx1"/>
            </a:solidFill>
            <a:latin typeface="+mj-lt"/>
          </a:endParaRPr>
        </a:p>
      </dgm:t>
    </dgm:pt>
    <dgm:pt modelId="{36E77566-E6FE-489F-B6F3-2790A820397A}" type="parTrans" cxnId="{17D3DA80-D01D-4E1C-98EF-3A19810AC47E}">
      <dgm:prSet/>
      <dgm:spPr/>
      <dgm:t>
        <a:bodyPr/>
        <a:lstStyle/>
        <a:p>
          <a:endParaRPr lang="ru-RU"/>
        </a:p>
      </dgm:t>
    </dgm:pt>
    <dgm:pt modelId="{23C64E9B-337C-4D89-AAA3-D90ACFDF15C5}" type="sibTrans" cxnId="{17D3DA80-D01D-4E1C-98EF-3A19810AC47E}">
      <dgm:prSet/>
      <dgm:spPr/>
      <dgm:t>
        <a:bodyPr/>
        <a:lstStyle/>
        <a:p>
          <a:endParaRPr lang="ru-RU"/>
        </a:p>
      </dgm:t>
    </dgm:pt>
    <dgm:pt modelId="{F7ED4589-6CE0-4F78-AB62-863E395C199C}">
      <dgm:prSet phldrT="[Текст]"/>
      <dgm:spPr/>
      <dgm:t>
        <a:bodyPr/>
        <a:lstStyle/>
        <a:p>
          <a:r>
            <a:rPr lang="uk-UA" dirty="0" smtClean="0">
              <a:solidFill>
                <a:schemeClr val="tx1"/>
              </a:solidFill>
              <a:latin typeface="+mj-lt"/>
            </a:rPr>
            <a:t>Забезпечення доступності навчальних приміщень для осіб з інвалідністю та інших </a:t>
          </a:r>
          <a:r>
            <a:rPr lang="uk-UA" dirty="0" err="1" smtClean="0">
              <a:solidFill>
                <a:schemeClr val="tx1"/>
              </a:solidFill>
              <a:latin typeface="+mj-lt"/>
            </a:rPr>
            <a:t>маломобільних</a:t>
          </a:r>
          <a:r>
            <a:rPr lang="uk-UA" dirty="0" smtClean="0">
              <a:solidFill>
                <a:schemeClr val="tx1"/>
              </a:solidFill>
              <a:latin typeface="+mj-lt"/>
            </a:rPr>
            <a:t> груп населення</a:t>
          </a:r>
          <a:endParaRPr lang="ru-RU" dirty="0">
            <a:solidFill>
              <a:schemeClr val="tx1"/>
            </a:solidFill>
            <a:latin typeface="+mj-lt"/>
          </a:endParaRPr>
        </a:p>
      </dgm:t>
    </dgm:pt>
    <dgm:pt modelId="{01C9AAA3-8EFB-4288-A6BC-413A7730CDFA}" type="parTrans" cxnId="{69390625-F83F-4349-ACF8-93954D3D680C}">
      <dgm:prSet/>
      <dgm:spPr/>
      <dgm:t>
        <a:bodyPr/>
        <a:lstStyle/>
        <a:p>
          <a:endParaRPr lang="ru-RU"/>
        </a:p>
      </dgm:t>
    </dgm:pt>
    <dgm:pt modelId="{14016E77-DF50-48A5-A23D-73A84A00BDA2}" type="sibTrans" cxnId="{69390625-F83F-4349-ACF8-93954D3D680C}">
      <dgm:prSet/>
      <dgm:spPr/>
      <dgm:t>
        <a:bodyPr/>
        <a:lstStyle/>
        <a:p>
          <a:endParaRPr lang="ru-RU"/>
        </a:p>
      </dgm:t>
    </dgm:pt>
    <dgm:pt modelId="{B21C364E-9414-4CD6-AC18-E95A4E80D525}">
      <dgm:prSet phldrT="[Текст]"/>
      <dgm:spPr/>
      <dgm:t>
        <a:bodyPr/>
        <a:lstStyle/>
        <a:p>
          <a:r>
            <a:rPr lang="uk-UA" dirty="0" smtClean="0">
              <a:solidFill>
                <a:schemeClr val="tx1"/>
              </a:solidFill>
              <a:latin typeface="+mj-lt"/>
            </a:rPr>
            <a:t>Документальне підтвердження  </a:t>
          </a:r>
          <a:r>
            <a:rPr lang="uk-UA" dirty="0" err="1" smtClean="0">
              <a:solidFill>
                <a:schemeClr val="tx1"/>
              </a:solidFill>
              <a:latin typeface="+mj-lt"/>
            </a:rPr>
            <a:t>“доступності”фахівцем</a:t>
          </a:r>
          <a:r>
            <a:rPr lang="uk-UA" dirty="0" smtClean="0">
              <a:solidFill>
                <a:schemeClr val="tx1"/>
              </a:solidFill>
              <a:latin typeface="+mj-lt"/>
            </a:rPr>
            <a:t> з питань технічного обстеження будівель та споруд, який має кваліфікаційний сертифікат, або відповідною установою, уповноваженою на проведення зазначених обстежень</a:t>
          </a:r>
          <a:endParaRPr lang="ru-RU" dirty="0">
            <a:solidFill>
              <a:schemeClr val="tx1"/>
            </a:solidFill>
            <a:latin typeface="+mj-lt"/>
          </a:endParaRPr>
        </a:p>
      </dgm:t>
    </dgm:pt>
    <dgm:pt modelId="{2042EF07-77AB-4085-B7A2-45DA850A4ED8}" type="parTrans" cxnId="{41345214-1A93-41D3-8092-313A4C8B0C1E}">
      <dgm:prSet/>
      <dgm:spPr/>
      <dgm:t>
        <a:bodyPr/>
        <a:lstStyle/>
        <a:p>
          <a:endParaRPr lang="ru-RU"/>
        </a:p>
      </dgm:t>
    </dgm:pt>
    <dgm:pt modelId="{BDAC83CE-BC17-458C-850E-C9F9A53D8706}" type="sibTrans" cxnId="{41345214-1A93-41D3-8092-313A4C8B0C1E}">
      <dgm:prSet/>
      <dgm:spPr/>
      <dgm:t>
        <a:bodyPr/>
        <a:lstStyle/>
        <a:p>
          <a:endParaRPr lang="ru-RU"/>
        </a:p>
      </dgm:t>
    </dgm:pt>
    <dgm:pt modelId="{9184CDDC-42C4-4B5A-A3EA-43208CDAF1E0}">
      <dgm:prSet phldrT="[Текст]"/>
      <dgm:spPr/>
      <dgm:t>
        <a:bodyPr/>
        <a:lstStyle/>
        <a:p>
          <a:r>
            <a:rPr lang="uk-UA" dirty="0" smtClean="0">
              <a:solidFill>
                <a:schemeClr val="tx1"/>
              </a:solidFill>
              <a:latin typeface="+mj-lt"/>
            </a:rPr>
            <a:t>Доступ учасників освітнього процесу до Інтернету в номінальній швидкості для виконання затвердженої (затверджених) освітньої (освітніх) програми (програм), включаючи самостійну роботу здобувачів освіти та педагогічних працівників</a:t>
          </a:r>
          <a:endParaRPr lang="ru-RU" dirty="0">
            <a:solidFill>
              <a:schemeClr val="tx1"/>
            </a:solidFill>
            <a:latin typeface="+mj-lt"/>
          </a:endParaRPr>
        </a:p>
      </dgm:t>
    </dgm:pt>
    <dgm:pt modelId="{DB2B58E6-050F-49D6-8F7A-3DCD5C69A140}" type="parTrans" cxnId="{714B8BC5-7495-4B0C-AA87-762CC6D4100A}">
      <dgm:prSet/>
      <dgm:spPr/>
      <dgm:t>
        <a:bodyPr/>
        <a:lstStyle/>
        <a:p>
          <a:endParaRPr lang="ru-RU"/>
        </a:p>
      </dgm:t>
    </dgm:pt>
    <dgm:pt modelId="{3B2E6E07-AA50-42A8-9866-14E6D50DEBD8}" type="sibTrans" cxnId="{714B8BC5-7495-4B0C-AA87-762CC6D4100A}">
      <dgm:prSet/>
      <dgm:spPr/>
      <dgm:t>
        <a:bodyPr/>
        <a:lstStyle/>
        <a:p>
          <a:endParaRPr lang="ru-RU"/>
        </a:p>
      </dgm:t>
    </dgm:pt>
    <dgm:pt modelId="{C106C0C8-CF7E-4C1A-9B07-2CF77A686BCE}" type="pres">
      <dgm:prSet presAssocID="{2C19304D-9289-4CA2-A1D8-575570D501E9}" presName="diagram" presStyleCnt="0">
        <dgm:presLayoutVars>
          <dgm:dir/>
          <dgm:resizeHandles val="exact"/>
        </dgm:presLayoutVars>
      </dgm:prSet>
      <dgm:spPr/>
      <dgm:t>
        <a:bodyPr/>
        <a:lstStyle/>
        <a:p>
          <a:endParaRPr lang="ru-RU"/>
        </a:p>
      </dgm:t>
    </dgm:pt>
    <dgm:pt modelId="{74606262-27A4-4365-8418-6A3937A96AFF}" type="pres">
      <dgm:prSet presAssocID="{43376CBF-B21F-423F-B223-4C627C066D27}" presName="node" presStyleLbl="node1" presStyleIdx="0" presStyleCnt="4">
        <dgm:presLayoutVars>
          <dgm:bulletEnabled val="1"/>
        </dgm:presLayoutVars>
      </dgm:prSet>
      <dgm:spPr/>
      <dgm:t>
        <a:bodyPr/>
        <a:lstStyle/>
        <a:p>
          <a:endParaRPr lang="ru-RU"/>
        </a:p>
      </dgm:t>
    </dgm:pt>
    <dgm:pt modelId="{1F25C32A-BA60-412C-9AD3-B59E25B90B94}" type="pres">
      <dgm:prSet presAssocID="{23C64E9B-337C-4D89-AAA3-D90ACFDF15C5}" presName="sibTrans" presStyleCnt="0"/>
      <dgm:spPr/>
    </dgm:pt>
    <dgm:pt modelId="{D6BF61A5-F7FE-4E24-B0CE-2749D996EDA7}" type="pres">
      <dgm:prSet presAssocID="{F7ED4589-6CE0-4F78-AB62-863E395C199C}" presName="node" presStyleLbl="node1" presStyleIdx="1" presStyleCnt="4">
        <dgm:presLayoutVars>
          <dgm:bulletEnabled val="1"/>
        </dgm:presLayoutVars>
      </dgm:prSet>
      <dgm:spPr/>
      <dgm:t>
        <a:bodyPr/>
        <a:lstStyle/>
        <a:p>
          <a:endParaRPr lang="ru-RU"/>
        </a:p>
      </dgm:t>
    </dgm:pt>
    <dgm:pt modelId="{995B0E23-B9EB-4C3A-8986-05C99A880F96}" type="pres">
      <dgm:prSet presAssocID="{14016E77-DF50-48A5-A23D-73A84A00BDA2}" presName="sibTrans" presStyleCnt="0"/>
      <dgm:spPr/>
    </dgm:pt>
    <dgm:pt modelId="{563CF848-33D0-495D-B866-658459517830}" type="pres">
      <dgm:prSet presAssocID="{B21C364E-9414-4CD6-AC18-E95A4E80D525}" presName="node" presStyleLbl="node1" presStyleIdx="2" presStyleCnt="4">
        <dgm:presLayoutVars>
          <dgm:bulletEnabled val="1"/>
        </dgm:presLayoutVars>
      </dgm:prSet>
      <dgm:spPr/>
      <dgm:t>
        <a:bodyPr/>
        <a:lstStyle/>
        <a:p>
          <a:endParaRPr lang="ru-RU"/>
        </a:p>
      </dgm:t>
    </dgm:pt>
    <dgm:pt modelId="{23B3C9C1-914D-4305-9FDE-B9615F9D7FEE}" type="pres">
      <dgm:prSet presAssocID="{BDAC83CE-BC17-458C-850E-C9F9A53D8706}" presName="sibTrans" presStyleCnt="0"/>
      <dgm:spPr/>
    </dgm:pt>
    <dgm:pt modelId="{806F40B0-DC0C-4D64-8B27-8777822A90DD}" type="pres">
      <dgm:prSet presAssocID="{9184CDDC-42C4-4B5A-A3EA-43208CDAF1E0}" presName="node" presStyleLbl="node1" presStyleIdx="3" presStyleCnt="4">
        <dgm:presLayoutVars>
          <dgm:bulletEnabled val="1"/>
        </dgm:presLayoutVars>
      </dgm:prSet>
      <dgm:spPr/>
      <dgm:t>
        <a:bodyPr/>
        <a:lstStyle/>
        <a:p>
          <a:endParaRPr lang="ru-RU"/>
        </a:p>
      </dgm:t>
    </dgm:pt>
  </dgm:ptLst>
  <dgm:cxnLst>
    <dgm:cxn modelId="{620E387B-7EF1-4B4F-8AFA-0118187F077B}" type="presOf" srcId="{F7ED4589-6CE0-4F78-AB62-863E395C199C}" destId="{D6BF61A5-F7FE-4E24-B0CE-2749D996EDA7}" srcOrd="0" destOrd="0" presId="urn:microsoft.com/office/officeart/2005/8/layout/default"/>
    <dgm:cxn modelId="{41345214-1A93-41D3-8092-313A4C8B0C1E}" srcId="{2C19304D-9289-4CA2-A1D8-575570D501E9}" destId="{B21C364E-9414-4CD6-AC18-E95A4E80D525}" srcOrd="2" destOrd="0" parTransId="{2042EF07-77AB-4085-B7A2-45DA850A4ED8}" sibTransId="{BDAC83CE-BC17-458C-850E-C9F9A53D8706}"/>
    <dgm:cxn modelId="{CD8AA7FA-8192-4B21-A767-75EF56B62AE0}" type="presOf" srcId="{9184CDDC-42C4-4B5A-A3EA-43208CDAF1E0}" destId="{806F40B0-DC0C-4D64-8B27-8777822A90DD}" srcOrd="0" destOrd="0" presId="urn:microsoft.com/office/officeart/2005/8/layout/default"/>
    <dgm:cxn modelId="{D9A4464E-E539-45F0-BED9-F94B62B926D5}" type="presOf" srcId="{B21C364E-9414-4CD6-AC18-E95A4E80D525}" destId="{563CF848-33D0-495D-B866-658459517830}" srcOrd="0" destOrd="0" presId="urn:microsoft.com/office/officeart/2005/8/layout/default"/>
    <dgm:cxn modelId="{17D3DA80-D01D-4E1C-98EF-3A19810AC47E}" srcId="{2C19304D-9289-4CA2-A1D8-575570D501E9}" destId="{43376CBF-B21F-423F-B223-4C627C066D27}" srcOrd="0" destOrd="0" parTransId="{36E77566-E6FE-489F-B6F3-2790A820397A}" sibTransId="{23C64E9B-337C-4D89-AAA3-D90ACFDF15C5}"/>
    <dgm:cxn modelId="{B0674D26-4FDE-4698-98B5-7B87AEA72DCD}" type="presOf" srcId="{2C19304D-9289-4CA2-A1D8-575570D501E9}" destId="{C106C0C8-CF7E-4C1A-9B07-2CF77A686BCE}" srcOrd="0" destOrd="0" presId="urn:microsoft.com/office/officeart/2005/8/layout/default"/>
    <dgm:cxn modelId="{714B8BC5-7495-4B0C-AA87-762CC6D4100A}" srcId="{2C19304D-9289-4CA2-A1D8-575570D501E9}" destId="{9184CDDC-42C4-4B5A-A3EA-43208CDAF1E0}" srcOrd="3" destOrd="0" parTransId="{DB2B58E6-050F-49D6-8F7A-3DCD5C69A140}" sibTransId="{3B2E6E07-AA50-42A8-9866-14E6D50DEBD8}"/>
    <dgm:cxn modelId="{00024A63-E489-4038-A283-8C0D0EE5A7EA}" type="presOf" srcId="{43376CBF-B21F-423F-B223-4C627C066D27}" destId="{74606262-27A4-4365-8418-6A3937A96AFF}" srcOrd="0" destOrd="0" presId="urn:microsoft.com/office/officeart/2005/8/layout/default"/>
    <dgm:cxn modelId="{69390625-F83F-4349-ACF8-93954D3D680C}" srcId="{2C19304D-9289-4CA2-A1D8-575570D501E9}" destId="{F7ED4589-6CE0-4F78-AB62-863E395C199C}" srcOrd="1" destOrd="0" parTransId="{01C9AAA3-8EFB-4288-A6BC-413A7730CDFA}" sibTransId="{14016E77-DF50-48A5-A23D-73A84A00BDA2}"/>
    <dgm:cxn modelId="{049E81CA-386E-4353-85D2-1674E5A2476A}" type="presParOf" srcId="{C106C0C8-CF7E-4C1A-9B07-2CF77A686BCE}" destId="{74606262-27A4-4365-8418-6A3937A96AFF}" srcOrd="0" destOrd="0" presId="urn:microsoft.com/office/officeart/2005/8/layout/default"/>
    <dgm:cxn modelId="{6A8C6AFF-B1B2-40E0-A4AA-CD481BA179AF}" type="presParOf" srcId="{C106C0C8-CF7E-4C1A-9B07-2CF77A686BCE}" destId="{1F25C32A-BA60-412C-9AD3-B59E25B90B94}" srcOrd="1" destOrd="0" presId="urn:microsoft.com/office/officeart/2005/8/layout/default"/>
    <dgm:cxn modelId="{7230C552-C3C5-421E-BCC0-545124DCEB34}" type="presParOf" srcId="{C106C0C8-CF7E-4C1A-9B07-2CF77A686BCE}" destId="{D6BF61A5-F7FE-4E24-B0CE-2749D996EDA7}" srcOrd="2" destOrd="0" presId="urn:microsoft.com/office/officeart/2005/8/layout/default"/>
    <dgm:cxn modelId="{EA119425-9FBE-467B-95C2-73E76B504B5E}" type="presParOf" srcId="{C106C0C8-CF7E-4C1A-9B07-2CF77A686BCE}" destId="{995B0E23-B9EB-4C3A-8986-05C99A880F96}" srcOrd="3" destOrd="0" presId="urn:microsoft.com/office/officeart/2005/8/layout/default"/>
    <dgm:cxn modelId="{4DB9BF95-ECFD-4C8D-B071-98EBF065608E}" type="presParOf" srcId="{C106C0C8-CF7E-4C1A-9B07-2CF77A686BCE}" destId="{563CF848-33D0-495D-B866-658459517830}" srcOrd="4" destOrd="0" presId="urn:microsoft.com/office/officeart/2005/8/layout/default"/>
    <dgm:cxn modelId="{DFD312A7-3904-4F7D-8A19-EECA1404B4DF}" type="presParOf" srcId="{C106C0C8-CF7E-4C1A-9B07-2CF77A686BCE}" destId="{23B3C9C1-914D-4305-9FDE-B9615F9D7FEE}" srcOrd="5" destOrd="0" presId="urn:microsoft.com/office/officeart/2005/8/layout/default"/>
    <dgm:cxn modelId="{532DF946-D981-4F12-B23A-AFF4FE83B641}" type="presParOf" srcId="{C106C0C8-CF7E-4C1A-9B07-2CF77A686BCE}" destId="{806F40B0-DC0C-4D64-8B27-8777822A90DD}" srcOrd="6"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19304D-9289-4CA2-A1D8-575570D501E9}"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ru-RU"/>
        </a:p>
      </dgm:t>
    </dgm:pt>
    <dgm:pt modelId="{B21C364E-9414-4CD6-AC18-E95A4E80D525}">
      <dgm:prSet phldrT="[Текст]"/>
      <dgm:spPr/>
      <dgm:t>
        <a:bodyPr/>
        <a:lstStyle/>
        <a:p>
          <a:r>
            <a:rPr lang="uk-UA" dirty="0" smtClean="0">
              <a:solidFill>
                <a:schemeClr val="tx1"/>
              </a:solidFill>
              <a:latin typeface="+mj-lt"/>
            </a:rPr>
            <a:t>Забезпечення гуртожитком </a:t>
          </a:r>
        </a:p>
        <a:p>
          <a:r>
            <a:rPr lang="uk-UA" dirty="0" smtClean="0">
              <a:solidFill>
                <a:schemeClr val="tx1"/>
              </a:solidFill>
              <a:latin typeface="+mj-lt"/>
            </a:rPr>
            <a:t>(крім навчання на виробництві)</a:t>
          </a:r>
          <a:endParaRPr lang="ru-RU" dirty="0">
            <a:solidFill>
              <a:schemeClr val="tx1"/>
            </a:solidFill>
            <a:latin typeface="+mj-lt"/>
          </a:endParaRPr>
        </a:p>
      </dgm:t>
    </dgm:pt>
    <dgm:pt modelId="{2042EF07-77AB-4085-B7A2-45DA850A4ED8}" type="parTrans" cxnId="{41345214-1A93-41D3-8092-313A4C8B0C1E}">
      <dgm:prSet/>
      <dgm:spPr/>
      <dgm:t>
        <a:bodyPr/>
        <a:lstStyle/>
        <a:p>
          <a:endParaRPr lang="ru-RU"/>
        </a:p>
      </dgm:t>
    </dgm:pt>
    <dgm:pt modelId="{BDAC83CE-BC17-458C-850E-C9F9A53D8706}" type="sibTrans" cxnId="{41345214-1A93-41D3-8092-313A4C8B0C1E}">
      <dgm:prSet/>
      <dgm:spPr/>
      <dgm:t>
        <a:bodyPr/>
        <a:lstStyle/>
        <a:p>
          <a:endParaRPr lang="ru-RU"/>
        </a:p>
      </dgm:t>
    </dgm:pt>
    <dgm:pt modelId="{48F97F98-9FAE-4CC0-96E1-66AD3BD1A299}">
      <dgm:prSet phldrT="[Текст]"/>
      <dgm:spPr/>
      <dgm:t>
        <a:bodyPr/>
        <a:lstStyle/>
        <a:p>
          <a:r>
            <a:rPr lang="uk-UA" dirty="0" smtClean="0">
              <a:solidFill>
                <a:schemeClr val="tx1"/>
              </a:solidFill>
              <a:latin typeface="+mj-lt"/>
            </a:rPr>
            <a:t>Наявність офіційного </a:t>
          </a:r>
          <a:r>
            <a:rPr lang="uk-UA" dirty="0" err="1" smtClean="0">
              <a:solidFill>
                <a:schemeClr val="tx1"/>
              </a:solidFill>
              <a:latin typeface="+mj-lt"/>
            </a:rPr>
            <a:t>веб-сайта</a:t>
          </a:r>
          <a:r>
            <a:rPr lang="uk-UA" dirty="0" smtClean="0">
              <a:solidFill>
                <a:schemeClr val="tx1"/>
              </a:solidFill>
              <a:latin typeface="+mj-lt"/>
            </a:rPr>
            <a:t> закладу освіти та забезпечення відкритого доступу до інформації та документів передбачених Законом України «Про освіту» та спеціальними законами у сфері освіти</a:t>
          </a:r>
          <a:endParaRPr lang="ru-RU" dirty="0">
            <a:solidFill>
              <a:schemeClr val="tx1"/>
            </a:solidFill>
            <a:latin typeface="+mj-lt"/>
          </a:endParaRPr>
        </a:p>
      </dgm:t>
    </dgm:pt>
    <dgm:pt modelId="{6548A3F3-7DFF-44C2-9403-545CCA62336E}" type="parTrans" cxnId="{BAE419E8-5DE9-4EE5-B74D-279DB64436FD}">
      <dgm:prSet/>
      <dgm:spPr/>
      <dgm:t>
        <a:bodyPr/>
        <a:lstStyle/>
        <a:p>
          <a:endParaRPr lang="ru-RU"/>
        </a:p>
      </dgm:t>
    </dgm:pt>
    <dgm:pt modelId="{D564D8A9-9515-4381-AC98-481DF8548BE0}" type="sibTrans" cxnId="{BAE419E8-5DE9-4EE5-B74D-279DB64436FD}">
      <dgm:prSet/>
      <dgm:spPr/>
      <dgm:t>
        <a:bodyPr/>
        <a:lstStyle/>
        <a:p>
          <a:endParaRPr lang="ru-RU"/>
        </a:p>
      </dgm:t>
    </dgm:pt>
    <dgm:pt modelId="{540E6BFB-1615-401E-BE63-F45A85DA5BD5}">
      <dgm:prSet phldrT="[Текст]"/>
      <dgm:spPr/>
      <dgm:t>
        <a:bodyPr/>
        <a:lstStyle/>
        <a:p>
          <a:r>
            <a:rPr lang="uk-UA" dirty="0" smtClean="0">
              <a:solidFill>
                <a:schemeClr val="tx1"/>
              </a:solidFill>
              <a:latin typeface="+mj-lt"/>
            </a:rPr>
            <a:t>Медичне обслуговування, організація харчування та прання, ведення бухгалтерського обліку і діловодства, інші додаткові для здійснення освітнього процесу види діяльності ліцензіатів, передбачені законодавством</a:t>
          </a:r>
          <a:endParaRPr lang="ru-RU" dirty="0">
            <a:solidFill>
              <a:schemeClr val="tx1"/>
            </a:solidFill>
            <a:latin typeface="+mj-lt"/>
          </a:endParaRPr>
        </a:p>
      </dgm:t>
    </dgm:pt>
    <dgm:pt modelId="{D9B6EBB0-F76E-4AFC-A5A8-882F367C5245}" type="parTrans" cxnId="{9C436AB1-347E-4F4B-B8AC-454C0242B329}">
      <dgm:prSet/>
      <dgm:spPr/>
      <dgm:t>
        <a:bodyPr/>
        <a:lstStyle/>
        <a:p>
          <a:endParaRPr lang="ru-RU"/>
        </a:p>
      </dgm:t>
    </dgm:pt>
    <dgm:pt modelId="{24407D3F-CEF0-4D14-B6C4-CCC9F89E12FC}" type="sibTrans" cxnId="{9C436AB1-347E-4F4B-B8AC-454C0242B329}">
      <dgm:prSet/>
      <dgm:spPr/>
      <dgm:t>
        <a:bodyPr/>
        <a:lstStyle/>
        <a:p>
          <a:endParaRPr lang="ru-RU"/>
        </a:p>
      </dgm:t>
    </dgm:pt>
    <dgm:pt modelId="{CD45997B-1CD4-4A49-98D8-3D7D37741F86}">
      <dgm:prSet phldrT="[Текст]"/>
      <dgm:spPr/>
      <dgm:t>
        <a:bodyPr/>
        <a:lstStyle/>
        <a:p>
          <a:r>
            <a:rPr lang="uk-UA" dirty="0" smtClean="0">
              <a:solidFill>
                <a:schemeClr val="tx1"/>
              </a:solidFill>
              <a:latin typeface="+mj-lt"/>
            </a:rPr>
            <a:t>Повідомлення органу ліцензування про зміну даних, зазначених у документах, що додавалися до заяви, протягом тридцяти календарних днів з дня настання таких змін</a:t>
          </a:r>
          <a:endParaRPr lang="ru-RU" dirty="0">
            <a:solidFill>
              <a:schemeClr val="tx1"/>
            </a:solidFill>
            <a:latin typeface="+mj-lt"/>
          </a:endParaRPr>
        </a:p>
      </dgm:t>
    </dgm:pt>
    <dgm:pt modelId="{8164980B-59F1-4564-AA1F-83A80322066D}" type="parTrans" cxnId="{84E5B8E4-0011-4BAE-ABB4-126C6CA62319}">
      <dgm:prSet/>
      <dgm:spPr/>
      <dgm:t>
        <a:bodyPr/>
        <a:lstStyle/>
        <a:p>
          <a:endParaRPr lang="ru-RU"/>
        </a:p>
      </dgm:t>
    </dgm:pt>
    <dgm:pt modelId="{8210F036-038C-4E4B-9D8E-3CA40ADBF997}" type="sibTrans" cxnId="{84E5B8E4-0011-4BAE-ABB4-126C6CA62319}">
      <dgm:prSet/>
      <dgm:spPr/>
      <dgm:t>
        <a:bodyPr/>
        <a:lstStyle/>
        <a:p>
          <a:endParaRPr lang="ru-RU"/>
        </a:p>
      </dgm:t>
    </dgm:pt>
    <dgm:pt modelId="{C106C0C8-CF7E-4C1A-9B07-2CF77A686BCE}" type="pres">
      <dgm:prSet presAssocID="{2C19304D-9289-4CA2-A1D8-575570D501E9}" presName="diagram" presStyleCnt="0">
        <dgm:presLayoutVars>
          <dgm:dir/>
          <dgm:resizeHandles val="exact"/>
        </dgm:presLayoutVars>
      </dgm:prSet>
      <dgm:spPr/>
      <dgm:t>
        <a:bodyPr/>
        <a:lstStyle/>
        <a:p>
          <a:endParaRPr lang="ru-RU"/>
        </a:p>
      </dgm:t>
    </dgm:pt>
    <dgm:pt modelId="{AF80C231-4962-49AB-8F7A-8EE7A17D1011}" type="pres">
      <dgm:prSet presAssocID="{48F97F98-9FAE-4CC0-96E1-66AD3BD1A299}" presName="node" presStyleLbl="node1" presStyleIdx="0" presStyleCnt="4">
        <dgm:presLayoutVars>
          <dgm:bulletEnabled val="1"/>
        </dgm:presLayoutVars>
      </dgm:prSet>
      <dgm:spPr/>
      <dgm:t>
        <a:bodyPr/>
        <a:lstStyle/>
        <a:p>
          <a:endParaRPr lang="ru-RU"/>
        </a:p>
      </dgm:t>
    </dgm:pt>
    <dgm:pt modelId="{42FABF7B-F361-4B21-98E3-04334A600578}" type="pres">
      <dgm:prSet presAssocID="{D564D8A9-9515-4381-AC98-481DF8548BE0}" presName="sibTrans" presStyleCnt="0"/>
      <dgm:spPr/>
    </dgm:pt>
    <dgm:pt modelId="{5632579B-8133-4C84-AE04-54DD78A73AA2}" type="pres">
      <dgm:prSet presAssocID="{540E6BFB-1615-401E-BE63-F45A85DA5BD5}" presName="node" presStyleLbl="node1" presStyleIdx="1" presStyleCnt="4">
        <dgm:presLayoutVars>
          <dgm:bulletEnabled val="1"/>
        </dgm:presLayoutVars>
      </dgm:prSet>
      <dgm:spPr/>
      <dgm:t>
        <a:bodyPr/>
        <a:lstStyle/>
        <a:p>
          <a:endParaRPr lang="ru-RU"/>
        </a:p>
      </dgm:t>
    </dgm:pt>
    <dgm:pt modelId="{3C500E0A-6DF5-44C1-8E32-78D4D2ADB702}" type="pres">
      <dgm:prSet presAssocID="{24407D3F-CEF0-4D14-B6C4-CCC9F89E12FC}" presName="sibTrans" presStyleCnt="0"/>
      <dgm:spPr/>
    </dgm:pt>
    <dgm:pt modelId="{563CF848-33D0-495D-B866-658459517830}" type="pres">
      <dgm:prSet presAssocID="{B21C364E-9414-4CD6-AC18-E95A4E80D525}" presName="node" presStyleLbl="node1" presStyleIdx="2" presStyleCnt="4">
        <dgm:presLayoutVars>
          <dgm:bulletEnabled val="1"/>
        </dgm:presLayoutVars>
      </dgm:prSet>
      <dgm:spPr/>
      <dgm:t>
        <a:bodyPr/>
        <a:lstStyle/>
        <a:p>
          <a:endParaRPr lang="ru-RU"/>
        </a:p>
      </dgm:t>
    </dgm:pt>
    <dgm:pt modelId="{23B3C9C1-914D-4305-9FDE-B9615F9D7FEE}" type="pres">
      <dgm:prSet presAssocID="{BDAC83CE-BC17-458C-850E-C9F9A53D8706}" presName="sibTrans" presStyleCnt="0"/>
      <dgm:spPr/>
    </dgm:pt>
    <dgm:pt modelId="{52916058-C6A7-44F0-8B61-EC7CDB9E7E37}" type="pres">
      <dgm:prSet presAssocID="{CD45997B-1CD4-4A49-98D8-3D7D37741F86}" presName="node" presStyleLbl="node1" presStyleIdx="3" presStyleCnt="4">
        <dgm:presLayoutVars>
          <dgm:bulletEnabled val="1"/>
        </dgm:presLayoutVars>
      </dgm:prSet>
      <dgm:spPr/>
      <dgm:t>
        <a:bodyPr/>
        <a:lstStyle/>
        <a:p>
          <a:endParaRPr lang="ru-RU"/>
        </a:p>
      </dgm:t>
    </dgm:pt>
  </dgm:ptLst>
  <dgm:cxnLst>
    <dgm:cxn modelId="{7C2929A5-EB1F-48D9-8C35-546C9793E19C}" type="presOf" srcId="{B21C364E-9414-4CD6-AC18-E95A4E80D525}" destId="{563CF848-33D0-495D-B866-658459517830}" srcOrd="0" destOrd="0" presId="urn:microsoft.com/office/officeart/2005/8/layout/default"/>
    <dgm:cxn modelId="{080B2AE6-B746-43F0-93CA-D74419DA57D1}" type="presOf" srcId="{CD45997B-1CD4-4A49-98D8-3D7D37741F86}" destId="{52916058-C6A7-44F0-8B61-EC7CDB9E7E37}" srcOrd="0" destOrd="0" presId="urn:microsoft.com/office/officeart/2005/8/layout/default"/>
    <dgm:cxn modelId="{41345214-1A93-41D3-8092-313A4C8B0C1E}" srcId="{2C19304D-9289-4CA2-A1D8-575570D501E9}" destId="{B21C364E-9414-4CD6-AC18-E95A4E80D525}" srcOrd="2" destOrd="0" parTransId="{2042EF07-77AB-4085-B7A2-45DA850A4ED8}" sibTransId="{BDAC83CE-BC17-458C-850E-C9F9A53D8706}"/>
    <dgm:cxn modelId="{84E5B8E4-0011-4BAE-ABB4-126C6CA62319}" srcId="{2C19304D-9289-4CA2-A1D8-575570D501E9}" destId="{CD45997B-1CD4-4A49-98D8-3D7D37741F86}" srcOrd="3" destOrd="0" parTransId="{8164980B-59F1-4564-AA1F-83A80322066D}" sibTransId="{8210F036-038C-4E4B-9D8E-3CA40ADBF997}"/>
    <dgm:cxn modelId="{4F28CAC9-C03B-46FB-8EA6-D8A313A991DB}" type="presOf" srcId="{48F97F98-9FAE-4CC0-96E1-66AD3BD1A299}" destId="{AF80C231-4962-49AB-8F7A-8EE7A17D1011}" srcOrd="0" destOrd="0" presId="urn:microsoft.com/office/officeart/2005/8/layout/default"/>
    <dgm:cxn modelId="{F84E01E0-0D20-4CDB-BF45-E8CF02F2BD02}" type="presOf" srcId="{540E6BFB-1615-401E-BE63-F45A85DA5BD5}" destId="{5632579B-8133-4C84-AE04-54DD78A73AA2}" srcOrd="0" destOrd="0" presId="urn:microsoft.com/office/officeart/2005/8/layout/default"/>
    <dgm:cxn modelId="{9C436AB1-347E-4F4B-B8AC-454C0242B329}" srcId="{2C19304D-9289-4CA2-A1D8-575570D501E9}" destId="{540E6BFB-1615-401E-BE63-F45A85DA5BD5}" srcOrd="1" destOrd="0" parTransId="{D9B6EBB0-F76E-4AFC-A5A8-882F367C5245}" sibTransId="{24407D3F-CEF0-4D14-B6C4-CCC9F89E12FC}"/>
    <dgm:cxn modelId="{FB8BA26C-2BF9-4B68-B188-BB94D7181586}" type="presOf" srcId="{2C19304D-9289-4CA2-A1D8-575570D501E9}" destId="{C106C0C8-CF7E-4C1A-9B07-2CF77A686BCE}" srcOrd="0" destOrd="0" presId="urn:microsoft.com/office/officeart/2005/8/layout/default"/>
    <dgm:cxn modelId="{BAE419E8-5DE9-4EE5-B74D-279DB64436FD}" srcId="{2C19304D-9289-4CA2-A1D8-575570D501E9}" destId="{48F97F98-9FAE-4CC0-96E1-66AD3BD1A299}" srcOrd="0" destOrd="0" parTransId="{6548A3F3-7DFF-44C2-9403-545CCA62336E}" sibTransId="{D564D8A9-9515-4381-AC98-481DF8548BE0}"/>
    <dgm:cxn modelId="{ADFFB7D4-2BB0-4E3F-AC48-630B7EB156D4}" type="presParOf" srcId="{C106C0C8-CF7E-4C1A-9B07-2CF77A686BCE}" destId="{AF80C231-4962-49AB-8F7A-8EE7A17D1011}" srcOrd="0" destOrd="0" presId="urn:microsoft.com/office/officeart/2005/8/layout/default"/>
    <dgm:cxn modelId="{E36641A2-9294-4E85-8E7E-86BAE864BB3A}" type="presParOf" srcId="{C106C0C8-CF7E-4C1A-9B07-2CF77A686BCE}" destId="{42FABF7B-F361-4B21-98E3-04334A600578}" srcOrd="1" destOrd="0" presId="urn:microsoft.com/office/officeart/2005/8/layout/default"/>
    <dgm:cxn modelId="{5389F991-3C6A-45C7-9B9F-A20E680572FB}" type="presParOf" srcId="{C106C0C8-CF7E-4C1A-9B07-2CF77A686BCE}" destId="{5632579B-8133-4C84-AE04-54DD78A73AA2}" srcOrd="2" destOrd="0" presId="urn:microsoft.com/office/officeart/2005/8/layout/default"/>
    <dgm:cxn modelId="{5767E1CB-160F-4BA1-97A5-89272C2350B8}" type="presParOf" srcId="{C106C0C8-CF7E-4C1A-9B07-2CF77A686BCE}" destId="{3C500E0A-6DF5-44C1-8E32-78D4D2ADB702}" srcOrd="3" destOrd="0" presId="urn:microsoft.com/office/officeart/2005/8/layout/default"/>
    <dgm:cxn modelId="{635B9896-2DD6-4DEA-9B7E-D8D8594A4EA7}" type="presParOf" srcId="{C106C0C8-CF7E-4C1A-9B07-2CF77A686BCE}" destId="{563CF848-33D0-495D-B866-658459517830}" srcOrd="4" destOrd="0" presId="urn:microsoft.com/office/officeart/2005/8/layout/default"/>
    <dgm:cxn modelId="{B440A3CB-6694-494B-8724-7281A8B79C61}" type="presParOf" srcId="{C106C0C8-CF7E-4C1A-9B07-2CF77A686BCE}" destId="{23B3C9C1-914D-4305-9FDE-B9615F9D7FEE}" srcOrd="5" destOrd="0" presId="urn:microsoft.com/office/officeart/2005/8/layout/default"/>
    <dgm:cxn modelId="{EEDB693C-36C1-4659-B724-0D28613EF350}" type="presParOf" srcId="{C106C0C8-CF7E-4C1A-9B07-2CF77A686BCE}" destId="{52916058-C6A7-44F0-8B61-EC7CDB9E7E37}" srcOrd="6"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19304D-9289-4CA2-A1D8-575570D501E9}"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ru-RU"/>
        </a:p>
      </dgm:t>
    </dgm:pt>
    <dgm:pt modelId="{48F97F98-9FAE-4CC0-96E1-66AD3BD1A299}">
      <dgm:prSet phldrT="[Текст]" custT="1"/>
      <dgm:spPr/>
      <dgm:t>
        <a:bodyPr/>
        <a:lstStyle/>
        <a:p>
          <a:r>
            <a:rPr lang="uk-UA" sz="1800" dirty="0" smtClean="0">
              <a:solidFill>
                <a:schemeClr val="tx1"/>
              </a:solidFill>
              <a:latin typeface="+mj-lt"/>
            </a:rPr>
            <a:t>Якщо зміна даних стосується зміни (нового) місця провадження освітньої діяльності, ліцензіат протягом семи робочих днів від дня настання таких змін подає органу ліцензування заяву про внесення змін до ліцензії на провадження освітньої діяльності у зв’язку із зміною місця провадження згідно з додатком 13 та копії документів, оформлених відповідно до вимог законодавства, що підтверджують право власності чи користування майном для провадження освітньої діяльності, та забезпечення безперешкодного доступу до будівель, приміщень закладу освіти осіб з інвалідністю та інших </a:t>
          </a:r>
          <a:r>
            <a:rPr lang="uk-UA" sz="1800" dirty="0" err="1" smtClean="0">
              <a:solidFill>
                <a:schemeClr val="tx1"/>
              </a:solidFill>
              <a:latin typeface="+mj-lt"/>
            </a:rPr>
            <a:t>маломобільних</a:t>
          </a:r>
          <a:r>
            <a:rPr lang="uk-UA" sz="1800" dirty="0" smtClean="0">
              <a:solidFill>
                <a:schemeClr val="tx1"/>
              </a:solidFill>
              <a:latin typeface="+mj-lt"/>
            </a:rPr>
            <a:t> груп населення.</a:t>
          </a:r>
          <a:endParaRPr lang="ru-RU" sz="1800" dirty="0">
            <a:solidFill>
              <a:schemeClr val="tx1"/>
            </a:solidFill>
            <a:latin typeface="+mj-lt"/>
          </a:endParaRPr>
        </a:p>
      </dgm:t>
    </dgm:pt>
    <dgm:pt modelId="{6548A3F3-7DFF-44C2-9403-545CCA62336E}" type="parTrans" cxnId="{BAE419E8-5DE9-4EE5-B74D-279DB64436FD}">
      <dgm:prSet/>
      <dgm:spPr/>
      <dgm:t>
        <a:bodyPr/>
        <a:lstStyle/>
        <a:p>
          <a:endParaRPr lang="ru-RU"/>
        </a:p>
      </dgm:t>
    </dgm:pt>
    <dgm:pt modelId="{D564D8A9-9515-4381-AC98-481DF8548BE0}" type="sibTrans" cxnId="{BAE419E8-5DE9-4EE5-B74D-279DB64436FD}">
      <dgm:prSet/>
      <dgm:spPr/>
      <dgm:t>
        <a:bodyPr/>
        <a:lstStyle/>
        <a:p>
          <a:endParaRPr lang="ru-RU"/>
        </a:p>
      </dgm:t>
    </dgm:pt>
    <dgm:pt modelId="{540E6BFB-1615-401E-BE63-F45A85DA5BD5}">
      <dgm:prSet phldrT="[Текст]" custT="1"/>
      <dgm:spPr/>
      <dgm:t>
        <a:bodyPr/>
        <a:lstStyle/>
        <a:p>
          <a:r>
            <a:rPr lang="uk-UA" sz="1800" dirty="0" smtClean="0">
              <a:solidFill>
                <a:schemeClr val="tx1"/>
              </a:solidFill>
              <a:latin typeface="+mj-lt"/>
            </a:rPr>
            <a:t>Розробляння та подання органу ліцензування (протягом місяця) порядок дій у разі позапланового припинення провадження ним освітньої діяльності загалом, за певним рівнем освіти або у певній сфері освіти, або за певними місцями її провадження (у зв’язку з неможливістю використання матеріально-технічної бази, виникненням форс-мажорних обставин тощо) та порядок відновлення провадження такої діяльності</a:t>
          </a:r>
          <a:endParaRPr lang="ru-RU" sz="1800" dirty="0">
            <a:solidFill>
              <a:schemeClr val="tx1"/>
            </a:solidFill>
            <a:latin typeface="+mj-lt"/>
          </a:endParaRPr>
        </a:p>
      </dgm:t>
    </dgm:pt>
    <dgm:pt modelId="{D9B6EBB0-F76E-4AFC-A5A8-882F367C5245}" type="parTrans" cxnId="{9C436AB1-347E-4F4B-B8AC-454C0242B329}">
      <dgm:prSet/>
      <dgm:spPr/>
      <dgm:t>
        <a:bodyPr/>
        <a:lstStyle/>
        <a:p>
          <a:endParaRPr lang="ru-RU"/>
        </a:p>
      </dgm:t>
    </dgm:pt>
    <dgm:pt modelId="{24407D3F-CEF0-4D14-B6C4-CCC9F89E12FC}" type="sibTrans" cxnId="{9C436AB1-347E-4F4B-B8AC-454C0242B329}">
      <dgm:prSet/>
      <dgm:spPr/>
      <dgm:t>
        <a:bodyPr/>
        <a:lstStyle/>
        <a:p>
          <a:endParaRPr lang="ru-RU"/>
        </a:p>
      </dgm:t>
    </dgm:pt>
    <dgm:pt modelId="{C106C0C8-CF7E-4C1A-9B07-2CF77A686BCE}" type="pres">
      <dgm:prSet presAssocID="{2C19304D-9289-4CA2-A1D8-575570D501E9}" presName="diagram" presStyleCnt="0">
        <dgm:presLayoutVars>
          <dgm:dir/>
          <dgm:resizeHandles val="exact"/>
        </dgm:presLayoutVars>
      </dgm:prSet>
      <dgm:spPr/>
      <dgm:t>
        <a:bodyPr/>
        <a:lstStyle/>
        <a:p>
          <a:endParaRPr lang="ru-RU"/>
        </a:p>
      </dgm:t>
    </dgm:pt>
    <dgm:pt modelId="{AF80C231-4962-49AB-8F7A-8EE7A17D1011}" type="pres">
      <dgm:prSet presAssocID="{48F97F98-9FAE-4CC0-96E1-66AD3BD1A299}" presName="node" presStyleLbl="node1" presStyleIdx="0" presStyleCnt="2" custScaleX="121050" custScaleY="200719">
        <dgm:presLayoutVars>
          <dgm:bulletEnabled val="1"/>
        </dgm:presLayoutVars>
      </dgm:prSet>
      <dgm:spPr/>
      <dgm:t>
        <a:bodyPr/>
        <a:lstStyle/>
        <a:p>
          <a:endParaRPr lang="ru-RU"/>
        </a:p>
      </dgm:t>
    </dgm:pt>
    <dgm:pt modelId="{42FABF7B-F361-4B21-98E3-04334A600578}" type="pres">
      <dgm:prSet presAssocID="{D564D8A9-9515-4381-AC98-481DF8548BE0}" presName="sibTrans" presStyleCnt="0"/>
      <dgm:spPr/>
    </dgm:pt>
    <dgm:pt modelId="{5632579B-8133-4C84-AE04-54DD78A73AA2}" type="pres">
      <dgm:prSet presAssocID="{540E6BFB-1615-401E-BE63-F45A85DA5BD5}" presName="node" presStyleLbl="node1" presStyleIdx="1" presStyleCnt="2" custScaleY="200719">
        <dgm:presLayoutVars>
          <dgm:bulletEnabled val="1"/>
        </dgm:presLayoutVars>
      </dgm:prSet>
      <dgm:spPr/>
      <dgm:t>
        <a:bodyPr/>
        <a:lstStyle/>
        <a:p>
          <a:endParaRPr lang="ru-RU"/>
        </a:p>
      </dgm:t>
    </dgm:pt>
  </dgm:ptLst>
  <dgm:cxnLst>
    <dgm:cxn modelId="{BABD8CF4-69A4-47D8-8F73-5A5CFE933498}" type="presOf" srcId="{540E6BFB-1615-401E-BE63-F45A85DA5BD5}" destId="{5632579B-8133-4C84-AE04-54DD78A73AA2}" srcOrd="0" destOrd="0" presId="urn:microsoft.com/office/officeart/2005/8/layout/default"/>
    <dgm:cxn modelId="{09F99139-B88A-4F74-BDD3-A942B3EE5BA6}" type="presOf" srcId="{48F97F98-9FAE-4CC0-96E1-66AD3BD1A299}" destId="{AF80C231-4962-49AB-8F7A-8EE7A17D1011}" srcOrd="0" destOrd="0" presId="urn:microsoft.com/office/officeart/2005/8/layout/default"/>
    <dgm:cxn modelId="{A3B1884F-246E-4F83-AF6B-F11ACE4765B4}" type="presOf" srcId="{2C19304D-9289-4CA2-A1D8-575570D501E9}" destId="{C106C0C8-CF7E-4C1A-9B07-2CF77A686BCE}" srcOrd="0" destOrd="0" presId="urn:microsoft.com/office/officeart/2005/8/layout/default"/>
    <dgm:cxn modelId="{9C436AB1-347E-4F4B-B8AC-454C0242B329}" srcId="{2C19304D-9289-4CA2-A1D8-575570D501E9}" destId="{540E6BFB-1615-401E-BE63-F45A85DA5BD5}" srcOrd="1" destOrd="0" parTransId="{D9B6EBB0-F76E-4AFC-A5A8-882F367C5245}" sibTransId="{24407D3F-CEF0-4D14-B6C4-CCC9F89E12FC}"/>
    <dgm:cxn modelId="{BAE419E8-5DE9-4EE5-B74D-279DB64436FD}" srcId="{2C19304D-9289-4CA2-A1D8-575570D501E9}" destId="{48F97F98-9FAE-4CC0-96E1-66AD3BD1A299}" srcOrd="0" destOrd="0" parTransId="{6548A3F3-7DFF-44C2-9403-545CCA62336E}" sibTransId="{D564D8A9-9515-4381-AC98-481DF8548BE0}"/>
    <dgm:cxn modelId="{CAE514F6-67E3-46BB-896D-840D02F75CD7}" type="presParOf" srcId="{C106C0C8-CF7E-4C1A-9B07-2CF77A686BCE}" destId="{AF80C231-4962-49AB-8F7A-8EE7A17D1011}" srcOrd="0" destOrd="0" presId="urn:microsoft.com/office/officeart/2005/8/layout/default"/>
    <dgm:cxn modelId="{6CBB7CEC-1B0F-4DE1-9EFF-73E394AA7A5A}" type="presParOf" srcId="{C106C0C8-CF7E-4C1A-9B07-2CF77A686BCE}" destId="{42FABF7B-F361-4B21-98E3-04334A600578}" srcOrd="1" destOrd="0" presId="urn:microsoft.com/office/officeart/2005/8/layout/default"/>
    <dgm:cxn modelId="{3ADCD5A0-3275-413C-B425-FA32673FF97E}" type="presParOf" srcId="{C106C0C8-CF7E-4C1A-9B07-2CF77A686BCE}" destId="{5632579B-8133-4C84-AE04-54DD78A73AA2}" srcOrd="2"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19304D-9289-4CA2-A1D8-575570D501E9}"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ru-RU"/>
        </a:p>
      </dgm:t>
    </dgm:pt>
    <dgm:pt modelId="{48F97F98-9FAE-4CC0-96E1-66AD3BD1A299}">
      <dgm:prSet phldrT="[Текст]" custT="1"/>
      <dgm:spPr/>
      <dgm:t>
        <a:bodyPr/>
        <a:lstStyle/>
        <a:p>
          <a:r>
            <a:rPr lang="uk-UA" sz="2000" dirty="0" smtClean="0">
              <a:solidFill>
                <a:schemeClr val="tx1"/>
              </a:solidFill>
              <a:latin typeface="+mj-lt"/>
            </a:rPr>
            <a:t>Ліцензіат повідомляє органу ліцензування про планове або позапланове припинення провадження освітньої діяльності загалом, за певним рівнем освіти або у певній сфері освіти, або за певними місцями її провадження протягом п’яти робочих днів з моменту прийняття відповідного рішення, а також про заходи, що вживатимуться ним для забезпечення продовження навчання здобувачів освіти</a:t>
          </a:r>
          <a:endParaRPr lang="ru-RU" sz="2000" dirty="0">
            <a:solidFill>
              <a:schemeClr val="tx1"/>
            </a:solidFill>
            <a:latin typeface="+mj-lt"/>
          </a:endParaRPr>
        </a:p>
      </dgm:t>
    </dgm:pt>
    <dgm:pt modelId="{6548A3F3-7DFF-44C2-9403-545CCA62336E}" type="parTrans" cxnId="{BAE419E8-5DE9-4EE5-B74D-279DB64436FD}">
      <dgm:prSet/>
      <dgm:spPr/>
      <dgm:t>
        <a:bodyPr/>
        <a:lstStyle/>
        <a:p>
          <a:endParaRPr lang="ru-RU"/>
        </a:p>
      </dgm:t>
    </dgm:pt>
    <dgm:pt modelId="{D564D8A9-9515-4381-AC98-481DF8548BE0}" type="sibTrans" cxnId="{BAE419E8-5DE9-4EE5-B74D-279DB64436FD}">
      <dgm:prSet/>
      <dgm:spPr/>
      <dgm:t>
        <a:bodyPr/>
        <a:lstStyle/>
        <a:p>
          <a:endParaRPr lang="ru-RU"/>
        </a:p>
      </dgm:t>
    </dgm:pt>
    <dgm:pt modelId="{540E6BFB-1615-401E-BE63-F45A85DA5BD5}">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000" dirty="0" smtClean="0">
              <a:solidFill>
                <a:schemeClr val="tx1"/>
              </a:solidFill>
              <a:latin typeface="+mj-lt"/>
            </a:rPr>
            <a:t>Зберігання документів (копії яких подавалися до органу ліцензування; які підтверджують достовірність даних, що зазначалися здобувачем ліцензії (ліцензіатом) у документах, які подавалися органу ліцензування; які підтверджують здійснення оплати за видачу ліцензії). </a:t>
          </a:r>
        </a:p>
        <a:p>
          <a:pPr marL="0" marR="0" indent="0" defTabSz="914400" eaLnBrk="1" fontAlgn="auto" latinLnBrk="0" hangingPunct="1">
            <a:lnSpc>
              <a:spcPct val="100000"/>
            </a:lnSpc>
            <a:spcBef>
              <a:spcPts val="0"/>
            </a:spcBef>
            <a:spcAft>
              <a:spcPts val="0"/>
            </a:spcAft>
            <a:buClrTx/>
            <a:buSzTx/>
            <a:buFontTx/>
            <a:buNone/>
            <a:tabLst/>
            <a:defRPr/>
          </a:pPr>
          <a:r>
            <a:rPr lang="uk-UA" sz="2000" dirty="0" smtClean="0">
              <a:solidFill>
                <a:schemeClr val="tx1"/>
              </a:solidFill>
              <a:latin typeface="+mj-lt"/>
            </a:rPr>
            <a:t>Документи зберігаються відповідно до встановленого для них строку зберігання, але не менше десяти років, у тому числі в разі анулювання ліцензії, її переоформлення або звуження провадження освітньої діяльності</a:t>
          </a:r>
          <a:endParaRPr lang="ru-RU" sz="2000" dirty="0" smtClean="0">
            <a:solidFill>
              <a:schemeClr val="tx1"/>
            </a:solidFill>
            <a:latin typeface="+mj-lt"/>
          </a:endParaRPr>
        </a:p>
        <a:p>
          <a:pPr defTabSz="622300">
            <a:lnSpc>
              <a:spcPct val="90000"/>
            </a:lnSpc>
            <a:spcBef>
              <a:spcPct val="0"/>
            </a:spcBef>
            <a:spcAft>
              <a:spcPct val="35000"/>
            </a:spcAft>
          </a:pPr>
          <a:endParaRPr lang="ru-RU" sz="1800" dirty="0"/>
        </a:p>
      </dgm:t>
    </dgm:pt>
    <dgm:pt modelId="{D9B6EBB0-F76E-4AFC-A5A8-882F367C5245}" type="parTrans" cxnId="{9C436AB1-347E-4F4B-B8AC-454C0242B329}">
      <dgm:prSet/>
      <dgm:spPr/>
      <dgm:t>
        <a:bodyPr/>
        <a:lstStyle/>
        <a:p>
          <a:endParaRPr lang="ru-RU"/>
        </a:p>
      </dgm:t>
    </dgm:pt>
    <dgm:pt modelId="{24407D3F-CEF0-4D14-B6C4-CCC9F89E12FC}" type="sibTrans" cxnId="{9C436AB1-347E-4F4B-B8AC-454C0242B329}">
      <dgm:prSet/>
      <dgm:spPr/>
      <dgm:t>
        <a:bodyPr/>
        <a:lstStyle/>
        <a:p>
          <a:endParaRPr lang="ru-RU"/>
        </a:p>
      </dgm:t>
    </dgm:pt>
    <dgm:pt modelId="{C106C0C8-CF7E-4C1A-9B07-2CF77A686BCE}" type="pres">
      <dgm:prSet presAssocID="{2C19304D-9289-4CA2-A1D8-575570D501E9}" presName="diagram" presStyleCnt="0">
        <dgm:presLayoutVars>
          <dgm:dir/>
          <dgm:resizeHandles val="exact"/>
        </dgm:presLayoutVars>
      </dgm:prSet>
      <dgm:spPr/>
      <dgm:t>
        <a:bodyPr/>
        <a:lstStyle/>
        <a:p>
          <a:endParaRPr lang="ru-RU"/>
        </a:p>
      </dgm:t>
    </dgm:pt>
    <dgm:pt modelId="{AF80C231-4962-49AB-8F7A-8EE7A17D1011}" type="pres">
      <dgm:prSet presAssocID="{48F97F98-9FAE-4CC0-96E1-66AD3BD1A299}" presName="node" presStyleLbl="node1" presStyleIdx="0" presStyleCnt="2" custScaleY="208370">
        <dgm:presLayoutVars>
          <dgm:bulletEnabled val="1"/>
        </dgm:presLayoutVars>
      </dgm:prSet>
      <dgm:spPr/>
      <dgm:t>
        <a:bodyPr/>
        <a:lstStyle/>
        <a:p>
          <a:endParaRPr lang="ru-RU"/>
        </a:p>
      </dgm:t>
    </dgm:pt>
    <dgm:pt modelId="{42FABF7B-F361-4B21-98E3-04334A600578}" type="pres">
      <dgm:prSet presAssocID="{D564D8A9-9515-4381-AC98-481DF8548BE0}" presName="sibTrans" presStyleCnt="0"/>
      <dgm:spPr/>
    </dgm:pt>
    <dgm:pt modelId="{5632579B-8133-4C84-AE04-54DD78A73AA2}" type="pres">
      <dgm:prSet presAssocID="{540E6BFB-1615-401E-BE63-F45A85DA5BD5}" presName="node" presStyleLbl="node1" presStyleIdx="1" presStyleCnt="2" custScaleX="122353" custScaleY="208370">
        <dgm:presLayoutVars>
          <dgm:bulletEnabled val="1"/>
        </dgm:presLayoutVars>
      </dgm:prSet>
      <dgm:spPr/>
      <dgm:t>
        <a:bodyPr/>
        <a:lstStyle/>
        <a:p>
          <a:endParaRPr lang="ru-RU"/>
        </a:p>
      </dgm:t>
    </dgm:pt>
  </dgm:ptLst>
  <dgm:cxnLst>
    <dgm:cxn modelId="{365824FA-BBA9-46EA-B3E2-8B5150C12E1B}" type="presOf" srcId="{48F97F98-9FAE-4CC0-96E1-66AD3BD1A299}" destId="{AF80C231-4962-49AB-8F7A-8EE7A17D1011}" srcOrd="0" destOrd="0" presId="urn:microsoft.com/office/officeart/2005/8/layout/default"/>
    <dgm:cxn modelId="{BAE419E8-5DE9-4EE5-B74D-279DB64436FD}" srcId="{2C19304D-9289-4CA2-A1D8-575570D501E9}" destId="{48F97F98-9FAE-4CC0-96E1-66AD3BD1A299}" srcOrd="0" destOrd="0" parTransId="{6548A3F3-7DFF-44C2-9403-545CCA62336E}" sibTransId="{D564D8A9-9515-4381-AC98-481DF8548BE0}"/>
    <dgm:cxn modelId="{9C436AB1-347E-4F4B-B8AC-454C0242B329}" srcId="{2C19304D-9289-4CA2-A1D8-575570D501E9}" destId="{540E6BFB-1615-401E-BE63-F45A85DA5BD5}" srcOrd="1" destOrd="0" parTransId="{D9B6EBB0-F76E-4AFC-A5A8-882F367C5245}" sibTransId="{24407D3F-CEF0-4D14-B6C4-CCC9F89E12FC}"/>
    <dgm:cxn modelId="{AA9E56A8-B3DA-45E7-A25A-A1EF0D6573D6}" type="presOf" srcId="{2C19304D-9289-4CA2-A1D8-575570D501E9}" destId="{C106C0C8-CF7E-4C1A-9B07-2CF77A686BCE}" srcOrd="0" destOrd="0" presId="urn:microsoft.com/office/officeart/2005/8/layout/default"/>
    <dgm:cxn modelId="{CFEBE8E4-8B54-4C5A-98C9-BA5430078A31}" type="presOf" srcId="{540E6BFB-1615-401E-BE63-F45A85DA5BD5}" destId="{5632579B-8133-4C84-AE04-54DD78A73AA2}" srcOrd="0" destOrd="0" presId="urn:microsoft.com/office/officeart/2005/8/layout/default"/>
    <dgm:cxn modelId="{82035786-931D-4D5D-A1A1-476C79BEC1B9}" type="presParOf" srcId="{C106C0C8-CF7E-4C1A-9B07-2CF77A686BCE}" destId="{AF80C231-4962-49AB-8F7A-8EE7A17D1011}" srcOrd="0" destOrd="0" presId="urn:microsoft.com/office/officeart/2005/8/layout/default"/>
    <dgm:cxn modelId="{D0873BB6-EAB7-4E2F-9F38-71FACF4536D7}" type="presParOf" srcId="{C106C0C8-CF7E-4C1A-9B07-2CF77A686BCE}" destId="{42FABF7B-F361-4B21-98E3-04334A600578}" srcOrd="1" destOrd="0" presId="urn:microsoft.com/office/officeart/2005/8/layout/default"/>
    <dgm:cxn modelId="{CEAEECAD-E87F-4945-B5E4-3100A020757C}" type="presParOf" srcId="{C106C0C8-CF7E-4C1A-9B07-2CF77A686BCE}" destId="{5632579B-8133-4C84-AE04-54DD78A73AA2}" srcOrd="2"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585534-E306-4420-987F-C0FA5B02A442}">
      <dsp:nvSpPr>
        <dsp:cNvPr id="0" name=""/>
        <dsp:cNvSpPr/>
      </dsp:nvSpPr>
      <dsp:spPr>
        <a:xfrm>
          <a:off x="0" y="0"/>
          <a:ext cx="7344816" cy="2469549"/>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uk-UA" sz="4500" b="1" kern="1200" dirty="0" smtClean="0">
              <a:latin typeface="+mj-lt"/>
            </a:rPr>
            <a:t>Орган ліцензування </a:t>
          </a:r>
          <a:endParaRPr lang="ru-RU" sz="4500" kern="1200" dirty="0"/>
        </a:p>
      </dsp:txBody>
      <dsp:txXfrm>
        <a:off x="0" y="0"/>
        <a:ext cx="4937005" cy="2469549"/>
      </dsp:txXfrm>
    </dsp:sp>
    <dsp:sp modelId="{E7EEF77D-604D-4818-86D3-71DE3B3BDEF9}">
      <dsp:nvSpPr>
        <dsp:cNvPr id="0" name=""/>
        <dsp:cNvSpPr/>
      </dsp:nvSpPr>
      <dsp:spPr>
        <a:xfrm>
          <a:off x="1296143" y="3018338"/>
          <a:ext cx="7344816" cy="2469549"/>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uk-UA" sz="4500" b="1" kern="1200" dirty="0" smtClean="0">
              <a:latin typeface="+mj-lt"/>
            </a:rPr>
            <a:t>МІНІСТЕРСТВО ОСВІТИ І НАУКИ УКРАЇНИ</a:t>
          </a:r>
          <a:endParaRPr lang="ru-RU" sz="4500" b="1" kern="1200" dirty="0">
            <a:latin typeface="+mj-lt"/>
          </a:endParaRPr>
        </a:p>
      </dsp:txBody>
      <dsp:txXfrm>
        <a:off x="1296143" y="3018338"/>
        <a:ext cx="4443464" cy="2469549"/>
      </dsp:txXfrm>
    </dsp:sp>
    <dsp:sp modelId="{9DA4FA4F-831F-41AA-85EC-BDCD39173EEE}">
      <dsp:nvSpPr>
        <dsp:cNvPr id="0" name=""/>
        <dsp:cNvSpPr/>
      </dsp:nvSpPr>
      <dsp:spPr>
        <a:xfrm>
          <a:off x="5739608" y="1941340"/>
          <a:ext cx="1605207" cy="1605207"/>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5739608" y="1941340"/>
        <a:ext cx="1605207" cy="160520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585534-E306-4420-987F-C0FA5B02A442}">
      <dsp:nvSpPr>
        <dsp:cNvPr id="0" name=""/>
        <dsp:cNvSpPr/>
      </dsp:nvSpPr>
      <dsp:spPr>
        <a:xfrm>
          <a:off x="0" y="0"/>
          <a:ext cx="7344816" cy="2469549"/>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uk-UA" sz="4100" b="1" kern="1200" dirty="0" smtClean="0">
              <a:latin typeface="+mj-lt"/>
            </a:rPr>
            <a:t>Лист до Міністерства освіти і науки України </a:t>
          </a:r>
          <a:endParaRPr lang="ru-RU" sz="4100" kern="1200" dirty="0">
            <a:latin typeface="+mj-lt"/>
          </a:endParaRPr>
        </a:p>
      </dsp:txBody>
      <dsp:txXfrm>
        <a:off x="0" y="0"/>
        <a:ext cx="4937005" cy="2469549"/>
      </dsp:txXfrm>
    </dsp:sp>
    <dsp:sp modelId="{E7EEF77D-604D-4818-86D3-71DE3B3BDEF9}">
      <dsp:nvSpPr>
        <dsp:cNvPr id="0" name=""/>
        <dsp:cNvSpPr/>
      </dsp:nvSpPr>
      <dsp:spPr>
        <a:xfrm>
          <a:off x="1296143" y="3018338"/>
          <a:ext cx="7344816" cy="2469549"/>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100000"/>
            </a:lnSpc>
            <a:spcBef>
              <a:spcPct val="0"/>
            </a:spcBef>
            <a:spcAft>
              <a:spcPct val="35000"/>
            </a:spcAft>
          </a:pPr>
          <a:r>
            <a:rPr lang="en-US" sz="3600" b="1" kern="1200" dirty="0" smtClean="0">
              <a:latin typeface="+mj-lt"/>
            </a:rPr>
            <a:t>sirenko@mon.gov.ua</a:t>
          </a:r>
          <a:endParaRPr lang="ru-RU" sz="3600" b="1" kern="1200" dirty="0">
            <a:latin typeface="+mj-lt"/>
          </a:endParaRPr>
        </a:p>
      </dsp:txBody>
      <dsp:txXfrm>
        <a:off x="1296143" y="3018338"/>
        <a:ext cx="4443464" cy="2469549"/>
      </dsp:txXfrm>
    </dsp:sp>
    <dsp:sp modelId="{9DA4FA4F-831F-41AA-85EC-BDCD39173EEE}">
      <dsp:nvSpPr>
        <dsp:cNvPr id="0" name=""/>
        <dsp:cNvSpPr/>
      </dsp:nvSpPr>
      <dsp:spPr>
        <a:xfrm>
          <a:off x="5739608" y="1941340"/>
          <a:ext cx="1605207" cy="1605207"/>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accent3">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ln>
              <a:solidFill>
                <a:schemeClr val="accent3">
                  <a:lumMod val="50000"/>
                </a:schemeClr>
              </a:solidFill>
            </a:ln>
          </a:endParaRPr>
        </a:p>
      </dsp:txBody>
      <dsp:txXfrm>
        <a:off x="5739608" y="1941340"/>
        <a:ext cx="1605207" cy="16052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5EC762-C285-4563-ABCA-1392CCF97C7B}">
      <dsp:nvSpPr>
        <dsp:cNvPr id="0" name=""/>
        <dsp:cNvSpPr/>
      </dsp:nvSpPr>
      <dsp:spPr>
        <a:xfrm>
          <a:off x="179513" y="2463"/>
          <a:ext cx="2669472" cy="160168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solidFill>
                <a:schemeClr val="tx1"/>
              </a:solidFill>
              <a:latin typeface="+mj-lt"/>
            </a:rPr>
            <a:t>Просимо внести до ліцензійного реєстру</a:t>
          </a:r>
          <a:endParaRPr lang="ru-RU" sz="2800" kern="1200" dirty="0">
            <a:solidFill>
              <a:schemeClr val="tx1"/>
            </a:solidFill>
            <a:latin typeface="+mj-lt"/>
          </a:endParaRPr>
        </a:p>
      </dsp:txBody>
      <dsp:txXfrm>
        <a:off x="179513" y="2463"/>
        <a:ext cx="2669472" cy="1601683"/>
      </dsp:txXfrm>
    </dsp:sp>
    <dsp:sp modelId="{7917697F-C7E3-42CA-844D-FA6161D8B1E2}">
      <dsp:nvSpPr>
        <dsp:cNvPr id="0" name=""/>
        <dsp:cNvSpPr/>
      </dsp:nvSpPr>
      <dsp:spPr>
        <a:xfrm>
          <a:off x="3115933" y="2463"/>
          <a:ext cx="2669472" cy="160168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solidFill>
                <a:schemeClr val="tx1"/>
              </a:solidFill>
              <a:latin typeface="+mj-lt"/>
            </a:rPr>
            <a:t>Назва закладу (повністю)</a:t>
          </a:r>
          <a:endParaRPr lang="ru-RU" sz="2800" kern="1200" dirty="0">
            <a:solidFill>
              <a:schemeClr val="tx1"/>
            </a:solidFill>
            <a:latin typeface="+mj-lt"/>
          </a:endParaRPr>
        </a:p>
      </dsp:txBody>
      <dsp:txXfrm>
        <a:off x="3115933" y="2463"/>
        <a:ext cx="2669472" cy="1601683"/>
      </dsp:txXfrm>
    </dsp:sp>
    <dsp:sp modelId="{BB07AC0E-3B20-4BD1-8080-2A13BED97AC7}">
      <dsp:nvSpPr>
        <dsp:cNvPr id="0" name=""/>
        <dsp:cNvSpPr/>
      </dsp:nvSpPr>
      <dsp:spPr>
        <a:xfrm>
          <a:off x="6052353" y="2463"/>
          <a:ext cx="2804628" cy="160168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uk-UA" sz="2700" kern="1200" dirty="0" smtClean="0">
              <a:solidFill>
                <a:schemeClr val="tx1"/>
              </a:solidFill>
              <a:latin typeface="+mj-lt"/>
            </a:rPr>
            <a:t>Ідентифікаційний</a:t>
          </a:r>
          <a:r>
            <a:rPr lang="uk-UA" sz="2800" kern="1200" dirty="0" smtClean="0">
              <a:solidFill>
                <a:schemeClr val="tx1"/>
              </a:solidFill>
              <a:latin typeface="+mj-lt"/>
            </a:rPr>
            <a:t> код закладу</a:t>
          </a:r>
          <a:endParaRPr lang="ru-RU" sz="2800" kern="1200" dirty="0">
            <a:solidFill>
              <a:schemeClr val="tx1"/>
            </a:solidFill>
            <a:latin typeface="+mj-lt"/>
          </a:endParaRPr>
        </a:p>
      </dsp:txBody>
      <dsp:txXfrm>
        <a:off x="6052353" y="2463"/>
        <a:ext cx="2804628" cy="1601683"/>
      </dsp:txXfrm>
    </dsp:sp>
    <dsp:sp modelId="{498B26F4-61E5-42C2-B89E-6EACE0029A20}">
      <dsp:nvSpPr>
        <dsp:cNvPr id="0" name=""/>
        <dsp:cNvSpPr/>
      </dsp:nvSpPr>
      <dsp:spPr>
        <a:xfrm>
          <a:off x="1029420" y="1871094"/>
          <a:ext cx="2669472" cy="160168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solidFill>
                <a:schemeClr val="tx1"/>
              </a:solidFill>
              <a:latin typeface="+mj-lt"/>
            </a:rPr>
            <a:t>Код закладу в ЄДЕБО</a:t>
          </a:r>
          <a:endParaRPr lang="ru-RU" sz="2800" kern="1200" dirty="0">
            <a:solidFill>
              <a:schemeClr val="tx1"/>
            </a:solidFill>
            <a:latin typeface="+mj-lt"/>
          </a:endParaRPr>
        </a:p>
      </dsp:txBody>
      <dsp:txXfrm>
        <a:off x="1029420" y="1871094"/>
        <a:ext cx="2669472" cy="1601683"/>
      </dsp:txXfrm>
    </dsp:sp>
    <dsp:sp modelId="{DF319BB3-5882-4E3E-9798-27BA5DEF1F41}">
      <dsp:nvSpPr>
        <dsp:cNvPr id="0" name=""/>
        <dsp:cNvSpPr/>
      </dsp:nvSpPr>
      <dsp:spPr>
        <a:xfrm>
          <a:off x="3965840" y="1871094"/>
          <a:ext cx="4041234" cy="160168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uk-UA" sz="2800" kern="1200" dirty="0" smtClean="0">
              <a:solidFill>
                <a:schemeClr val="tx1"/>
              </a:solidFill>
              <a:latin typeface="+mj-lt"/>
            </a:rPr>
            <a:t>Наказ МОН про переоформлення ліцензії на безстрокову</a:t>
          </a:r>
        </a:p>
        <a:p>
          <a:pPr lvl="0" algn="ctr" defTabSz="1244600">
            <a:lnSpc>
              <a:spcPct val="90000"/>
            </a:lnSpc>
            <a:spcBef>
              <a:spcPct val="0"/>
            </a:spcBef>
            <a:spcAft>
              <a:spcPts val="0"/>
            </a:spcAft>
          </a:pPr>
          <a:r>
            <a:rPr lang="uk-UA" sz="2800" kern="1200" dirty="0" smtClean="0">
              <a:solidFill>
                <a:schemeClr val="tx1"/>
              </a:solidFill>
              <a:latin typeface="+mj-lt"/>
            </a:rPr>
            <a:t>(номер, дата) </a:t>
          </a:r>
          <a:endParaRPr lang="ru-RU" sz="2800" kern="1200" dirty="0">
            <a:solidFill>
              <a:schemeClr val="tx1"/>
            </a:solidFill>
            <a:latin typeface="+mj-lt"/>
          </a:endParaRPr>
        </a:p>
      </dsp:txBody>
      <dsp:txXfrm>
        <a:off x="3965840" y="1871094"/>
        <a:ext cx="4041234" cy="1601683"/>
      </dsp:txXfrm>
    </dsp:sp>
    <dsp:sp modelId="{B027CA20-13D9-40E0-964A-BAEEE81989C6}">
      <dsp:nvSpPr>
        <dsp:cNvPr id="0" name=""/>
        <dsp:cNvSpPr/>
      </dsp:nvSpPr>
      <dsp:spPr>
        <a:xfrm>
          <a:off x="2497630" y="3739725"/>
          <a:ext cx="4041234" cy="160168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uk-UA" sz="2800" kern="1200" dirty="0" smtClean="0">
              <a:solidFill>
                <a:schemeClr val="tx1"/>
              </a:solidFill>
              <a:latin typeface="+mj-lt"/>
            </a:rPr>
            <a:t>Наказ МОН про ліцензування</a:t>
          </a:r>
        </a:p>
        <a:p>
          <a:pPr lvl="0" algn="ctr" defTabSz="1244600">
            <a:lnSpc>
              <a:spcPct val="90000"/>
            </a:lnSpc>
            <a:spcBef>
              <a:spcPct val="0"/>
            </a:spcBef>
            <a:spcAft>
              <a:spcPts val="0"/>
            </a:spcAft>
          </a:pPr>
          <a:r>
            <a:rPr lang="uk-UA" sz="2800" kern="1200" dirty="0" smtClean="0">
              <a:solidFill>
                <a:schemeClr val="tx1"/>
              </a:solidFill>
              <a:latin typeface="+mj-lt"/>
            </a:rPr>
            <a:t>(номер, дата), протокол ЛК</a:t>
          </a:r>
          <a:endParaRPr lang="ru-RU" sz="2800" kern="1200" dirty="0">
            <a:solidFill>
              <a:schemeClr val="tx1"/>
            </a:solidFill>
            <a:latin typeface="+mj-lt"/>
          </a:endParaRPr>
        </a:p>
      </dsp:txBody>
      <dsp:txXfrm>
        <a:off x="2497630" y="3739725"/>
        <a:ext cx="4041234" cy="160168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BC5DA0-D9DC-491C-939C-DEBFC2E1CD55}">
      <dsp:nvSpPr>
        <dsp:cNvPr id="0" name=""/>
        <dsp:cNvSpPr/>
      </dsp:nvSpPr>
      <dsp:spPr>
        <a:xfrm>
          <a:off x="0" y="0"/>
          <a:ext cx="7344816" cy="164636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uk-UA" sz="4300" b="1" kern="1200" dirty="0" smtClean="0">
              <a:latin typeface="+mj-lt"/>
            </a:rPr>
            <a:t>Лист до Міністерства освіти і науки України </a:t>
          </a:r>
          <a:endParaRPr lang="ru-RU" sz="4300" kern="1200" dirty="0">
            <a:latin typeface="+mj-lt"/>
          </a:endParaRPr>
        </a:p>
      </dsp:txBody>
      <dsp:txXfrm>
        <a:off x="0" y="0"/>
        <a:ext cx="5664699" cy="1646366"/>
      </dsp:txXfrm>
    </dsp:sp>
    <dsp:sp modelId="{1D1387A9-FCCB-4D9F-B309-42E363827540}">
      <dsp:nvSpPr>
        <dsp:cNvPr id="0" name=""/>
        <dsp:cNvSpPr/>
      </dsp:nvSpPr>
      <dsp:spPr>
        <a:xfrm>
          <a:off x="648071" y="1920760"/>
          <a:ext cx="7344816" cy="164636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100000"/>
            </a:lnSpc>
            <a:spcBef>
              <a:spcPct val="0"/>
            </a:spcBef>
            <a:spcAft>
              <a:spcPct val="35000"/>
            </a:spcAft>
          </a:pPr>
          <a:r>
            <a:rPr lang="uk-UA" sz="3600" b="1" kern="1200" dirty="0" smtClean="0">
              <a:latin typeface="+mj-lt"/>
            </a:rPr>
            <a:t>На електронну адресу </a:t>
          </a:r>
          <a:r>
            <a:rPr lang="en-US" sz="3600" b="1" kern="1200" dirty="0" smtClean="0">
              <a:latin typeface="+mj-lt"/>
            </a:rPr>
            <a:t>sirenko@mon.gov.ua</a:t>
          </a:r>
          <a:endParaRPr lang="ru-RU" sz="3600" b="1" kern="1200" dirty="0">
            <a:latin typeface="+mj-lt"/>
          </a:endParaRPr>
        </a:p>
      </dsp:txBody>
      <dsp:txXfrm>
        <a:off x="648071" y="1920760"/>
        <a:ext cx="5626605" cy="1646366"/>
      </dsp:txXfrm>
    </dsp:sp>
    <dsp:sp modelId="{3B8A1464-FBE7-4FD0-9598-D8E95E5F841C}">
      <dsp:nvSpPr>
        <dsp:cNvPr id="0" name=""/>
        <dsp:cNvSpPr/>
      </dsp:nvSpPr>
      <dsp:spPr>
        <a:xfrm>
          <a:off x="1296143" y="3841521"/>
          <a:ext cx="7344816" cy="164636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100000"/>
            </a:lnSpc>
            <a:spcBef>
              <a:spcPct val="0"/>
            </a:spcBef>
            <a:spcAft>
              <a:spcPct val="35000"/>
            </a:spcAft>
          </a:pPr>
          <a:r>
            <a:rPr lang="uk-UA" sz="3600" b="1" kern="1200" dirty="0" smtClean="0">
              <a:latin typeface="+mj-lt"/>
            </a:rPr>
            <a:t>Із електронної адреси закладу (офіційної, зазначеної у ЄДЕБО)</a:t>
          </a:r>
          <a:endParaRPr lang="ru-RU" sz="3600" b="1" kern="1200" dirty="0">
            <a:latin typeface="+mj-lt"/>
          </a:endParaRPr>
        </a:p>
      </dsp:txBody>
      <dsp:txXfrm>
        <a:off x="1296143" y="3841521"/>
        <a:ext cx="5626605" cy="1646366"/>
      </dsp:txXfrm>
    </dsp:sp>
    <dsp:sp modelId="{31D0D219-E8EC-4D4F-AC39-0431636ED806}">
      <dsp:nvSpPr>
        <dsp:cNvPr id="0" name=""/>
        <dsp:cNvSpPr/>
      </dsp:nvSpPr>
      <dsp:spPr>
        <a:xfrm>
          <a:off x="6274677" y="1248494"/>
          <a:ext cx="1070138" cy="1070138"/>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accent3">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ln>
              <a:solidFill>
                <a:schemeClr val="accent3">
                  <a:lumMod val="50000"/>
                </a:schemeClr>
              </a:solidFill>
            </a:ln>
          </a:endParaRPr>
        </a:p>
      </dsp:txBody>
      <dsp:txXfrm>
        <a:off x="6274677" y="1248494"/>
        <a:ext cx="1070138" cy="1070138"/>
      </dsp:txXfrm>
    </dsp:sp>
    <dsp:sp modelId="{8964FC9C-01DE-4AE8-892C-8A6C14A14F7C}">
      <dsp:nvSpPr>
        <dsp:cNvPr id="0" name=""/>
        <dsp:cNvSpPr/>
      </dsp:nvSpPr>
      <dsp:spPr>
        <a:xfrm>
          <a:off x="6922749" y="3158279"/>
          <a:ext cx="1070138" cy="1070138"/>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accent3">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922749" y="3158279"/>
        <a:ext cx="1070138" cy="107013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BC5DA0-D9DC-491C-939C-DEBFC2E1CD55}">
      <dsp:nvSpPr>
        <dsp:cNvPr id="0" name=""/>
        <dsp:cNvSpPr/>
      </dsp:nvSpPr>
      <dsp:spPr>
        <a:xfrm>
          <a:off x="0" y="0"/>
          <a:ext cx="7344816" cy="164636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uk-UA" sz="5600" kern="1200" dirty="0" smtClean="0">
              <a:solidFill>
                <a:srgbClr val="FFFF00"/>
              </a:solidFill>
              <a:latin typeface="+mj-lt"/>
            </a:rPr>
            <a:t>Ліцензія закладу</a:t>
          </a:r>
          <a:endParaRPr lang="ru-RU" sz="5600" kern="1200" dirty="0">
            <a:solidFill>
              <a:srgbClr val="FFFF00"/>
            </a:solidFill>
            <a:latin typeface="+mj-lt"/>
          </a:endParaRPr>
        </a:p>
      </dsp:txBody>
      <dsp:txXfrm>
        <a:off x="0" y="0"/>
        <a:ext cx="5664699" cy="1646366"/>
      </dsp:txXfrm>
    </dsp:sp>
    <dsp:sp modelId="{1D1387A9-FCCB-4D9F-B309-42E363827540}">
      <dsp:nvSpPr>
        <dsp:cNvPr id="0" name=""/>
        <dsp:cNvSpPr/>
      </dsp:nvSpPr>
      <dsp:spPr>
        <a:xfrm>
          <a:off x="648071" y="1920760"/>
          <a:ext cx="7344816" cy="164636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100000"/>
            </a:lnSpc>
            <a:spcBef>
              <a:spcPct val="0"/>
            </a:spcBef>
            <a:spcAft>
              <a:spcPct val="35000"/>
            </a:spcAft>
          </a:pPr>
          <a:r>
            <a:rPr lang="uk-UA" sz="3600" b="1" kern="1200" dirty="0" smtClean="0">
              <a:latin typeface="+mj-lt"/>
            </a:rPr>
            <a:t>Сайт закладу</a:t>
          </a:r>
          <a:endParaRPr lang="ru-RU" sz="3600" b="1" kern="1200" dirty="0">
            <a:latin typeface="+mj-lt"/>
          </a:endParaRPr>
        </a:p>
      </dsp:txBody>
      <dsp:txXfrm>
        <a:off x="648071" y="1920760"/>
        <a:ext cx="5626605" cy="1646366"/>
      </dsp:txXfrm>
    </dsp:sp>
    <dsp:sp modelId="{3B8A1464-FBE7-4FD0-9598-D8E95E5F841C}">
      <dsp:nvSpPr>
        <dsp:cNvPr id="0" name=""/>
        <dsp:cNvSpPr/>
      </dsp:nvSpPr>
      <dsp:spPr>
        <a:xfrm>
          <a:off x="1296143" y="3841521"/>
          <a:ext cx="7344816" cy="164636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100000"/>
            </a:lnSpc>
            <a:spcBef>
              <a:spcPct val="0"/>
            </a:spcBef>
            <a:spcAft>
              <a:spcPct val="35000"/>
            </a:spcAft>
          </a:pPr>
          <a:r>
            <a:rPr lang="uk-UA" sz="3600" b="1" kern="1200" dirty="0" smtClean="0">
              <a:latin typeface="+mj-lt"/>
            </a:rPr>
            <a:t>Посилання на ліцензійний реєстр</a:t>
          </a:r>
          <a:endParaRPr lang="ru-RU" sz="3600" b="1" kern="1200" dirty="0">
            <a:latin typeface="+mj-lt"/>
          </a:endParaRPr>
        </a:p>
      </dsp:txBody>
      <dsp:txXfrm>
        <a:off x="1296143" y="3841521"/>
        <a:ext cx="5626605" cy="1646366"/>
      </dsp:txXfrm>
    </dsp:sp>
    <dsp:sp modelId="{31D0D219-E8EC-4D4F-AC39-0431636ED806}">
      <dsp:nvSpPr>
        <dsp:cNvPr id="0" name=""/>
        <dsp:cNvSpPr/>
      </dsp:nvSpPr>
      <dsp:spPr>
        <a:xfrm>
          <a:off x="6274677" y="1248494"/>
          <a:ext cx="1070138" cy="1070138"/>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accent3">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ln>
              <a:solidFill>
                <a:schemeClr val="accent3">
                  <a:lumMod val="50000"/>
                </a:schemeClr>
              </a:solidFill>
            </a:ln>
          </a:endParaRPr>
        </a:p>
      </dsp:txBody>
      <dsp:txXfrm>
        <a:off x="6274677" y="1248494"/>
        <a:ext cx="1070138" cy="1070138"/>
      </dsp:txXfrm>
    </dsp:sp>
    <dsp:sp modelId="{8964FC9C-01DE-4AE8-892C-8A6C14A14F7C}">
      <dsp:nvSpPr>
        <dsp:cNvPr id="0" name=""/>
        <dsp:cNvSpPr/>
      </dsp:nvSpPr>
      <dsp:spPr>
        <a:xfrm>
          <a:off x="6922749" y="3158279"/>
          <a:ext cx="1070138" cy="1070138"/>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accent3">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922749" y="3158279"/>
        <a:ext cx="1070138" cy="107013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423E15A-405A-42ED-9B92-FA1A43D1E81E}" type="datetimeFigureOut">
              <a:rPr lang="ru-RU" smtClean="0"/>
              <a:pPr/>
              <a:t>27.08.2021</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698BCF5-9D7F-40E0-BCD8-A75DF2E6DADD}" type="slidenum">
              <a:rPr lang="ru-RU" smtClean="0"/>
              <a:pPr/>
              <a:t>‹#›</a:t>
            </a:fld>
            <a:endParaRPr lang="ru-RU"/>
          </a:p>
        </p:txBody>
      </p:sp>
    </p:spTree>
    <p:extLst>
      <p:ext uri="{BB962C8B-B14F-4D97-AF65-F5344CB8AC3E}">
        <p14:creationId xmlns:p14="http://schemas.microsoft.com/office/powerpoint/2010/main" xmlns="" val="2589049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B5BDF5C-7583-4CF0-9DB0-FD5C3DDC2687}" type="datetimeFigureOut">
              <a:rPr lang="ru-RU"/>
              <a:pPr>
                <a:defRPr/>
              </a:pPr>
              <a:t>27.08.2021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C502537-7E8C-4C76-8FE1-9985C6AAC2D6}" type="slidenum">
              <a:rPr lang="ru-RU"/>
              <a:pPr>
                <a:defRPr/>
              </a:pPr>
              <a:t>‹#›</a:t>
            </a:fld>
            <a:endParaRPr lang="ru-RU"/>
          </a:p>
        </p:txBody>
      </p:sp>
    </p:spTree>
    <p:extLst>
      <p:ext uri="{BB962C8B-B14F-4D97-AF65-F5344CB8AC3E}">
        <p14:creationId xmlns:p14="http://schemas.microsoft.com/office/powerpoint/2010/main" xmlns="" val="3578769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36040FAB-F4C8-423D-A709-D41BCFC46771}" type="datetimeFigureOut">
              <a:rPr lang="en-US"/>
              <a:pPr>
                <a:defRPr/>
              </a:pPr>
              <a:t>8/27/2021</a:t>
            </a:fld>
            <a:endParaRPr lang="en-US" dirty="0">
              <a:solidFill>
                <a:srgbClr val="FFFFFF"/>
              </a:solidFill>
            </a:endParaRPr>
          </a:p>
        </p:txBody>
      </p:sp>
      <p:sp>
        <p:nvSpPr>
          <p:cNvPr id="5" name="Нижний колонтитул 18"/>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Номер слайда 26"/>
          <p:cNvSpPr>
            <a:spLocks noGrp="1"/>
          </p:cNvSpPr>
          <p:nvPr>
            <p:ph type="sldNum" sz="quarter" idx="12"/>
          </p:nvPr>
        </p:nvSpPr>
        <p:spPr/>
        <p:txBody>
          <a:bodyPr/>
          <a:lstStyle>
            <a:lvl1pPr>
              <a:defRPr/>
            </a:lvl1pPr>
          </a:lstStyle>
          <a:p>
            <a:pPr>
              <a:defRPr/>
            </a:pPr>
            <a:fld id="{6A69D48E-9F08-4C8F-8155-69E4A6D11874}" type="slidenum">
              <a:rPr lang="en-US"/>
              <a:pPr>
                <a:def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spd="slow">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84FF9267-3CFC-4BCD-B3FD-DCFCA4C5DFD8}" type="datetimeFigureOut">
              <a:rPr lang="en-US"/>
              <a:pPr>
                <a:defRPr/>
              </a:pPr>
              <a:t>8/27/2021</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A698F1-9C48-4FBA-B9C4-52DD7E03AEEC}" type="slidenum">
              <a:rPr lang="ru-RU"/>
              <a:pPr>
                <a:defRPr/>
              </a:pPr>
              <a:t>‹#›</a:t>
            </a:fld>
            <a:endParaRPr lang="ru-RU"/>
          </a:p>
        </p:txBody>
      </p:sp>
    </p:spTree>
  </p:cSld>
  <p:clrMapOvr>
    <a:masterClrMapping/>
  </p:clrMapOvr>
  <p:transition spd="slow">
    <p:strips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7606B6D3-16A9-4627-AAFD-3F50B58947A5}" type="datetimeFigureOut">
              <a:rPr lang="en-US"/>
              <a:pPr>
                <a:defRPr/>
              </a:pPr>
              <a:t>8/27/2021</a:t>
            </a:fld>
            <a:endParaRPr lang="en-US"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734390-1D47-492F-812B-D90484F73E24}" type="slidenum">
              <a:rPr lang="ru-RU"/>
              <a:pPr>
                <a:defRPr/>
              </a:pPr>
              <a:t>‹#›</a:t>
            </a:fld>
            <a:endParaRPr lang="ru-RU"/>
          </a:p>
        </p:txBody>
      </p:sp>
    </p:spTree>
  </p:cSld>
  <p:clrMapOvr>
    <a:masterClrMapping/>
  </p:clrMapOvr>
  <p:transition spd="slow">
    <p:strips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70C77AE8-90FE-41FA-994C-795F67930976}" type="datetimeFigureOut">
              <a:rPr lang="en-US"/>
              <a:pPr>
                <a:defRPr/>
              </a:pPr>
              <a:t>8/27/2021</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9DC200A-CD13-4A1C-A619-4EE013D03F82}" type="slidenum">
              <a:rPr lang="ru-RU"/>
              <a:pPr>
                <a:defRPr/>
              </a:pPr>
              <a:t>‹#›</a:t>
            </a:fld>
            <a:endParaRPr lang="ru-RU"/>
          </a:p>
        </p:txBody>
      </p:sp>
    </p:spTree>
  </p:cSld>
  <p:clrMapOvr>
    <a:masterClrMapping/>
  </p:clrMapOvr>
  <p:transition spd="slow">
    <p:strips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72BAE5E-490E-4877-9D5E-B3CE93505136}" type="datetimeFigureOut">
              <a:rPr lang="en-US"/>
              <a:pPr>
                <a:defRPr/>
              </a:pPr>
              <a:t>8/27/2021</a:t>
            </a:fld>
            <a:endParaRPr lang="en-US">
              <a:solidFill>
                <a:schemeClr val="tx2"/>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1BDF49-B7C9-46BB-B50B-B808422F50E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strips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A62DFC3B-EA05-4D50-99ED-A95DA4A655FF}" type="datetimeFigureOut">
              <a:rPr lang="en-US"/>
              <a:pPr>
                <a:defRPr/>
              </a:pPr>
              <a:t>8/27/2021</a:t>
            </a:fld>
            <a:endParaRPr lang="en-US"/>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24FCEA9B-3BFE-45DC-9DB4-B34DD6E431F2}" type="slidenum">
              <a:rPr lang="ru-RU"/>
              <a:pPr>
                <a:defRPr/>
              </a:pPr>
              <a:t>‹#›</a:t>
            </a:fld>
            <a:endParaRPr lang="ru-RU"/>
          </a:p>
        </p:txBody>
      </p:sp>
    </p:spTree>
  </p:cSld>
  <p:clrMapOvr>
    <a:masterClrMapping/>
  </p:clrMapOvr>
  <p:transition spd="slow">
    <p:strips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4913FA3C-649E-492F-8D2F-097C01A6F8D2}" type="datetimeFigureOut">
              <a:rPr lang="en-US"/>
              <a:pPr>
                <a:defRPr/>
              </a:pPr>
              <a:t>8/27/2021</a:t>
            </a:fld>
            <a:endParaRPr lang="en-US"/>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6E254762-CE67-4831-9500-33EC17A953AE}" type="slidenum">
              <a:rPr lang="ru-RU"/>
              <a:pPr>
                <a:defRPr/>
              </a:pPr>
              <a:t>‹#›</a:t>
            </a:fld>
            <a:endParaRPr lang="ru-RU"/>
          </a:p>
        </p:txBody>
      </p:sp>
    </p:spTree>
  </p:cSld>
  <p:clrMapOvr>
    <a:masterClrMapping/>
  </p:clrMapOvr>
  <p:transition spd="slow">
    <p:strips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CACC818C-F245-4C35-8278-E188055E473E}" type="datetimeFigureOut">
              <a:rPr lang="en-US"/>
              <a:pPr>
                <a:defRPr/>
              </a:pPr>
              <a:t>8/27/2021</a:t>
            </a:fld>
            <a:endParaRPr lang="en-US"/>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2ADECBA7-96F4-46F5-930B-EF4749C90AB7}" type="slidenum">
              <a:rPr lang="ru-RU"/>
              <a:pPr>
                <a:defRPr/>
              </a:pPr>
              <a:t>‹#›</a:t>
            </a:fld>
            <a:endParaRPr lang="ru-RU"/>
          </a:p>
        </p:txBody>
      </p:sp>
    </p:spTree>
  </p:cSld>
  <p:clrMapOvr>
    <a:masterClrMapping/>
  </p:clrMapOvr>
  <p:transition spd="slow">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1AD42829-C7A5-431A-8F37-89706DE5D734}" type="datetimeFigureOut">
              <a:rPr lang="en-US"/>
              <a:pPr>
                <a:defRPr/>
              </a:pPr>
              <a:t>8/27/2021</a:t>
            </a:fld>
            <a:endParaRPr lang="en-US" dirty="0">
              <a:solidFill>
                <a:schemeClr val="tx2"/>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50D06B83-3B91-476D-A90B-095DEBA09669}" type="slidenum">
              <a:rPr lang="ru-RU"/>
              <a:pPr>
                <a:defRPr/>
              </a:pPr>
              <a:t>‹#›</a:t>
            </a:fld>
            <a:endParaRPr lang="ru-RU"/>
          </a:p>
        </p:txBody>
      </p:sp>
    </p:spTree>
  </p:cSld>
  <p:clrMapOvr>
    <a:masterClrMapping/>
  </p:clrMapOvr>
  <p:transition spd="slow">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622399FC-261D-4532-8ED4-1C2BAA9473E9}" type="datetimeFigureOut">
              <a:rPr lang="en-US"/>
              <a:pPr>
                <a:defRPr/>
              </a:pPr>
              <a:t>8/27/2021</a:t>
            </a:fld>
            <a:endParaRPr lang="en-US"/>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D5D918E4-A031-473E-A745-F14A2FFA09B7}" type="slidenum">
              <a:rPr lang="ru-RU"/>
              <a:pPr>
                <a:defRPr/>
              </a:pPr>
              <a:t>‹#›</a:t>
            </a:fld>
            <a:endParaRPr lang="ru-RU"/>
          </a:p>
        </p:txBody>
      </p:sp>
    </p:spTree>
  </p:cSld>
  <p:clrMapOvr>
    <a:masterClrMapping/>
  </p:clrMapOvr>
  <p:transition spd="slow">
    <p:strips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3E1C722C-9616-4E42-AF0F-8EE90BB0F4BC}" type="datetimeFigureOut">
              <a:rPr lang="en-US"/>
              <a:pPr>
                <a:defRPr/>
              </a:pPr>
              <a:t>8/27/2021</a:t>
            </a:fld>
            <a:endParaRPr lang="en-US"/>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5BB49C11-4529-4DF0-9E7B-CA912F7FE4DB}" type="slidenum">
              <a:rPr lang="ru-RU"/>
              <a:pPr>
                <a:defRPr/>
              </a:pPr>
              <a:t>‹#›</a:t>
            </a:fld>
            <a:endParaRPr lang="ru-RU"/>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3E7A3A2-8181-41DB-9485-8BC1316DEB33}" type="datetimeFigureOut">
              <a:rPr lang="en-US"/>
              <a:pPr>
                <a:defRPr/>
              </a:pPr>
              <a:t>8/27/2021</a:t>
            </a:fld>
            <a:endParaRPr lang="en-US" sz="1000" dirty="0">
              <a:solidFill>
                <a:schemeClr val="tx2"/>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507F6E8F-20EF-415C-A2FE-2DFA1815F0D5}"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strips dir="rd"/>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Layout" Target="../diagrams/layout6.xml"/><Relationship Id="rId7" Type="http://schemas.openxmlformats.org/officeDocument/2006/relationships/image" Target="../media/image1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Layout" Target="../diagrams/layout7.xml"/><Relationship Id="rId7" Type="http://schemas.openxmlformats.org/officeDocument/2006/relationships/image" Target="../media/image18.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diagramLayout" Target="../diagrams/layout8.xml"/><Relationship Id="rId7" Type="http://schemas.openxmlformats.org/officeDocument/2006/relationships/image" Target="../media/image18.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Layout" Target="../diagrams/layout9.xml"/><Relationship Id="rId7" Type="http://schemas.openxmlformats.org/officeDocument/2006/relationships/image" Target="../media/image18.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diagramLayout" Target="../diagrams/layout10.xml"/><Relationship Id="rId7" Type="http://schemas.openxmlformats.org/officeDocument/2006/relationships/image" Target="../media/image18.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503040" y="836712"/>
            <a:ext cx="8640960" cy="5078313"/>
          </a:xfrm>
          <a:prstGeom prst="rect">
            <a:avLst/>
          </a:prstGeom>
        </p:spPr>
        <p:txBody>
          <a:bodyPr wrap="square">
            <a:spAutoFit/>
          </a:bodyPr>
          <a:lstStyle/>
          <a:p>
            <a:pPr algn="ctr"/>
            <a:r>
              <a:rPr lang="uk-UA" sz="5400" b="1" dirty="0" smtClean="0">
                <a:solidFill>
                  <a:srgbClr val="002060"/>
                </a:solidFill>
                <a:latin typeface="+mj-lt"/>
              </a:rPr>
              <a:t>ЛІЦЕНЗІЙНІ УМОВИ ПРОВАДЖЕННЯ ОСВІТНЬОЇ ДІЯЛЬНОСТІ</a:t>
            </a:r>
            <a:r>
              <a:rPr lang="ru-RU" sz="5400" b="1" dirty="0" smtClean="0">
                <a:solidFill>
                  <a:srgbClr val="002060"/>
                </a:solidFill>
                <a:latin typeface="+mj-lt"/>
              </a:rPr>
              <a:t> </a:t>
            </a:r>
          </a:p>
          <a:p>
            <a:pPr algn="ctr"/>
            <a:r>
              <a:rPr lang="ru-RU" sz="5400" b="1" dirty="0" smtClean="0">
                <a:solidFill>
                  <a:srgbClr val="002060"/>
                </a:solidFill>
                <a:latin typeface="+mj-lt"/>
              </a:rPr>
              <a:t>НА РІВНІ ПРОФЕСІЙНОЇ (ПРОФЕСІЙНО-ТЕХНІЧНОЇ) ОСВІТИ</a:t>
            </a:r>
            <a:endParaRPr lang="uk-UA" sz="5400" b="1" i="1" dirty="0">
              <a:solidFill>
                <a:srgbClr val="002060"/>
              </a:solidFill>
              <a:latin typeface="+mj-lt"/>
              <a:cs typeface="Times New Roman" pitchFamily="18" charset="0"/>
            </a:endParaRPr>
          </a:p>
        </p:txBody>
      </p:sp>
      <p:pic>
        <p:nvPicPr>
          <p:cNvPr id="12290"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6948264" y="5717394"/>
            <a:ext cx="1907704" cy="1140606"/>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pic>
        <p:nvPicPr>
          <p:cNvPr id="44034" name="Picture 2" descr="D:\Documents\Работа\Ященкова\Методичні рекомендації по НМЦ ПТО\МР ліцензування\Виступи\нарада 27.08.2021\нарада 3.png"/>
          <p:cNvPicPr>
            <a:picLocks noChangeAspect="1" noChangeArrowheads="1"/>
          </p:cNvPicPr>
          <p:nvPr/>
        </p:nvPicPr>
        <p:blipFill>
          <a:blip r:embed="rId3" cstate="print"/>
          <a:srcRect/>
          <a:stretch>
            <a:fillRect/>
          </a:stretch>
        </p:blipFill>
        <p:spPr bwMode="auto">
          <a:xfrm>
            <a:off x="827584" y="764704"/>
            <a:ext cx="8157705" cy="5838682"/>
          </a:xfrm>
          <a:prstGeom prst="rect">
            <a:avLst/>
          </a:prstGeom>
          <a:noFill/>
        </p:spPr>
      </p:pic>
      <p:pic>
        <p:nvPicPr>
          <p:cNvPr id="7" name="Picture 2" descr="Для чего нужна лицензия на онлайн казино?"/>
          <p:cNvPicPr>
            <a:picLocks noChangeAspect="1" noChangeArrowheads="1"/>
          </p:cNvPicPr>
          <p:nvPr/>
        </p:nvPicPr>
        <p:blipFill>
          <a:blip r:embed="rId4" cstate="print"/>
          <a:srcRect/>
          <a:stretch>
            <a:fillRect/>
          </a:stretch>
        </p:blipFill>
        <p:spPr bwMode="auto">
          <a:xfrm>
            <a:off x="7740352" y="6018766"/>
            <a:ext cx="1403648" cy="839234"/>
          </a:xfrm>
          <a:prstGeom prst="rect">
            <a:avLst/>
          </a:prstGeom>
          <a:noFill/>
        </p:spPr>
      </p:pic>
      <p:sp>
        <p:nvSpPr>
          <p:cNvPr id="8" name="Овал 7"/>
          <p:cNvSpPr/>
          <p:nvPr/>
        </p:nvSpPr>
        <p:spPr>
          <a:xfrm>
            <a:off x="4932040" y="4077072"/>
            <a:ext cx="374441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pic>
        <p:nvPicPr>
          <p:cNvPr id="45058" name="Picture 2" descr="D:\Documents\Работа\Ященкова\Методичні рекомендації по НМЦ ПТО\МР ліцензування\Виступи\нарада 27.08.2021\нарада 4.png"/>
          <p:cNvPicPr>
            <a:picLocks noChangeAspect="1" noChangeArrowheads="1"/>
          </p:cNvPicPr>
          <p:nvPr/>
        </p:nvPicPr>
        <p:blipFill>
          <a:blip r:embed="rId3" cstate="print"/>
          <a:srcRect/>
          <a:stretch>
            <a:fillRect/>
          </a:stretch>
        </p:blipFill>
        <p:spPr bwMode="auto">
          <a:xfrm>
            <a:off x="611560" y="692696"/>
            <a:ext cx="8532440" cy="5904656"/>
          </a:xfrm>
          <a:prstGeom prst="rect">
            <a:avLst/>
          </a:prstGeom>
          <a:noFill/>
        </p:spPr>
      </p:pic>
      <p:pic>
        <p:nvPicPr>
          <p:cNvPr id="7" name="Picture 2" descr="Для чего нужна лицензия на онлайн казино?"/>
          <p:cNvPicPr>
            <a:picLocks noChangeAspect="1" noChangeArrowheads="1"/>
          </p:cNvPicPr>
          <p:nvPr/>
        </p:nvPicPr>
        <p:blipFill>
          <a:blip r:embed="rId4" cstate="print"/>
          <a:srcRect/>
          <a:stretch>
            <a:fillRect/>
          </a:stretch>
        </p:blipFill>
        <p:spPr bwMode="auto">
          <a:xfrm>
            <a:off x="7596336" y="5932660"/>
            <a:ext cx="1547664" cy="925340"/>
          </a:xfrm>
          <a:prstGeom prst="rect">
            <a:avLst/>
          </a:prstGeom>
          <a:noFill/>
        </p:spPr>
      </p:pic>
      <p:sp>
        <p:nvSpPr>
          <p:cNvPr id="8" name="Овал 7"/>
          <p:cNvSpPr/>
          <p:nvPr/>
        </p:nvSpPr>
        <p:spPr>
          <a:xfrm>
            <a:off x="4860032" y="4077072"/>
            <a:ext cx="381642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pic>
        <p:nvPicPr>
          <p:cNvPr id="46082" name="Picture 2" descr="D:\Documents\Работа\Ященкова\Методичні рекомендації по НМЦ ПТО\МР ліцензування\Виступи\нарада 27.08.2021\нарада 5.png"/>
          <p:cNvPicPr>
            <a:picLocks noChangeAspect="1" noChangeArrowheads="1"/>
          </p:cNvPicPr>
          <p:nvPr/>
        </p:nvPicPr>
        <p:blipFill>
          <a:blip r:embed="rId3" cstate="print"/>
          <a:srcRect/>
          <a:stretch>
            <a:fillRect/>
          </a:stretch>
        </p:blipFill>
        <p:spPr bwMode="auto">
          <a:xfrm>
            <a:off x="611560" y="764704"/>
            <a:ext cx="8365653" cy="5814096"/>
          </a:xfrm>
          <a:prstGeom prst="rect">
            <a:avLst/>
          </a:prstGeom>
          <a:noFill/>
        </p:spPr>
      </p:pic>
      <p:pic>
        <p:nvPicPr>
          <p:cNvPr id="7" name="Picture 2" descr="Для чего нужна лицензия на онлайн казино?"/>
          <p:cNvPicPr>
            <a:picLocks noChangeAspect="1" noChangeArrowheads="1"/>
          </p:cNvPicPr>
          <p:nvPr/>
        </p:nvPicPr>
        <p:blipFill>
          <a:blip r:embed="rId4" cstate="print"/>
          <a:srcRect/>
          <a:stretch>
            <a:fillRect/>
          </a:stretch>
        </p:blipFill>
        <p:spPr bwMode="auto">
          <a:xfrm>
            <a:off x="7812360" y="6061818"/>
            <a:ext cx="1331640" cy="796181"/>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pic>
        <p:nvPicPr>
          <p:cNvPr id="47106" name="Picture 2" descr="D:\Documents\Работа\Ященкова\Методичні рекомендації по НМЦ ПТО\МР ліцензування\Виступи\нарада 27.08.2021\нарада 6.png"/>
          <p:cNvPicPr>
            <a:picLocks noChangeAspect="1" noChangeArrowheads="1"/>
          </p:cNvPicPr>
          <p:nvPr/>
        </p:nvPicPr>
        <p:blipFill>
          <a:blip r:embed="rId3" cstate="print"/>
          <a:srcRect/>
          <a:stretch>
            <a:fillRect/>
          </a:stretch>
        </p:blipFill>
        <p:spPr bwMode="auto">
          <a:xfrm>
            <a:off x="611560" y="764704"/>
            <a:ext cx="8330234" cy="5921492"/>
          </a:xfrm>
          <a:prstGeom prst="rect">
            <a:avLst/>
          </a:prstGeom>
          <a:noFill/>
        </p:spPr>
      </p:pic>
      <p:pic>
        <p:nvPicPr>
          <p:cNvPr id="7" name="Picture 2" descr="Для чего нужна лицензия на онлайн казино?"/>
          <p:cNvPicPr>
            <a:picLocks noChangeAspect="1" noChangeArrowheads="1"/>
          </p:cNvPicPr>
          <p:nvPr/>
        </p:nvPicPr>
        <p:blipFill>
          <a:blip r:embed="rId4" cstate="print"/>
          <a:srcRect/>
          <a:stretch>
            <a:fillRect/>
          </a:stretch>
        </p:blipFill>
        <p:spPr bwMode="auto">
          <a:xfrm>
            <a:off x="7624134" y="5949280"/>
            <a:ext cx="1519866" cy="908720"/>
          </a:xfrm>
          <a:prstGeom prst="rect">
            <a:avLst/>
          </a:prstGeom>
          <a:noFill/>
        </p:spPr>
      </p:pic>
      <p:sp>
        <p:nvSpPr>
          <p:cNvPr id="8" name="Овал 7"/>
          <p:cNvSpPr/>
          <p:nvPr/>
        </p:nvSpPr>
        <p:spPr>
          <a:xfrm>
            <a:off x="755576" y="4293096"/>
            <a:ext cx="129614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pic>
        <p:nvPicPr>
          <p:cNvPr id="48130" name="Picture 2" descr="D:\Documents\Работа\Ященкова\Методичні рекомендації по НМЦ ПТО\МР ліцензування\Виступи\нарада 27.08.2021\нарада 7.png"/>
          <p:cNvPicPr>
            <a:picLocks noChangeAspect="1" noChangeArrowheads="1"/>
          </p:cNvPicPr>
          <p:nvPr/>
        </p:nvPicPr>
        <p:blipFill>
          <a:blip r:embed="rId3" cstate="print"/>
          <a:srcRect/>
          <a:stretch>
            <a:fillRect/>
          </a:stretch>
        </p:blipFill>
        <p:spPr bwMode="auto">
          <a:xfrm>
            <a:off x="539552" y="836712"/>
            <a:ext cx="8424936" cy="5832648"/>
          </a:xfrm>
          <a:prstGeom prst="rect">
            <a:avLst/>
          </a:prstGeom>
          <a:noFill/>
        </p:spPr>
      </p:pic>
      <p:pic>
        <p:nvPicPr>
          <p:cNvPr id="9" name="Picture 2" descr="Для чего нужна лицензия на онлайн казино?"/>
          <p:cNvPicPr>
            <a:picLocks noChangeAspect="1" noChangeArrowheads="1"/>
          </p:cNvPicPr>
          <p:nvPr/>
        </p:nvPicPr>
        <p:blipFill>
          <a:blip r:embed="rId4" cstate="print"/>
          <a:srcRect/>
          <a:stretch>
            <a:fillRect/>
          </a:stretch>
        </p:blipFill>
        <p:spPr bwMode="auto">
          <a:xfrm>
            <a:off x="7624134" y="5949280"/>
            <a:ext cx="1519866" cy="908720"/>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pic>
        <p:nvPicPr>
          <p:cNvPr id="49154" name="Picture 2" descr="D:\Documents\Работа\Ященкова\Методичні рекомендації по НМЦ ПТО\МР ліцензування\Виступи\нарада 27.08.2021\нарада 8.png"/>
          <p:cNvPicPr>
            <a:picLocks noChangeAspect="1" noChangeArrowheads="1"/>
          </p:cNvPicPr>
          <p:nvPr/>
        </p:nvPicPr>
        <p:blipFill>
          <a:blip r:embed="rId3" cstate="print"/>
          <a:srcRect/>
          <a:stretch>
            <a:fillRect/>
          </a:stretch>
        </p:blipFill>
        <p:spPr bwMode="auto">
          <a:xfrm>
            <a:off x="827584" y="836712"/>
            <a:ext cx="7949758" cy="5760640"/>
          </a:xfrm>
          <a:prstGeom prst="rect">
            <a:avLst/>
          </a:prstGeom>
          <a:noFill/>
        </p:spPr>
      </p:pic>
      <p:pic>
        <p:nvPicPr>
          <p:cNvPr id="8" name="Picture 2" descr="Для чего нужна лицензия на онлайн казино?"/>
          <p:cNvPicPr>
            <a:picLocks noChangeAspect="1" noChangeArrowheads="1"/>
          </p:cNvPicPr>
          <p:nvPr/>
        </p:nvPicPr>
        <p:blipFill>
          <a:blip r:embed="rId4" cstate="print"/>
          <a:srcRect/>
          <a:stretch>
            <a:fillRect/>
          </a:stretch>
        </p:blipFill>
        <p:spPr bwMode="auto">
          <a:xfrm>
            <a:off x="7624134" y="5949280"/>
            <a:ext cx="1519866" cy="908720"/>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pic>
        <p:nvPicPr>
          <p:cNvPr id="1026" name="Picture 2" descr="D:\Documents\Работа\Ященкова\Методичні рекомендації по НМЦ ПТО\МР ліцензування\Виступи\нарада 27.08.2021\нарада 11.png"/>
          <p:cNvPicPr>
            <a:picLocks noChangeAspect="1" noChangeArrowheads="1"/>
          </p:cNvPicPr>
          <p:nvPr/>
        </p:nvPicPr>
        <p:blipFill>
          <a:blip r:embed="rId3" cstate="print"/>
          <a:srcRect/>
          <a:stretch>
            <a:fillRect/>
          </a:stretch>
        </p:blipFill>
        <p:spPr bwMode="auto">
          <a:xfrm>
            <a:off x="467544" y="692696"/>
            <a:ext cx="7954211" cy="5832648"/>
          </a:xfrm>
          <a:prstGeom prst="rect">
            <a:avLst/>
          </a:prstGeom>
          <a:noFill/>
        </p:spPr>
      </p:pic>
      <p:pic>
        <p:nvPicPr>
          <p:cNvPr id="9" name="Picture 2" descr="Для чего нужна лицензия на онлайн казино?"/>
          <p:cNvPicPr>
            <a:picLocks noChangeAspect="1" noChangeArrowheads="1"/>
          </p:cNvPicPr>
          <p:nvPr/>
        </p:nvPicPr>
        <p:blipFill>
          <a:blip r:embed="rId4" cstate="print"/>
          <a:srcRect/>
          <a:stretch>
            <a:fillRect/>
          </a:stretch>
        </p:blipFill>
        <p:spPr bwMode="auto">
          <a:xfrm>
            <a:off x="7624134" y="5949280"/>
            <a:ext cx="1519866" cy="908720"/>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nvPr>
        </p:nvGraphicFramePr>
        <p:xfrm>
          <a:off x="0" y="548682"/>
          <a:ext cx="9036496" cy="6314270"/>
        </p:xfrm>
        <a:graphic>
          <a:graphicData uri="http://schemas.openxmlformats.org/drawingml/2006/table">
            <a:tbl>
              <a:tblPr firstRow="1" bandRow="1">
                <a:tableStyleId>{8EC20E35-A176-4012-BC5E-935CFFF8708E}</a:tableStyleId>
              </a:tblPr>
              <a:tblGrid>
                <a:gridCol w="4716016"/>
                <a:gridCol w="4320480"/>
              </a:tblGrid>
              <a:tr h="288030">
                <a:tc>
                  <a:txBody>
                    <a:bodyPr/>
                    <a:lstStyle/>
                    <a:p>
                      <a:pPr algn="ctr">
                        <a:spcAft>
                          <a:spcPts val="0"/>
                        </a:spcAft>
                      </a:pPr>
                      <a:r>
                        <a:rPr lang="uk-UA" sz="1400" kern="1200" dirty="0">
                          <a:latin typeface="+mj-lt"/>
                        </a:rPr>
                        <a:t>Заклади, що зазначені у ліцензійному реєстрі </a:t>
                      </a:r>
                      <a:endParaRPr lang="ru-RU" sz="1100" dirty="0">
                        <a:latin typeface="+mj-lt"/>
                        <a:ea typeface="Times New Roman"/>
                      </a:endParaRPr>
                    </a:p>
                  </a:txBody>
                  <a:tcPr marL="68580" marR="68580" marT="0" marB="0" anchor="ctr"/>
                </a:tc>
                <a:tc>
                  <a:txBody>
                    <a:bodyPr/>
                    <a:lstStyle/>
                    <a:p>
                      <a:pPr algn="ctr">
                        <a:spcAft>
                          <a:spcPts val="0"/>
                        </a:spcAft>
                      </a:pPr>
                      <a:r>
                        <a:rPr lang="uk-UA" sz="1400" kern="1200" dirty="0">
                          <a:latin typeface="+mj-lt"/>
                        </a:rPr>
                        <a:t>Заклади, що незазначені у ліцензійному реєстрі </a:t>
                      </a:r>
                      <a:endParaRPr lang="ru-RU" sz="1100" dirty="0">
                        <a:latin typeface="+mj-lt"/>
                        <a:ea typeface="Times New Roman"/>
                      </a:endParaRPr>
                    </a:p>
                  </a:txBody>
                  <a:tcPr marL="68580" marR="68580" marT="0" marB="0" anchor="ctr"/>
                </a:tc>
              </a:tr>
              <a:tr h="243287">
                <a:tc>
                  <a:txBody>
                    <a:bodyPr/>
                    <a:lstStyle/>
                    <a:p>
                      <a:pPr>
                        <a:lnSpc>
                          <a:spcPct val="115000"/>
                        </a:lnSpc>
                        <a:spcAft>
                          <a:spcPts val="0"/>
                        </a:spcAft>
                      </a:pPr>
                      <a:r>
                        <a:rPr lang="uk-UA" sz="1400" dirty="0">
                          <a:latin typeface="+mj-lt"/>
                        </a:rPr>
                        <a:t>ДНЗ «Сумський хіміко-технологічний центр ПТО»</a:t>
                      </a:r>
                      <a:endParaRPr lang="ru-RU" sz="1100" dirty="0">
                        <a:latin typeface="+mj-lt"/>
                        <a:ea typeface="Calibri"/>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400" dirty="0" smtClean="0">
                          <a:solidFill>
                            <a:srgbClr val="FF0000"/>
                          </a:solidFill>
                          <a:latin typeface="+mj-lt"/>
                        </a:rPr>
                        <a:t>ДПТНЗ «Глинський професійний аграрний ліцей»</a:t>
                      </a:r>
                      <a:endParaRPr lang="ru-RU" sz="1400" dirty="0" smtClean="0">
                        <a:solidFill>
                          <a:srgbClr val="FF0000"/>
                        </a:solidFill>
                        <a:latin typeface="+mj-lt"/>
                        <a:ea typeface="Calibri"/>
                        <a:cs typeface="Times New Roman"/>
                      </a:endParaRPr>
                    </a:p>
                  </a:txBody>
                  <a:tcPr marL="68580" marR="68580" marT="0" marB="0" anchor="ctr"/>
                </a:tc>
              </a:tr>
              <a:tr h="486576">
                <a:tc>
                  <a:txBody>
                    <a:bodyPr/>
                    <a:lstStyle/>
                    <a:p>
                      <a:pPr>
                        <a:lnSpc>
                          <a:spcPct val="115000"/>
                        </a:lnSpc>
                        <a:spcAft>
                          <a:spcPts val="0"/>
                        </a:spcAft>
                      </a:pPr>
                      <a:r>
                        <a:rPr lang="uk-UA" sz="1400" dirty="0">
                          <a:latin typeface="+mj-lt"/>
                        </a:rPr>
                        <a:t>ДПТНЗ «Сумський центр професійно-технічної освіти»</a:t>
                      </a:r>
                      <a:endParaRPr lang="ru-RU" sz="1100" dirty="0">
                        <a:latin typeface="+mj-lt"/>
                        <a:ea typeface="Calibri"/>
                        <a:cs typeface="Times New Roman"/>
                      </a:endParaRPr>
                    </a:p>
                  </a:txBody>
                  <a:tcPr marL="68580" marR="68580" marT="0" marB="0" anchor="ctr"/>
                </a:tc>
                <a:tc>
                  <a:txBody>
                    <a:bodyPr/>
                    <a:lstStyle/>
                    <a:p>
                      <a:pPr algn="l">
                        <a:lnSpc>
                          <a:spcPct val="115000"/>
                        </a:lnSpc>
                        <a:spcAft>
                          <a:spcPts val="0"/>
                        </a:spcAft>
                      </a:pPr>
                      <a:r>
                        <a:rPr lang="uk-UA" sz="1400" dirty="0">
                          <a:solidFill>
                            <a:srgbClr val="FF0000"/>
                          </a:solidFill>
                          <a:latin typeface="+mj-lt"/>
                        </a:rPr>
                        <a:t>ДНЗ «Шосткинський  центр професійно-технічної освіти»</a:t>
                      </a:r>
                      <a:endParaRPr lang="ru-RU" sz="1100" dirty="0">
                        <a:solidFill>
                          <a:srgbClr val="FF0000"/>
                        </a:solidFill>
                        <a:latin typeface="+mj-lt"/>
                        <a:ea typeface="Calibri"/>
                        <a:cs typeface="Times New Roman"/>
                      </a:endParaRPr>
                    </a:p>
                  </a:txBody>
                  <a:tcPr marL="68580" marR="68580" marT="0" marB="0" anchor="ctr"/>
                </a:tc>
              </a:tr>
              <a:tr h="243287">
                <a:tc>
                  <a:txBody>
                    <a:bodyPr/>
                    <a:lstStyle/>
                    <a:p>
                      <a:pPr>
                        <a:lnSpc>
                          <a:spcPct val="115000"/>
                        </a:lnSpc>
                        <a:spcAft>
                          <a:spcPts val="0"/>
                        </a:spcAft>
                      </a:pPr>
                      <a:r>
                        <a:rPr lang="uk-UA" sz="1400" dirty="0">
                          <a:latin typeface="+mj-lt"/>
                        </a:rPr>
                        <a:t>ДПТНЗ «Свеський професійний аграрний ліцей»</a:t>
                      </a:r>
                      <a:endParaRPr lang="ru-RU" sz="1100" dirty="0">
                        <a:latin typeface="+mj-lt"/>
                        <a:ea typeface="Calibri"/>
                        <a:cs typeface="Times New Roman"/>
                      </a:endParaRPr>
                    </a:p>
                  </a:txBody>
                  <a:tcPr marL="68580" marR="68580" marT="0" marB="0" anchor="ctr"/>
                </a:tc>
                <a:tc>
                  <a:txBody>
                    <a:bodyPr/>
                    <a:lstStyle/>
                    <a:p>
                      <a:pPr algn="l">
                        <a:lnSpc>
                          <a:spcPct val="115000"/>
                        </a:lnSpc>
                        <a:spcAft>
                          <a:spcPts val="0"/>
                        </a:spcAft>
                      </a:pPr>
                      <a:r>
                        <a:rPr lang="uk-UA" sz="1400" dirty="0">
                          <a:solidFill>
                            <a:srgbClr val="FF0000"/>
                          </a:solidFill>
                          <a:latin typeface="+mj-lt"/>
                        </a:rPr>
                        <a:t>ДПТНЗ «Роменське вище професійне училище»</a:t>
                      </a:r>
                      <a:endParaRPr lang="ru-RU" sz="1100" dirty="0">
                        <a:solidFill>
                          <a:srgbClr val="FF0000"/>
                        </a:solidFill>
                        <a:latin typeface="+mj-lt"/>
                        <a:ea typeface="Calibri"/>
                        <a:cs typeface="Times New Roman"/>
                      </a:endParaRPr>
                    </a:p>
                  </a:txBody>
                  <a:tcPr marL="68580" marR="68580" marT="0" marB="0" anchor="ctr"/>
                </a:tc>
              </a:tr>
              <a:tr h="243287">
                <a:tc>
                  <a:txBody>
                    <a:bodyPr/>
                    <a:lstStyle/>
                    <a:p>
                      <a:pPr>
                        <a:lnSpc>
                          <a:spcPct val="115000"/>
                        </a:lnSpc>
                        <a:spcAft>
                          <a:spcPts val="0"/>
                        </a:spcAft>
                      </a:pPr>
                      <a:r>
                        <a:rPr lang="uk-UA" sz="1400" dirty="0">
                          <a:latin typeface="+mj-lt"/>
                        </a:rPr>
                        <a:t>ДПТНЗ «Конотопське вище професійне училище»</a:t>
                      </a:r>
                      <a:endParaRPr lang="ru-RU" sz="1100" dirty="0">
                        <a:latin typeface="+mj-lt"/>
                        <a:ea typeface="Calibri"/>
                        <a:cs typeface="Times New Roman"/>
                      </a:endParaRPr>
                    </a:p>
                  </a:txBody>
                  <a:tcPr marL="68580" marR="68580" marT="0" marB="0" anchor="ctr"/>
                </a:tc>
                <a:tc>
                  <a:txBody>
                    <a:bodyPr/>
                    <a:lstStyle/>
                    <a:p>
                      <a:pPr algn="l">
                        <a:lnSpc>
                          <a:spcPct val="115000"/>
                        </a:lnSpc>
                        <a:spcAft>
                          <a:spcPts val="0"/>
                        </a:spcAft>
                      </a:pPr>
                      <a:r>
                        <a:rPr lang="uk-UA" sz="1400" dirty="0">
                          <a:solidFill>
                            <a:srgbClr val="FF0000"/>
                          </a:solidFill>
                          <a:latin typeface="+mj-lt"/>
                        </a:rPr>
                        <a:t>ДПТНЗ «Кролевецьке вище професійне училище»</a:t>
                      </a:r>
                      <a:endParaRPr lang="ru-RU" sz="1100" dirty="0">
                        <a:solidFill>
                          <a:srgbClr val="FF0000"/>
                        </a:solidFill>
                        <a:latin typeface="+mj-lt"/>
                        <a:ea typeface="Calibri"/>
                        <a:cs typeface="Times New Roman"/>
                      </a:endParaRPr>
                    </a:p>
                  </a:txBody>
                  <a:tcPr marL="68580" marR="68580" marT="0" marB="0"/>
                </a:tc>
              </a:tr>
              <a:tr h="243287">
                <a:tc>
                  <a:txBody>
                    <a:bodyPr/>
                    <a:lstStyle/>
                    <a:p>
                      <a:pPr>
                        <a:lnSpc>
                          <a:spcPct val="115000"/>
                        </a:lnSpc>
                        <a:spcAft>
                          <a:spcPts val="0"/>
                        </a:spcAft>
                      </a:pPr>
                      <a:r>
                        <a:rPr lang="uk-UA" sz="1400" dirty="0">
                          <a:latin typeface="+mj-lt"/>
                        </a:rPr>
                        <a:t>ДНЗ «Білопільське вище професійне училище»</a:t>
                      </a:r>
                      <a:endParaRPr lang="ru-RU" sz="1100" dirty="0">
                        <a:latin typeface="+mj-lt"/>
                        <a:ea typeface="Calibri"/>
                        <a:cs typeface="Times New Roman"/>
                      </a:endParaRPr>
                    </a:p>
                  </a:txBody>
                  <a:tcPr marL="68580" marR="68580" marT="0" marB="0" anchor="ctr"/>
                </a:tc>
                <a:tc>
                  <a:txBody>
                    <a:bodyPr/>
                    <a:lstStyle/>
                    <a:p>
                      <a:pPr algn="l">
                        <a:lnSpc>
                          <a:spcPct val="115000"/>
                        </a:lnSpc>
                        <a:spcAft>
                          <a:spcPts val="0"/>
                        </a:spcAft>
                      </a:pPr>
                      <a:r>
                        <a:rPr lang="uk-UA" sz="1400" dirty="0">
                          <a:solidFill>
                            <a:srgbClr val="FF0000"/>
                          </a:solidFill>
                          <a:latin typeface="+mj-lt"/>
                        </a:rPr>
                        <a:t>ДПТНЗ «Хотінський професійний аграрний ліцей»</a:t>
                      </a:r>
                      <a:endParaRPr lang="ru-RU" sz="1100" dirty="0">
                        <a:solidFill>
                          <a:srgbClr val="FF0000"/>
                        </a:solidFill>
                        <a:latin typeface="+mj-lt"/>
                        <a:ea typeface="Calibri"/>
                        <a:cs typeface="Times New Roman"/>
                      </a:endParaRPr>
                    </a:p>
                  </a:txBody>
                  <a:tcPr marL="68580" marR="68580" marT="0" marB="0" anchor="ctr"/>
                </a:tc>
              </a:tr>
              <a:tr h="486576">
                <a:tc>
                  <a:txBody>
                    <a:bodyPr/>
                    <a:lstStyle/>
                    <a:p>
                      <a:pPr>
                        <a:lnSpc>
                          <a:spcPct val="115000"/>
                        </a:lnSpc>
                        <a:spcAft>
                          <a:spcPts val="0"/>
                        </a:spcAft>
                      </a:pPr>
                      <a:r>
                        <a:rPr lang="uk-UA" sz="1400" dirty="0">
                          <a:latin typeface="+mj-lt"/>
                        </a:rPr>
                        <a:t>ДПТНЗ «Сумське вище професійне училище будівництва і дизайну»</a:t>
                      </a:r>
                      <a:endParaRPr lang="ru-RU" sz="1100" dirty="0">
                        <a:latin typeface="+mj-lt"/>
                        <a:ea typeface="Calibri"/>
                        <a:cs typeface="Times New Roman"/>
                      </a:endParaRPr>
                    </a:p>
                  </a:txBody>
                  <a:tcPr marL="68580" marR="68580"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uk-UA" sz="1400" u="none" strike="noStrike" kern="1200" cap="none" spc="0" normalizeH="0" baseline="0" noProof="0" dirty="0" smtClean="0">
                          <a:ln>
                            <a:noFill/>
                          </a:ln>
                          <a:solidFill>
                            <a:srgbClr val="FF0000"/>
                          </a:solidFill>
                          <a:effectLst/>
                          <a:uLnTx/>
                          <a:uFillTx/>
                          <a:latin typeface="+mj-lt"/>
                        </a:rPr>
                        <a:t>ДНЗ «Сумський центр професійно-технічної освіти харчових технологій, торгівлі та ресторанного сервісу»</a:t>
                      </a:r>
                      <a:endParaRPr kumimoji="0" lang="ru-RU" sz="1100" b="0" i="0" u="none" strike="noStrike" kern="1200" cap="none" spc="0" normalizeH="0" baseline="0" noProof="0" dirty="0" smtClean="0">
                        <a:ln>
                          <a:noFill/>
                        </a:ln>
                        <a:solidFill>
                          <a:srgbClr val="FF0000"/>
                        </a:solidFill>
                        <a:effectLst/>
                        <a:uLnTx/>
                        <a:uFillTx/>
                        <a:latin typeface="+mj-lt"/>
                        <a:ea typeface="Calibri"/>
                        <a:cs typeface="Times New Roman"/>
                      </a:endParaRPr>
                    </a:p>
                  </a:txBody>
                  <a:tcPr marL="68580" marR="68580" marT="0" marB="0" anchor="ctr"/>
                </a:tc>
              </a:tr>
              <a:tr h="243287">
                <a:tc>
                  <a:txBody>
                    <a:bodyPr/>
                    <a:lstStyle/>
                    <a:p>
                      <a:pPr>
                        <a:lnSpc>
                          <a:spcPct val="115000"/>
                        </a:lnSpc>
                        <a:spcAft>
                          <a:spcPts val="0"/>
                        </a:spcAft>
                      </a:pPr>
                      <a:r>
                        <a:rPr lang="uk-UA" sz="1400">
                          <a:latin typeface="+mj-lt"/>
                        </a:rPr>
                        <a:t>ДНЗ «Охтирський центр професійно-технічної освіти»</a:t>
                      </a:r>
                      <a:endParaRPr lang="ru-RU" sz="1100">
                        <a:latin typeface="+mj-lt"/>
                        <a:ea typeface="Calibri"/>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400" dirty="0" smtClean="0">
                          <a:solidFill>
                            <a:srgbClr val="FF0000"/>
                          </a:solidFill>
                          <a:latin typeface="+mj-lt"/>
                        </a:rPr>
                        <a:t>ДПТНЗ «Синівський професійний аграрний ліцей»</a:t>
                      </a:r>
                      <a:endParaRPr lang="ru-RU" sz="1400" dirty="0" smtClean="0">
                        <a:solidFill>
                          <a:srgbClr val="FF0000"/>
                        </a:solidFill>
                        <a:latin typeface="+mj-lt"/>
                      </a:endParaRPr>
                    </a:p>
                  </a:txBody>
                  <a:tcPr marL="68580" marR="68580" marT="0" marB="0" anchor="ctr"/>
                </a:tc>
              </a:tr>
              <a:tr h="243287">
                <a:tc>
                  <a:txBody>
                    <a:bodyPr/>
                    <a:lstStyle/>
                    <a:p>
                      <a:pPr>
                        <a:lnSpc>
                          <a:spcPct val="115000"/>
                        </a:lnSpc>
                        <a:spcAft>
                          <a:spcPts val="0"/>
                        </a:spcAft>
                      </a:pPr>
                      <a:r>
                        <a:rPr lang="uk-UA" sz="1400">
                          <a:latin typeface="+mj-lt"/>
                        </a:rPr>
                        <a:t>ДПТНЗ «Путивльський  професійний ліцей»</a:t>
                      </a:r>
                      <a:endParaRPr lang="ru-RU" sz="1100">
                        <a:latin typeface="+mj-lt"/>
                        <a:ea typeface="Calibri"/>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400" dirty="0" smtClean="0">
                          <a:solidFill>
                            <a:srgbClr val="FF0000"/>
                          </a:solidFill>
                          <a:latin typeface="+mj-lt"/>
                        </a:rPr>
                        <a:t>Сумський навчальний центр №116</a:t>
                      </a:r>
                      <a:endParaRPr lang="ru-RU" sz="1400" dirty="0" smtClean="0">
                        <a:solidFill>
                          <a:srgbClr val="FF0000"/>
                        </a:solidFill>
                        <a:latin typeface="+mj-lt"/>
                        <a:ea typeface="Calibri"/>
                        <a:cs typeface="Times New Roman"/>
                      </a:endParaRPr>
                    </a:p>
                  </a:txBody>
                  <a:tcPr marL="68580" marR="68580" marT="0" marB="0" anchor="ctr"/>
                </a:tc>
              </a:tr>
              <a:tr h="486576">
                <a:tc>
                  <a:txBody>
                    <a:bodyPr/>
                    <a:lstStyle/>
                    <a:p>
                      <a:pPr>
                        <a:lnSpc>
                          <a:spcPct val="115000"/>
                        </a:lnSpc>
                        <a:spcAft>
                          <a:spcPts val="0"/>
                        </a:spcAft>
                      </a:pPr>
                      <a:r>
                        <a:rPr lang="uk-UA" sz="1400" dirty="0">
                          <a:latin typeface="+mj-lt"/>
                        </a:rPr>
                        <a:t>ДНЗ «Сумське вище професійне училище будівництва та автотранспорту»</a:t>
                      </a:r>
                      <a:endParaRPr lang="ru-RU" sz="1100" dirty="0">
                        <a:latin typeface="+mj-lt"/>
                        <a:ea typeface="Calibri"/>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uk-UA" sz="1400" kern="1200" dirty="0" smtClean="0">
                          <a:solidFill>
                            <a:srgbClr val="FF0000"/>
                          </a:solidFill>
                          <a:latin typeface="+mj-lt"/>
                        </a:rPr>
                        <a:t>ДПТНЗ «Зноб-Новгородський професійний аграрний ліцей»</a:t>
                      </a:r>
                      <a:endParaRPr kumimoji="0" lang="ru-RU" sz="1400" kern="1200" dirty="0" smtClean="0">
                        <a:solidFill>
                          <a:srgbClr val="FF0000"/>
                        </a:solidFill>
                        <a:latin typeface="+mj-lt"/>
                        <a:ea typeface="Calibri"/>
                        <a:cs typeface="Times New Roman"/>
                      </a:endParaRPr>
                    </a:p>
                  </a:txBody>
                  <a:tcPr marL="68580" marR="68580" marT="0" marB="0" anchor="ctr"/>
                </a:tc>
              </a:tr>
              <a:tr h="243287">
                <a:tc>
                  <a:txBody>
                    <a:bodyPr/>
                    <a:lstStyle/>
                    <a:p>
                      <a:pPr>
                        <a:lnSpc>
                          <a:spcPct val="115000"/>
                        </a:lnSpc>
                        <a:spcAft>
                          <a:spcPts val="0"/>
                        </a:spcAft>
                      </a:pPr>
                      <a:r>
                        <a:rPr lang="uk-UA" sz="1400">
                          <a:latin typeface="+mj-lt"/>
                        </a:rPr>
                        <a:t>ДНЗ «Глухівське вище професійне училище»</a:t>
                      </a:r>
                      <a:endParaRPr lang="ru-RU" sz="1100">
                        <a:latin typeface="+mj-lt"/>
                        <a:ea typeface="Calibri"/>
                        <a:cs typeface="Times New Roman"/>
                      </a:endParaRPr>
                    </a:p>
                  </a:txBody>
                  <a:tcPr marL="68580" marR="68580" marT="0" marB="0" anchor="ctr"/>
                </a:tc>
                <a:tc>
                  <a:txBody>
                    <a:bodyPr/>
                    <a:lstStyle/>
                    <a:p>
                      <a:pPr algn="l">
                        <a:lnSpc>
                          <a:spcPct val="115000"/>
                        </a:lnSpc>
                        <a:spcAft>
                          <a:spcPts val="0"/>
                        </a:spcAft>
                      </a:pPr>
                      <a:r>
                        <a:rPr lang="uk-UA" sz="1400" dirty="0">
                          <a:solidFill>
                            <a:srgbClr val="FF0000"/>
                          </a:solidFill>
                          <a:latin typeface="+mj-lt"/>
                        </a:rPr>
                        <a:t>ДПТНЗ «Роменський навчальний центр № 56»</a:t>
                      </a:r>
                      <a:endParaRPr lang="ru-RU" sz="1100" dirty="0">
                        <a:solidFill>
                          <a:srgbClr val="FF0000"/>
                        </a:solidFill>
                        <a:latin typeface="+mj-lt"/>
                        <a:ea typeface="Calibri"/>
                        <a:cs typeface="Times New Roman"/>
                      </a:endParaRPr>
                    </a:p>
                  </a:txBody>
                  <a:tcPr marL="68580" marR="68580" marT="0" marB="0" anchor="ctr"/>
                </a:tc>
              </a:tr>
              <a:tr h="249757">
                <a:tc>
                  <a:txBody>
                    <a:bodyPr/>
                    <a:lstStyle/>
                    <a:p>
                      <a:pPr>
                        <a:lnSpc>
                          <a:spcPct val="115000"/>
                        </a:lnSpc>
                        <a:spcAft>
                          <a:spcPts val="0"/>
                        </a:spcAft>
                      </a:pPr>
                      <a:r>
                        <a:rPr lang="uk-UA" sz="1400">
                          <a:latin typeface="+mj-lt"/>
                        </a:rPr>
                        <a:t>ДНЗ «Сумське міжрегіональне вище професійне училище»</a:t>
                      </a:r>
                      <a:endParaRPr lang="ru-RU" sz="1100">
                        <a:latin typeface="+mj-lt"/>
                        <a:ea typeface="Calibri"/>
                        <a:cs typeface="Times New Roman"/>
                      </a:endParaRPr>
                    </a:p>
                  </a:txBody>
                  <a:tcPr marL="68580" marR="68580" marT="0" marB="0" anchor="ctr"/>
                </a:tc>
                <a:tc>
                  <a:txBody>
                    <a:bodyPr/>
                    <a:lstStyle/>
                    <a:p>
                      <a:pPr algn="ctr">
                        <a:lnSpc>
                          <a:spcPct val="115000"/>
                        </a:lnSpc>
                        <a:spcAft>
                          <a:spcPts val="0"/>
                        </a:spcAft>
                      </a:pPr>
                      <a:endParaRPr lang="uk-UA" sz="1400" dirty="0">
                        <a:latin typeface="+mj-lt"/>
                        <a:ea typeface="Calibri"/>
                        <a:cs typeface="Times New Roman"/>
                      </a:endParaRPr>
                    </a:p>
                  </a:txBody>
                  <a:tcPr marL="68580" marR="68580" marT="0" marB="0"/>
                </a:tc>
              </a:tr>
              <a:tr h="249757">
                <a:tc>
                  <a:txBody>
                    <a:bodyPr/>
                    <a:lstStyle/>
                    <a:p>
                      <a:pPr>
                        <a:lnSpc>
                          <a:spcPct val="115000"/>
                        </a:lnSpc>
                        <a:spcAft>
                          <a:spcPts val="0"/>
                        </a:spcAft>
                      </a:pPr>
                      <a:r>
                        <a:rPr lang="uk-UA" sz="1400">
                          <a:latin typeface="+mj-lt"/>
                        </a:rPr>
                        <a:t>ДПТНЗ «Шосткинське вище професійне училище»</a:t>
                      </a:r>
                      <a:endParaRPr lang="ru-RU" sz="1100">
                        <a:latin typeface="+mj-lt"/>
                        <a:ea typeface="Calibri"/>
                        <a:cs typeface="Times New Roman"/>
                      </a:endParaRPr>
                    </a:p>
                  </a:txBody>
                  <a:tcPr marL="68580" marR="68580" marT="0" marB="0" anchor="ctr"/>
                </a:tc>
                <a:tc>
                  <a:txBody>
                    <a:bodyPr/>
                    <a:lstStyle/>
                    <a:p>
                      <a:pPr algn="ctr">
                        <a:lnSpc>
                          <a:spcPct val="115000"/>
                        </a:lnSpc>
                        <a:spcAft>
                          <a:spcPts val="0"/>
                        </a:spcAft>
                      </a:pPr>
                      <a:endParaRPr lang="uk-UA" sz="1400" dirty="0">
                        <a:latin typeface="+mj-lt"/>
                        <a:ea typeface="Calibri"/>
                        <a:cs typeface="Times New Roman"/>
                      </a:endParaRPr>
                    </a:p>
                  </a:txBody>
                  <a:tcPr marL="68580" marR="68580" marT="0" marB="0"/>
                </a:tc>
              </a:tr>
              <a:tr h="249757">
                <a:tc>
                  <a:txBody>
                    <a:bodyPr/>
                    <a:lstStyle/>
                    <a:p>
                      <a:pPr>
                        <a:lnSpc>
                          <a:spcPct val="115000"/>
                        </a:lnSpc>
                        <a:spcAft>
                          <a:spcPts val="0"/>
                        </a:spcAft>
                      </a:pPr>
                      <a:r>
                        <a:rPr lang="uk-UA" sz="1400">
                          <a:latin typeface="+mj-lt"/>
                        </a:rPr>
                        <a:t>ДПТНЗ «Конотопське професійно-технічне училище»</a:t>
                      </a:r>
                      <a:endParaRPr lang="ru-RU" sz="1100">
                        <a:latin typeface="+mj-lt"/>
                        <a:ea typeface="Calibri"/>
                        <a:cs typeface="Times New Roman"/>
                      </a:endParaRPr>
                    </a:p>
                  </a:txBody>
                  <a:tcPr marL="68580" marR="68580" marT="0" marB="0" anchor="ctr"/>
                </a:tc>
                <a:tc>
                  <a:txBody>
                    <a:bodyPr/>
                    <a:lstStyle/>
                    <a:p>
                      <a:pPr algn="ctr">
                        <a:lnSpc>
                          <a:spcPct val="115000"/>
                        </a:lnSpc>
                        <a:spcAft>
                          <a:spcPts val="0"/>
                        </a:spcAft>
                      </a:pPr>
                      <a:endParaRPr lang="uk-UA" sz="1400" dirty="0">
                        <a:latin typeface="+mj-lt"/>
                        <a:ea typeface="Calibri"/>
                        <a:cs typeface="Times New Roman"/>
                      </a:endParaRPr>
                    </a:p>
                  </a:txBody>
                  <a:tcPr marL="68580" marR="68580" marT="0" marB="0"/>
                </a:tc>
              </a:tr>
              <a:tr h="486576">
                <a:tc>
                  <a:txBody>
                    <a:bodyPr/>
                    <a:lstStyle/>
                    <a:p>
                      <a:pPr>
                        <a:lnSpc>
                          <a:spcPct val="115000"/>
                        </a:lnSpc>
                        <a:spcAft>
                          <a:spcPts val="0"/>
                        </a:spcAft>
                      </a:pPr>
                      <a:r>
                        <a:rPr lang="uk-UA" sz="1400">
                          <a:latin typeface="+mj-lt"/>
                        </a:rPr>
                        <a:t>ДПТНЗ «Сумський центр професійно-технічної освіти з дизайну та сфери послуг»</a:t>
                      </a:r>
                      <a:endParaRPr lang="ru-RU" sz="1100">
                        <a:latin typeface="+mj-lt"/>
                        <a:ea typeface="Calibri"/>
                        <a:cs typeface="Times New Roman"/>
                      </a:endParaRPr>
                    </a:p>
                  </a:txBody>
                  <a:tcPr marL="68580" marR="68580" marT="0" marB="0" anchor="ctr"/>
                </a:tc>
                <a:tc>
                  <a:txBody>
                    <a:bodyPr/>
                    <a:lstStyle/>
                    <a:p>
                      <a:pPr algn="ctr">
                        <a:lnSpc>
                          <a:spcPct val="115000"/>
                        </a:lnSpc>
                        <a:spcAft>
                          <a:spcPts val="0"/>
                        </a:spcAft>
                      </a:pPr>
                      <a:endParaRPr lang="uk-UA" sz="1400" dirty="0">
                        <a:latin typeface="+mj-lt"/>
                        <a:ea typeface="Calibri"/>
                        <a:cs typeface="Times New Roman"/>
                      </a:endParaRPr>
                    </a:p>
                  </a:txBody>
                  <a:tcPr marL="68580" marR="68580" marT="0" marB="0"/>
                </a:tc>
              </a:tr>
              <a:tr h="249757">
                <a:tc>
                  <a:txBody>
                    <a:bodyPr/>
                    <a:lstStyle/>
                    <a:p>
                      <a:pPr>
                        <a:lnSpc>
                          <a:spcPct val="115000"/>
                        </a:lnSpc>
                        <a:spcAft>
                          <a:spcPts val="0"/>
                        </a:spcAft>
                      </a:pPr>
                      <a:r>
                        <a:rPr lang="uk-UA" sz="1400">
                          <a:latin typeface="+mj-lt"/>
                        </a:rPr>
                        <a:t>ДПТНЗ «Реутинський професійний аграрний ліцей»</a:t>
                      </a:r>
                      <a:endParaRPr lang="ru-RU" sz="1100">
                        <a:latin typeface="+mj-lt"/>
                        <a:ea typeface="Calibri"/>
                        <a:cs typeface="Times New Roman"/>
                      </a:endParaRPr>
                    </a:p>
                  </a:txBody>
                  <a:tcPr marL="68580" marR="68580" marT="0" marB="0" anchor="ctr"/>
                </a:tc>
                <a:tc>
                  <a:txBody>
                    <a:bodyPr/>
                    <a:lstStyle/>
                    <a:p>
                      <a:pPr algn="ctr">
                        <a:lnSpc>
                          <a:spcPct val="115000"/>
                        </a:lnSpc>
                        <a:spcAft>
                          <a:spcPts val="0"/>
                        </a:spcAft>
                      </a:pPr>
                      <a:endParaRPr lang="uk-UA" sz="1400" dirty="0">
                        <a:latin typeface="+mj-lt"/>
                        <a:ea typeface="Calibri"/>
                        <a:cs typeface="Times New Roman"/>
                      </a:endParaRPr>
                    </a:p>
                  </a:txBody>
                  <a:tcPr marL="68580" marR="68580" marT="0" marB="0"/>
                </a:tc>
              </a:tr>
              <a:tr h="249757">
                <a:tc>
                  <a:txBody>
                    <a:bodyPr/>
                    <a:lstStyle/>
                    <a:p>
                      <a:pPr>
                        <a:lnSpc>
                          <a:spcPct val="115000"/>
                        </a:lnSpc>
                        <a:spcAft>
                          <a:spcPts val="0"/>
                        </a:spcAft>
                      </a:pPr>
                      <a:r>
                        <a:rPr lang="uk-UA" sz="1400">
                          <a:latin typeface="+mj-lt"/>
                        </a:rPr>
                        <a:t>ДПТНЗ «Конотопський професійний аграрний ліцей»</a:t>
                      </a:r>
                      <a:endParaRPr lang="ru-RU" sz="1100">
                        <a:latin typeface="+mj-lt"/>
                        <a:ea typeface="Calibri"/>
                        <a:cs typeface="Times New Roman"/>
                      </a:endParaRPr>
                    </a:p>
                  </a:txBody>
                  <a:tcPr marL="68580" marR="68580" marT="0" marB="0" anchor="ctr"/>
                </a:tc>
                <a:tc>
                  <a:txBody>
                    <a:bodyPr/>
                    <a:lstStyle/>
                    <a:p>
                      <a:pPr algn="ctr">
                        <a:lnSpc>
                          <a:spcPct val="115000"/>
                        </a:lnSpc>
                        <a:spcAft>
                          <a:spcPts val="0"/>
                        </a:spcAft>
                      </a:pPr>
                      <a:endParaRPr lang="uk-UA" sz="1400">
                        <a:latin typeface="+mj-lt"/>
                        <a:ea typeface="Calibri"/>
                        <a:cs typeface="Times New Roman"/>
                      </a:endParaRPr>
                    </a:p>
                  </a:txBody>
                  <a:tcPr marL="68580" marR="68580" marT="0" marB="0"/>
                </a:tc>
              </a:tr>
              <a:tr h="486576">
                <a:tc>
                  <a:txBody>
                    <a:bodyPr/>
                    <a:lstStyle/>
                    <a:p>
                      <a:pPr>
                        <a:lnSpc>
                          <a:spcPct val="115000"/>
                        </a:lnSpc>
                        <a:spcAft>
                          <a:spcPts val="0"/>
                        </a:spcAft>
                      </a:pPr>
                      <a:r>
                        <a:rPr lang="uk-UA" sz="1400">
                          <a:latin typeface="+mj-lt"/>
                        </a:rPr>
                        <a:t>ДПТНЗ «Лебединське вище професійне училище лісового господарства»</a:t>
                      </a:r>
                      <a:endParaRPr lang="ru-RU" sz="1100">
                        <a:latin typeface="+mj-lt"/>
                        <a:ea typeface="Calibri"/>
                        <a:cs typeface="Times New Roman"/>
                      </a:endParaRPr>
                    </a:p>
                  </a:txBody>
                  <a:tcPr marL="68580" marR="68580" marT="0" marB="0" anchor="ctr"/>
                </a:tc>
                <a:tc>
                  <a:txBody>
                    <a:bodyPr/>
                    <a:lstStyle/>
                    <a:p>
                      <a:pPr algn="ctr">
                        <a:lnSpc>
                          <a:spcPct val="115000"/>
                        </a:lnSpc>
                        <a:spcAft>
                          <a:spcPts val="0"/>
                        </a:spcAft>
                      </a:pPr>
                      <a:endParaRPr lang="uk-UA" sz="1400" dirty="0">
                        <a:latin typeface="+mj-lt"/>
                        <a:ea typeface="Calibri"/>
                        <a:cs typeface="Times New Roman"/>
                      </a:endParaRPr>
                    </a:p>
                  </a:txBody>
                  <a:tcPr marL="68580" marR="68580" marT="0" marB="0"/>
                </a:tc>
              </a:tr>
              <a:tr h="249757">
                <a:tc>
                  <a:txBody>
                    <a:bodyPr/>
                    <a:lstStyle/>
                    <a:p>
                      <a:pPr>
                        <a:lnSpc>
                          <a:spcPct val="115000"/>
                        </a:lnSpc>
                        <a:spcAft>
                          <a:spcPts val="0"/>
                        </a:spcAft>
                      </a:pPr>
                      <a:r>
                        <a:rPr lang="uk-UA" sz="1400">
                          <a:latin typeface="+mj-lt"/>
                        </a:rPr>
                        <a:t>ДПТНЗ «Недригайлівське вище професійне училище»</a:t>
                      </a:r>
                      <a:endParaRPr lang="ru-RU" sz="1100">
                        <a:latin typeface="+mj-lt"/>
                        <a:ea typeface="Calibri"/>
                        <a:cs typeface="Times New Roman"/>
                      </a:endParaRPr>
                    </a:p>
                  </a:txBody>
                  <a:tcPr marL="68580" marR="68580" marT="0" marB="0" anchor="ctr"/>
                </a:tc>
                <a:tc>
                  <a:txBody>
                    <a:bodyPr/>
                    <a:lstStyle/>
                    <a:p>
                      <a:pPr algn="ctr">
                        <a:lnSpc>
                          <a:spcPct val="115000"/>
                        </a:lnSpc>
                        <a:spcAft>
                          <a:spcPts val="0"/>
                        </a:spcAft>
                      </a:pPr>
                      <a:endParaRPr lang="uk-UA" sz="1400">
                        <a:latin typeface="+mj-lt"/>
                        <a:ea typeface="Calibri"/>
                        <a:cs typeface="Times New Roman"/>
                      </a:endParaRPr>
                    </a:p>
                  </a:txBody>
                  <a:tcPr marL="68580" marR="68580" marT="0" marB="0"/>
                </a:tc>
              </a:tr>
              <a:tr h="356510">
                <a:tc>
                  <a:txBody>
                    <a:bodyPr/>
                    <a:lstStyle/>
                    <a:p>
                      <a:pPr>
                        <a:lnSpc>
                          <a:spcPct val="115000"/>
                        </a:lnSpc>
                        <a:spcAft>
                          <a:spcPts val="0"/>
                        </a:spcAft>
                      </a:pPr>
                      <a:r>
                        <a:rPr lang="uk-UA" sz="1400">
                          <a:latin typeface="+mj-lt"/>
                        </a:rPr>
                        <a:t>ДПТНЗ «Краснопільське професійно-технічне училище»</a:t>
                      </a:r>
                      <a:endParaRPr lang="ru-RU" sz="1100">
                        <a:latin typeface="+mj-lt"/>
                        <a:ea typeface="Calibri"/>
                        <a:cs typeface="Times New Roman"/>
                      </a:endParaRPr>
                    </a:p>
                  </a:txBody>
                  <a:tcPr marL="68580" marR="68580" marT="0" marB="0" anchor="ctr"/>
                </a:tc>
                <a:tc>
                  <a:txBody>
                    <a:bodyPr/>
                    <a:lstStyle/>
                    <a:p>
                      <a:pPr algn="ctr">
                        <a:lnSpc>
                          <a:spcPct val="115000"/>
                        </a:lnSpc>
                        <a:spcAft>
                          <a:spcPts val="0"/>
                        </a:spcAft>
                      </a:pPr>
                      <a:endParaRPr lang="uk-UA" sz="1400" dirty="0">
                        <a:latin typeface="+mj-lt"/>
                        <a:ea typeface="Calibri"/>
                        <a:cs typeface="Times New Roman"/>
                      </a:endParaRPr>
                    </a:p>
                  </a:txBody>
                  <a:tcPr marL="68580" marR="68580" marT="0" marB="0"/>
                </a:tc>
              </a:tr>
            </a:tbl>
          </a:graphicData>
        </a:graphic>
      </p:graphicFrame>
      <p:pic>
        <p:nvPicPr>
          <p:cNvPr id="7" name="Picture 2" descr="Для чего нужна лицензия на онлайн казино?"/>
          <p:cNvPicPr>
            <a:picLocks noChangeAspect="1" noChangeArrowheads="1"/>
          </p:cNvPicPr>
          <p:nvPr/>
        </p:nvPicPr>
        <p:blipFill>
          <a:blip r:embed="rId2" cstate="print"/>
          <a:srcRect/>
          <a:stretch>
            <a:fillRect/>
          </a:stretch>
        </p:blipFill>
        <p:spPr bwMode="auto">
          <a:xfrm>
            <a:off x="7624134" y="5949280"/>
            <a:ext cx="1519866" cy="908720"/>
          </a:xfrm>
          <a:prstGeom prst="rect">
            <a:avLst/>
          </a:prstGeom>
          <a:noFill/>
        </p:spPr>
      </p:pic>
      <p:sp>
        <p:nvSpPr>
          <p:cNvPr id="8" name="Прямоугольник 7"/>
          <p:cNvSpPr/>
          <p:nvPr/>
        </p:nvSpPr>
        <p:spPr>
          <a:xfrm>
            <a:off x="6300192" y="116632"/>
            <a:ext cx="27363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pic>
        <p:nvPicPr>
          <p:cNvPr id="10" name="Рисунок 9"/>
          <p:cNvPicPr>
            <a:picLocks noChangeAspect="1"/>
          </p:cNvPicPr>
          <p:nvPr/>
        </p:nvPicPr>
        <p:blipFill rotWithShape="1">
          <a:blip r:embed="rId3"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323528" y="620688"/>
          <a:ext cx="8640960" cy="548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rotWithShape="1">
          <a:blip r:embed="rId6"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7" cstate="print"/>
          <a:srcRect/>
          <a:stretch>
            <a:fillRect/>
          </a:stretch>
        </p:blipFill>
        <p:spPr bwMode="auto">
          <a:xfrm>
            <a:off x="7884368" y="6104871"/>
            <a:ext cx="1259632" cy="753128"/>
          </a:xfrm>
          <a:prstGeom prst="rect">
            <a:avLst/>
          </a:prstGeom>
          <a:noFill/>
        </p:spPr>
      </p:pic>
      <p:sp>
        <p:nvSpPr>
          <p:cNvPr id="6" name="Прямоугольник 5"/>
          <p:cNvSpPr/>
          <p:nvPr/>
        </p:nvSpPr>
        <p:spPr>
          <a:xfrm>
            <a:off x="6300192" y="116632"/>
            <a:ext cx="27363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7"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sp>
        <p:nvSpPr>
          <p:cNvPr id="8" name="Прямоугольник 7"/>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graphicFrame>
        <p:nvGraphicFramePr>
          <p:cNvPr id="13" name="Содержимое 12"/>
          <p:cNvGraphicFramePr>
            <a:graphicFrameLocks noGrp="1"/>
          </p:cNvGraphicFramePr>
          <p:nvPr>
            <p:ph idx="1"/>
          </p:nvPr>
        </p:nvGraphicFramePr>
        <p:xfrm>
          <a:off x="107504" y="980728"/>
          <a:ext cx="9036496" cy="53438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Прямоугольник 14"/>
          <p:cNvSpPr/>
          <p:nvPr/>
        </p:nvSpPr>
        <p:spPr>
          <a:xfrm>
            <a:off x="1043608" y="260648"/>
            <a:ext cx="5040560" cy="504056"/>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000" b="1" dirty="0" smtClean="0">
                <a:latin typeface="+mj-lt"/>
              </a:rPr>
              <a:t>Лист до Міністерства освіти і науки України</a:t>
            </a:r>
            <a:r>
              <a:rPr lang="uk-UA" sz="2800" b="1" dirty="0" smtClean="0">
                <a:latin typeface="+mj-lt"/>
              </a:rPr>
              <a:t> </a:t>
            </a:r>
            <a:endParaRPr lang="ru-RU" sz="2800" dirty="0" smtClean="0">
              <a:latin typeface="+mj-lt"/>
            </a:endParaRPr>
          </a:p>
        </p:txBody>
      </p:sp>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323528" y="692696"/>
            <a:ext cx="8640960" cy="4832092"/>
          </a:xfrm>
          <a:prstGeom prst="rect">
            <a:avLst/>
          </a:prstGeom>
        </p:spPr>
        <p:txBody>
          <a:bodyPr wrap="square">
            <a:spAutoFit/>
          </a:bodyPr>
          <a:lstStyle/>
          <a:p>
            <a:pPr algn="ctr"/>
            <a:r>
              <a:rPr lang="ru-RU" sz="4400" b="1" dirty="0" smtClean="0">
                <a:solidFill>
                  <a:srgbClr val="FF0000"/>
                </a:solidFill>
                <a:latin typeface="+mj-lt"/>
              </a:rPr>
              <a:t>ЛІЦЕНЗІЯ</a:t>
            </a:r>
            <a:r>
              <a:rPr lang="ru-RU" sz="4400" b="1" dirty="0" smtClean="0">
                <a:solidFill>
                  <a:srgbClr val="002060"/>
                </a:solidFill>
                <a:latin typeface="+mj-lt"/>
              </a:rPr>
              <a:t> – ПРАВО СУБ’ЄКТА ГОСПОДАРЮВАННЯ НА ПРОВАДЖЕННЯ ВИДУ ГОСПОДАРСЬКОЇ ДІЯЛЬНОСТІ АБО ЧАСТИНИ ВИДУ ГОСПОДАРСЬКОЇ ДІЯЛЬНОСТІ, ЩО ПІДЛЯГАЄ ЛІЦЕНЗУВАННЮ</a:t>
            </a:r>
            <a:endParaRPr lang="ru-RU" sz="4400" b="1" i="1" dirty="0">
              <a:solidFill>
                <a:srgbClr val="002060"/>
              </a:solidFill>
              <a:latin typeface="+mj-lt"/>
              <a:cs typeface="Times New Roman" pitchFamily="18" charset="0"/>
            </a:endParaRPr>
          </a:p>
        </p:txBody>
      </p:sp>
      <p:pic>
        <p:nvPicPr>
          <p:cNvPr id="12290"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308304" y="5760446"/>
            <a:ext cx="1835696" cy="1097553"/>
          </a:xfrm>
          <a:prstGeom prst="rect">
            <a:avLst/>
          </a:prstGeom>
          <a:noFill/>
        </p:spPr>
      </p:pic>
      <p:sp>
        <p:nvSpPr>
          <p:cNvPr id="5" name="Прямоугольник 4"/>
          <p:cNvSpPr/>
          <p:nvPr/>
        </p:nvSpPr>
        <p:spPr>
          <a:xfrm>
            <a:off x="107504" y="6309320"/>
            <a:ext cx="612068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ЗУ </a:t>
            </a:r>
            <a:r>
              <a:rPr lang="uk-UA" sz="2000" b="1" dirty="0" smtClean="0">
                <a:solidFill>
                  <a:srgbClr val="002060"/>
                </a:solidFill>
                <a:latin typeface="+mj-lt"/>
              </a:rPr>
              <a:t>Про ліцензування видів господарської діяльності</a:t>
            </a:r>
            <a:endParaRPr lang="uk-UA" sz="2000"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D:\Documents\Работа\Ященкова\Методичні рекомендації по НМЦ ПТО\МР ліцензування\Виступи\нарада 27.08.2021\нарада 9.png"/>
          <p:cNvPicPr>
            <a:picLocks noGrp="1" noChangeAspect="1" noChangeArrowheads="1"/>
          </p:cNvPicPr>
          <p:nvPr>
            <p:ph idx="1"/>
          </p:nvPr>
        </p:nvPicPr>
        <p:blipFill>
          <a:blip r:embed="rId2" cstate="print"/>
          <a:srcRect/>
          <a:stretch>
            <a:fillRect/>
          </a:stretch>
        </p:blipFill>
        <p:spPr bwMode="auto">
          <a:xfrm>
            <a:off x="539552" y="1124744"/>
            <a:ext cx="8136904" cy="5733256"/>
          </a:xfrm>
          <a:prstGeom prst="rect">
            <a:avLst/>
          </a:prstGeom>
          <a:noFill/>
        </p:spPr>
      </p:pic>
      <p:pic>
        <p:nvPicPr>
          <p:cNvPr id="9"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884368" y="6104871"/>
            <a:ext cx="1259632" cy="753128"/>
          </a:xfrm>
          <a:prstGeom prst="rect">
            <a:avLst/>
          </a:prstGeom>
          <a:noFill/>
        </p:spPr>
      </p:pic>
      <p:pic>
        <p:nvPicPr>
          <p:cNvPr id="10" name="Рисунок 9"/>
          <p:cNvPicPr>
            <a:picLocks noChangeAspect="1"/>
          </p:cNvPicPr>
          <p:nvPr/>
        </p:nvPicPr>
        <p:blipFill rotWithShape="1">
          <a:blip r:embed="rId4"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11" name="Прямоугольник 10"/>
          <p:cNvSpPr/>
          <p:nvPr/>
        </p:nvSpPr>
        <p:spPr>
          <a:xfrm>
            <a:off x="6300192" y="116632"/>
            <a:ext cx="27363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sp>
        <p:nvSpPr>
          <p:cNvPr id="12" name="Прямоугольник 11"/>
          <p:cNvSpPr/>
          <p:nvPr/>
        </p:nvSpPr>
        <p:spPr>
          <a:xfrm>
            <a:off x="971600" y="476672"/>
            <a:ext cx="5040560" cy="504056"/>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000" b="1" dirty="0" smtClean="0">
                <a:latin typeface="+mj-lt"/>
              </a:rPr>
              <a:t>Лист до Міністерства освіти і науки України</a:t>
            </a:r>
            <a:r>
              <a:rPr lang="uk-UA" sz="2800" b="1" dirty="0" smtClean="0">
                <a:latin typeface="+mj-lt"/>
              </a:rPr>
              <a:t> </a:t>
            </a:r>
            <a:endParaRPr lang="ru-RU" sz="2800" dirty="0" smtClean="0">
              <a:latin typeface="+mj-lt"/>
            </a:endParaRPr>
          </a:p>
        </p:txBody>
      </p:sp>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11" name="Прямоугольник 10"/>
          <p:cNvSpPr/>
          <p:nvPr/>
        </p:nvSpPr>
        <p:spPr>
          <a:xfrm>
            <a:off x="6300192" y="116632"/>
            <a:ext cx="27363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pic>
        <p:nvPicPr>
          <p:cNvPr id="84994" name="Picture 2" descr="D:\Documents\Работа\Ященкова\Методичні рекомендації по НМЦ ПТО\МР ліцензування\Виступи\нарада 27.08.2021\нарада 10.png"/>
          <p:cNvPicPr>
            <a:picLocks noGrp="1" noChangeAspect="1" noChangeArrowheads="1"/>
          </p:cNvPicPr>
          <p:nvPr>
            <p:ph idx="1"/>
          </p:nvPr>
        </p:nvPicPr>
        <p:blipFill>
          <a:blip r:embed="rId3" cstate="print"/>
          <a:srcRect/>
          <a:stretch>
            <a:fillRect/>
          </a:stretch>
        </p:blipFill>
        <p:spPr bwMode="auto">
          <a:xfrm>
            <a:off x="146794" y="980728"/>
            <a:ext cx="8997206" cy="5877272"/>
          </a:xfrm>
          <a:prstGeom prst="rect">
            <a:avLst/>
          </a:prstGeom>
          <a:noFill/>
        </p:spPr>
      </p:pic>
      <p:sp>
        <p:nvSpPr>
          <p:cNvPr id="13" name="Прямоугольник 12"/>
          <p:cNvSpPr/>
          <p:nvPr/>
        </p:nvSpPr>
        <p:spPr>
          <a:xfrm>
            <a:off x="1043608" y="404664"/>
            <a:ext cx="5040560" cy="504056"/>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000" b="1" dirty="0" smtClean="0">
                <a:latin typeface="+mj-lt"/>
              </a:rPr>
              <a:t>Лист до Міністерства освіти і науки України</a:t>
            </a:r>
            <a:r>
              <a:rPr lang="uk-UA" sz="2800" b="1" dirty="0" smtClean="0">
                <a:latin typeface="+mj-lt"/>
              </a:rPr>
              <a:t> </a:t>
            </a:r>
            <a:endParaRPr lang="ru-RU" sz="2800" dirty="0" smtClean="0">
              <a:latin typeface="+mj-lt"/>
            </a:endParaRPr>
          </a:p>
        </p:txBody>
      </p:sp>
      <p:pic>
        <p:nvPicPr>
          <p:cNvPr id="14" name="Picture 2" descr="Для чего нужна лицензия на онлайн казино?"/>
          <p:cNvPicPr>
            <a:picLocks noChangeAspect="1" noChangeArrowheads="1"/>
          </p:cNvPicPr>
          <p:nvPr/>
        </p:nvPicPr>
        <p:blipFill>
          <a:blip r:embed="rId4" cstate="print"/>
          <a:srcRect/>
          <a:stretch>
            <a:fillRect/>
          </a:stretch>
        </p:blipFill>
        <p:spPr bwMode="auto">
          <a:xfrm>
            <a:off x="7884368" y="6104871"/>
            <a:ext cx="1259632" cy="753128"/>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323528" y="620688"/>
          <a:ext cx="8640960" cy="548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rotWithShape="1">
          <a:blip r:embed="rId6"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7" cstate="print"/>
          <a:srcRect/>
          <a:stretch>
            <a:fillRect/>
          </a:stretch>
        </p:blipFill>
        <p:spPr bwMode="auto">
          <a:xfrm>
            <a:off x="7884368" y="6104871"/>
            <a:ext cx="1259632" cy="753128"/>
          </a:xfrm>
          <a:prstGeom prst="rect">
            <a:avLst/>
          </a:prstGeom>
          <a:noFill/>
        </p:spPr>
      </p:pic>
      <p:sp>
        <p:nvSpPr>
          <p:cNvPr id="6" name="Прямоугольник 5"/>
          <p:cNvSpPr/>
          <p:nvPr/>
        </p:nvSpPr>
        <p:spPr>
          <a:xfrm>
            <a:off x="6300192" y="116632"/>
            <a:ext cx="27363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spTree>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pic>
        <p:nvPicPr>
          <p:cNvPr id="8" name="Picture 2" descr="D:\Documents\Работа\Ященкова\Методичні рекомендації по НМЦ ПТО\МР ліцензування\Виступи\нарада 27.08.2021\нарада 5.png"/>
          <p:cNvPicPr>
            <a:picLocks noChangeAspect="1" noChangeArrowheads="1"/>
          </p:cNvPicPr>
          <p:nvPr/>
        </p:nvPicPr>
        <p:blipFill>
          <a:blip r:embed="rId3" cstate="print"/>
          <a:srcRect/>
          <a:stretch>
            <a:fillRect/>
          </a:stretch>
        </p:blipFill>
        <p:spPr bwMode="auto">
          <a:xfrm>
            <a:off x="611560" y="764704"/>
            <a:ext cx="8365653" cy="5814096"/>
          </a:xfrm>
          <a:prstGeom prst="rect">
            <a:avLst/>
          </a:prstGeom>
          <a:noFill/>
        </p:spPr>
      </p:pic>
      <p:pic>
        <p:nvPicPr>
          <p:cNvPr id="9" name="Picture 2" descr="Для чего нужна лицензия на онлайн казино?"/>
          <p:cNvPicPr>
            <a:picLocks noChangeAspect="1" noChangeArrowheads="1"/>
          </p:cNvPicPr>
          <p:nvPr/>
        </p:nvPicPr>
        <p:blipFill>
          <a:blip r:embed="rId4" cstate="print"/>
          <a:srcRect/>
          <a:stretch>
            <a:fillRect/>
          </a:stretch>
        </p:blipFill>
        <p:spPr bwMode="auto">
          <a:xfrm>
            <a:off x="7624134" y="5949280"/>
            <a:ext cx="1519866" cy="908720"/>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323528" y="620688"/>
          <a:ext cx="8640960" cy="548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rotWithShape="1">
          <a:blip r:embed="rId6"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7" cstate="print"/>
          <a:srcRect/>
          <a:stretch>
            <a:fillRect/>
          </a:stretch>
        </p:blipFill>
        <p:spPr bwMode="auto">
          <a:xfrm>
            <a:off x="7884368" y="6104871"/>
            <a:ext cx="1259632" cy="753128"/>
          </a:xfrm>
          <a:prstGeom prst="rect">
            <a:avLst/>
          </a:prstGeom>
          <a:noFill/>
        </p:spPr>
      </p:pic>
      <p:sp>
        <p:nvSpPr>
          <p:cNvPr id="6" name="Прямоугольник 5"/>
          <p:cNvSpPr/>
          <p:nvPr/>
        </p:nvSpPr>
        <p:spPr>
          <a:xfrm>
            <a:off x="6300192" y="116632"/>
            <a:ext cx="27363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spTree>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7"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sp>
        <p:nvSpPr>
          <p:cNvPr id="5" name="Прямоугольник 4"/>
          <p:cNvSpPr/>
          <p:nvPr/>
        </p:nvSpPr>
        <p:spPr>
          <a:xfrm>
            <a:off x="395536" y="764704"/>
            <a:ext cx="8352928" cy="5016758"/>
          </a:xfrm>
          <a:prstGeom prst="rect">
            <a:avLst/>
          </a:prstGeom>
        </p:spPr>
        <p:txBody>
          <a:bodyPr wrap="square">
            <a:spAutoFit/>
          </a:bodyPr>
          <a:lstStyle/>
          <a:p>
            <a:pPr algn="just"/>
            <a:r>
              <a:rPr lang="uk-UA" sz="3200" b="1" dirty="0" smtClean="0">
                <a:solidFill>
                  <a:srgbClr val="FF0000"/>
                </a:solidFill>
                <a:latin typeface="+mj-lt"/>
              </a:rPr>
              <a:t>Ліцензійні умови </a:t>
            </a:r>
            <a:r>
              <a:rPr lang="uk-UA" sz="3200" b="1" dirty="0" smtClean="0">
                <a:solidFill>
                  <a:srgbClr val="002060"/>
                </a:solidFill>
                <a:latin typeface="+mj-lt"/>
              </a:rPr>
              <a:t>– нормативно-правовий акт Кабінету Міністрів України, іншого уповноваженого законом органу державної влади, положення якого встановлюють вичерпний перелік вимог до провадження господарської діяльності, що підлягає ліцензуванню, обов’язкових для виконання ліцензіатом, та вичерпний перелік документів, що додаються до заяви про отримання ліцензії</a:t>
            </a:r>
            <a:endParaRPr lang="uk-UA" sz="3200" b="1" dirty="0">
              <a:solidFill>
                <a:srgbClr val="002060"/>
              </a:solidFill>
              <a:latin typeface="+mj-lt"/>
            </a:endParaRPr>
          </a:p>
        </p:txBody>
      </p:sp>
      <p:sp>
        <p:nvSpPr>
          <p:cNvPr id="8" name="Прямоугольник 7"/>
          <p:cNvSpPr/>
          <p:nvPr/>
        </p:nvSpPr>
        <p:spPr>
          <a:xfrm>
            <a:off x="107504" y="6309320"/>
            <a:ext cx="612068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ЗУ </a:t>
            </a:r>
            <a:r>
              <a:rPr lang="uk-UA" sz="2000" b="1" dirty="0" smtClean="0">
                <a:solidFill>
                  <a:srgbClr val="002060"/>
                </a:solidFill>
                <a:latin typeface="+mj-lt"/>
              </a:rPr>
              <a:t>Про ліцензування видів господарської діяльності</a:t>
            </a:r>
            <a:endParaRPr lang="uk-UA" sz="2000"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5" name="Прямоугольник 4"/>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8" name="Прямоугольник 7"/>
          <p:cNvSpPr/>
          <p:nvPr/>
        </p:nvSpPr>
        <p:spPr>
          <a:xfrm>
            <a:off x="251520" y="1196752"/>
            <a:ext cx="8784976" cy="4416594"/>
          </a:xfrm>
          <a:prstGeom prst="rect">
            <a:avLst/>
          </a:prstGeom>
        </p:spPr>
        <p:txBody>
          <a:bodyPr wrap="square">
            <a:spAutoFit/>
          </a:bodyPr>
          <a:lstStyle/>
          <a:p>
            <a:r>
              <a:rPr lang="uk-UA" sz="4100" b="1" dirty="0" smtClean="0">
                <a:solidFill>
                  <a:srgbClr val="002060"/>
                </a:solidFill>
                <a:latin typeface="+mj-lt"/>
              </a:rPr>
              <a:t>Постанова Кабінету Міністрів України </a:t>
            </a:r>
            <a:r>
              <a:rPr lang="uk-UA" sz="4400" b="1" dirty="0" smtClean="0">
                <a:solidFill>
                  <a:srgbClr val="002060"/>
                </a:solidFill>
                <a:latin typeface="+mj-lt"/>
              </a:rPr>
              <a:t>від 30.12.2015 р. № 1187 </a:t>
            </a:r>
          </a:p>
          <a:p>
            <a:r>
              <a:rPr lang="uk-UA" sz="4400" b="1" dirty="0" smtClean="0">
                <a:solidFill>
                  <a:srgbClr val="002060"/>
                </a:solidFill>
                <a:latin typeface="+mj-lt"/>
              </a:rPr>
              <a:t>«Про затвердження Ліцензійних умов провадження освітньої діяльності» </a:t>
            </a:r>
          </a:p>
          <a:p>
            <a:r>
              <a:rPr lang="uk-UA" sz="4400" b="1" dirty="0" smtClean="0">
                <a:solidFill>
                  <a:srgbClr val="002060"/>
                </a:solidFill>
                <a:latin typeface="+mj-lt"/>
              </a:rPr>
              <a:t>зі мінами</a:t>
            </a:r>
          </a:p>
          <a:p>
            <a:r>
              <a:rPr lang="en-US" sz="2000" dirty="0" smtClean="0">
                <a:latin typeface="+mj-lt"/>
              </a:rPr>
              <a:t>https://zakon.rada.gov.ua/laws/show/1187-2015-%D0%BF#Text</a:t>
            </a:r>
            <a:r>
              <a:rPr lang="uk-UA" sz="2000" dirty="0" smtClean="0">
                <a:latin typeface="+mj-lt"/>
              </a:rPr>
              <a:t> </a:t>
            </a:r>
            <a:endParaRPr lang="ru-RU" sz="2000" dirty="0">
              <a:latin typeface="+mj-lt"/>
            </a:endParaRPr>
          </a:p>
        </p:txBody>
      </p:sp>
      <p:sp>
        <p:nvSpPr>
          <p:cNvPr id="9" name="Скругленный прямоугольник 8"/>
          <p:cNvSpPr/>
          <p:nvPr/>
        </p:nvSpPr>
        <p:spPr>
          <a:xfrm>
            <a:off x="7596336" y="5373216"/>
            <a:ext cx="1440160" cy="1340768"/>
          </a:xfrm>
          <a:prstGeom prst="roundRect">
            <a:avLst>
              <a:gd name="adj" fmla="val 10000"/>
            </a:avLst>
          </a:prstGeom>
          <a:blipFill rotWithShape="0">
            <a:blip r:embed="rId3" cstate="print"/>
            <a:stretch>
              <a:fillRect/>
            </a:stretch>
          </a:blipFill>
          <a:ln>
            <a:solidFill>
              <a:srgbClr val="00206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5" name="Прямоугольник 4"/>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8" name="Прямоугольник 7"/>
          <p:cNvSpPr/>
          <p:nvPr/>
        </p:nvSpPr>
        <p:spPr>
          <a:xfrm>
            <a:off x="251520" y="1196752"/>
            <a:ext cx="8784976" cy="2739211"/>
          </a:xfrm>
          <a:prstGeom prst="rect">
            <a:avLst/>
          </a:prstGeom>
        </p:spPr>
        <p:txBody>
          <a:bodyPr wrap="square">
            <a:spAutoFit/>
          </a:bodyPr>
          <a:lstStyle/>
          <a:p>
            <a:r>
              <a:rPr lang="uk-UA" sz="4400" b="1" dirty="0" smtClean="0">
                <a:solidFill>
                  <a:srgbClr val="FF0000"/>
                </a:solidFill>
                <a:latin typeface="+mj-lt"/>
              </a:rPr>
              <a:t>Останні зміни:</a:t>
            </a:r>
          </a:p>
          <a:p>
            <a:r>
              <a:rPr lang="uk-UA" sz="4200" b="1" dirty="0" smtClean="0">
                <a:solidFill>
                  <a:srgbClr val="002060"/>
                </a:solidFill>
                <a:latin typeface="+mj-lt"/>
              </a:rPr>
              <a:t>Постанова Кабінету Міністрів України від 24 березня 2021 р. №365</a:t>
            </a:r>
          </a:p>
          <a:p>
            <a:endParaRPr lang="uk-UA" sz="4400" b="1" dirty="0">
              <a:solidFill>
                <a:srgbClr val="002060"/>
              </a:solidFill>
              <a:latin typeface="+mj-lt"/>
            </a:endParaRPr>
          </a:p>
        </p:txBody>
      </p:sp>
      <p:sp>
        <p:nvSpPr>
          <p:cNvPr id="9" name="Скругленный прямоугольник 8"/>
          <p:cNvSpPr/>
          <p:nvPr/>
        </p:nvSpPr>
        <p:spPr>
          <a:xfrm>
            <a:off x="7596336" y="5373216"/>
            <a:ext cx="1440160" cy="1340768"/>
          </a:xfrm>
          <a:prstGeom prst="roundRect">
            <a:avLst>
              <a:gd name="adj" fmla="val 10000"/>
            </a:avLst>
          </a:prstGeom>
          <a:blipFill rotWithShape="0">
            <a:blip r:embed="rId3" cstate="print"/>
            <a:stretch>
              <a:fillRect/>
            </a:stretch>
          </a:blipFill>
          <a:ln>
            <a:solidFill>
              <a:srgbClr val="00206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76672"/>
            <a:ext cx="7571184" cy="432048"/>
          </a:xfrm>
        </p:spPr>
        <p:txBody>
          <a:bodyPr/>
          <a:lstStyle/>
          <a:p>
            <a:r>
              <a:rPr lang="uk-UA" sz="2400" b="1" dirty="0" smtClean="0">
                <a:solidFill>
                  <a:srgbClr val="002060"/>
                </a:solidFill>
              </a:rPr>
              <a:t>До здобувачів ліцензій (ліцензіатів) належать:</a:t>
            </a:r>
            <a:endParaRPr lang="ru-RU" sz="2400" dirty="0">
              <a:solidFill>
                <a:srgbClr val="002060"/>
              </a:solidFill>
            </a:endParaRPr>
          </a:p>
        </p:txBody>
      </p:sp>
      <p:sp>
        <p:nvSpPr>
          <p:cNvPr id="3" name="Содержимое 2"/>
          <p:cNvSpPr>
            <a:spLocks noGrp="1"/>
          </p:cNvSpPr>
          <p:nvPr>
            <p:ph idx="1"/>
          </p:nvPr>
        </p:nvSpPr>
        <p:spPr>
          <a:xfrm>
            <a:off x="0" y="908720"/>
            <a:ext cx="9144000" cy="5415881"/>
          </a:xfrm>
        </p:spPr>
        <p:txBody>
          <a:bodyPr/>
          <a:lstStyle/>
          <a:p>
            <a:r>
              <a:rPr lang="uk-UA" sz="2000" dirty="0" smtClean="0">
                <a:latin typeface="+mj-lt"/>
              </a:rPr>
              <a:t>юридичні особи публічного чи приватного права, у тому числі структурні підрозділи, основним видом діяльності яких статутом визначена освітня діяльність на рівні (рівнях) професійної (професійно-технічної) освіти (після отримання ліцензії набувають статусу закладу П(</a:t>
            </a:r>
            <a:r>
              <a:rPr lang="uk-UA" sz="2000" dirty="0" err="1" smtClean="0">
                <a:latin typeface="+mj-lt"/>
              </a:rPr>
              <a:t>ПТ</a:t>
            </a:r>
            <a:r>
              <a:rPr lang="uk-UA" sz="2000" dirty="0" smtClean="0">
                <a:latin typeface="+mj-lt"/>
              </a:rPr>
              <a:t>)О);</a:t>
            </a:r>
            <a:endParaRPr lang="ru-RU" sz="2000" dirty="0" smtClean="0">
              <a:latin typeface="+mj-lt"/>
            </a:endParaRPr>
          </a:p>
          <a:p>
            <a:r>
              <a:rPr lang="uk-UA" sz="2000" dirty="0" smtClean="0">
                <a:latin typeface="+mj-lt"/>
              </a:rPr>
              <a:t>заклади професійної (професійно-технічної) освіти;</a:t>
            </a:r>
            <a:endParaRPr lang="ru-RU" sz="2000" dirty="0" smtClean="0">
              <a:latin typeface="+mj-lt"/>
            </a:endParaRPr>
          </a:p>
          <a:p>
            <a:r>
              <a:rPr lang="uk-UA" sz="2000" dirty="0" smtClean="0">
                <a:latin typeface="+mj-lt"/>
              </a:rPr>
              <a:t>заклади фахової передвищої освіти, у тому числі структурні підрозділи, основним видом діяльності яких є освітня діяльність на рівні професійної П(</a:t>
            </a:r>
            <a:r>
              <a:rPr lang="uk-UA" sz="2000" dirty="0" err="1" smtClean="0">
                <a:latin typeface="+mj-lt"/>
              </a:rPr>
              <a:t>ПТ</a:t>
            </a:r>
            <a:r>
              <a:rPr lang="uk-UA" sz="2000" dirty="0" smtClean="0">
                <a:latin typeface="+mj-lt"/>
              </a:rPr>
              <a:t>)О</a:t>
            </a:r>
            <a:endParaRPr lang="ru-RU" sz="2000" dirty="0" smtClean="0">
              <a:latin typeface="+mj-lt"/>
            </a:endParaRPr>
          </a:p>
          <a:p>
            <a:r>
              <a:rPr lang="uk-UA" sz="2000" dirty="0" smtClean="0">
                <a:latin typeface="+mj-lt"/>
              </a:rPr>
              <a:t>заклади вищої освіти, у тому числі структурні підрозділи, основним видом діяльності яких є освітня діяльність на рівні П(</a:t>
            </a:r>
            <a:r>
              <a:rPr lang="uk-UA" sz="2000" dirty="0" err="1" smtClean="0">
                <a:latin typeface="+mj-lt"/>
              </a:rPr>
              <a:t>ПТ</a:t>
            </a:r>
            <a:r>
              <a:rPr lang="uk-UA" sz="2000" dirty="0" smtClean="0">
                <a:latin typeface="+mj-lt"/>
              </a:rPr>
              <a:t>)О;</a:t>
            </a:r>
            <a:endParaRPr lang="ru-RU" sz="2000" dirty="0" smtClean="0">
              <a:latin typeface="+mj-lt"/>
            </a:endParaRPr>
          </a:p>
          <a:p>
            <a:r>
              <a:rPr lang="uk-UA" sz="2000" dirty="0" smtClean="0">
                <a:latin typeface="+mj-lt"/>
              </a:rPr>
              <a:t>заклади позашкільної освіти;</a:t>
            </a:r>
            <a:endParaRPr lang="ru-RU" sz="2000" dirty="0" smtClean="0">
              <a:latin typeface="+mj-lt"/>
            </a:endParaRPr>
          </a:p>
          <a:p>
            <a:r>
              <a:rPr lang="uk-UA" sz="2000" dirty="0" smtClean="0">
                <a:latin typeface="+mj-lt"/>
              </a:rPr>
              <a:t>інші юридичні особи публічного чи приватного права (для відокремлених структурних підрозділів, які здійснюють освітню діяльність);</a:t>
            </a:r>
            <a:endParaRPr lang="ru-RU" sz="2000" dirty="0" smtClean="0">
              <a:latin typeface="+mj-lt"/>
            </a:endParaRPr>
          </a:p>
          <a:p>
            <a:r>
              <a:rPr lang="uk-UA" sz="2000" dirty="0" smtClean="0">
                <a:latin typeface="+mj-lt"/>
              </a:rPr>
              <a:t>- заклади професійної (професійно-технічної) освіти іноземних держав (для структурних підрозділів (філій), що утворюються і функціонують на території України). </a:t>
            </a:r>
            <a:endParaRPr lang="ru-RU" sz="2000" dirty="0" smtClean="0">
              <a:latin typeface="+mj-lt"/>
            </a:endParaRPr>
          </a:p>
          <a:p>
            <a:endParaRPr lang="ru-RU" dirty="0"/>
          </a:p>
        </p:txBody>
      </p:sp>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8028384" y="6190978"/>
            <a:ext cx="1115616" cy="667021"/>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92696"/>
            <a:ext cx="7571184" cy="563910"/>
          </a:xfrm>
        </p:spPr>
        <p:txBody>
          <a:bodyPr/>
          <a:lstStyle/>
          <a:p>
            <a:r>
              <a:rPr lang="uk-UA" sz="2400" b="1" dirty="0" smtClean="0">
                <a:solidFill>
                  <a:srgbClr val="002060"/>
                </a:solidFill>
              </a:rPr>
              <a:t>ЛІЦЕНЗОВАНИЙ ОБСЯГ</a:t>
            </a:r>
            <a:endParaRPr lang="ru-RU" sz="2400" dirty="0">
              <a:solidFill>
                <a:srgbClr val="002060"/>
              </a:solidFill>
            </a:endParaRPr>
          </a:p>
        </p:txBody>
      </p:sp>
      <p:sp>
        <p:nvSpPr>
          <p:cNvPr id="3" name="Содержимое 2"/>
          <p:cNvSpPr>
            <a:spLocks noGrp="1"/>
          </p:cNvSpPr>
          <p:nvPr>
            <p:ph idx="1"/>
          </p:nvPr>
        </p:nvSpPr>
        <p:spPr>
          <a:xfrm>
            <a:off x="611560" y="1340768"/>
            <a:ext cx="7992888" cy="4392488"/>
          </a:xfrm>
        </p:spPr>
        <p:txBody>
          <a:bodyPr/>
          <a:lstStyle/>
          <a:p>
            <a:pPr marL="0" indent="0" algn="just">
              <a:buNone/>
            </a:pPr>
            <a:r>
              <a:rPr lang="uk-UA" sz="2400" dirty="0" smtClean="0">
                <a:latin typeface="+mj-lt"/>
              </a:rPr>
              <a:t>визначена ліцензією максимальна кількість осіб, яким заклад освіти може одночасно забезпечити здобуття професійної (професійно-технічної) освіти за певною професією (групою професій) на кожному курсі навчання або класом класифікаційного угруповання національного класифікатора </a:t>
            </a:r>
            <a:r>
              <a:rPr lang="uk-UA" sz="2400" dirty="0" err="1" smtClean="0">
                <a:latin typeface="+mj-lt"/>
              </a:rPr>
              <a:t>ДК</a:t>
            </a:r>
            <a:r>
              <a:rPr lang="uk-UA" sz="2400" dirty="0" smtClean="0">
                <a:latin typeface="+mj-lt"/>
              </a:rPr>
              <a:t> 003:2010 «Класифікатор професій», затвердженого наказом Держспоживстандарту від 28 липня 2010 р. №327, (у разі ліцензування освітньої діяльності, що провадиться на виробництві) відповідного виду підготовки на усіх рівнях професійної (професійно-технічної) освіти</a:t>
            </a:r>
            <a:endParaRPr lang="ru-RU" sz="2400" dirty="0">
              <a:latin typeface="+mj-lt"/>
            </a:endParaRPr>
          </a:p>
        </p:txBody>
      </p:sp>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8028384" y="6190978"/>
            <a:ext cx="1115616" cy="667021"/>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323528" y="692696"/>
            <a:ext cx="8640960" cy="5632311"/>
          </a:xfrm>
          <a:prstGeom prst="rect">
            <a:avLst/>
          </a:prstGeom>
        </p:spPr>
        <p:txBody>
          <a:bodyPr wrap="square">
            <a:spAutoFit/>
          </a:bodyPr>
          <a:lstStyle/>
          <a:p>
            <a:pPr algn="ctr"/>
            <a:r>
              <a:rPr lang="uk-UA" sz="4000" b="1" dirty="0" smtClean="0">
                <a:solidFill>
                  <a:srgbClr val="FF0000"/>
                </a:solidFill>
                <a:latin typeface="+mj-lt"/>
              </a:rPr>
              <a:t>Видача ліцензії </a:t>
            </a:r>
            <a:r>
              <a:rPr lang="uk-UA" sz="4000" b="1" dirty="0" smtClean="0">
                <a:solidFill>
                  <a:srgbClr val="002060"/>
                </a:solidFill>
                <a:latin typeface="+mj-lt"/>
              </a:rPr>
              <a:t>– надання суб’єкту господарювання права на провадження виду господарської діяльності або частини виду господарської діяльності, що підлягає ліцензуванню, шляхом прийняття органом ліцензування рішення про видачу ліцензії, про що робиться запис у ліцензійному реєстрі</a:t>
            </a:r>
            <a:endParaRPr lang="uk-UA" sz="4000" b="1" i="1" dirty="0">
              <a:solidFill>
                <a:srgbClr val="002060"/>
              </a:solidFill>
              <a:latin typeface="+mj-lt"/>
              <a:cs typeface="Times New Roman" pitchFamily="18" charset="0"/>
            </a:endParaRPr>
          </a:p>
        </p:txBody>
      </p:sp>
      <p:pic>
        <p:nvPicPr>
          <p:cNvPr id="12290"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884368" y="6104871"/>
            <a:ext cx="1259632" cy="753128"/>
          </a:xfrm>
          <a:prstGeom prst="rect">
            <a:avLst/>
          </a:prstGeom>
          <a:noFill/>
        </p:spPr>
      </p:pic>
      <p:sp>
        <p:nvSpPr>
          <p:cNvPr id="5" name="Прямоугольник 4"/>
          <p:cNvSpPr/>
          <p:nvPr/>
        </p:nvSpPr>
        <p:spPr>
          <a:xfrm>
            <a:off x="107504" y="6309320"/>
            <a:ext cx="612068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ЗУ </a:t>
            </a:r>
            <a:r>
              <a:rPr lang="uk-UA" sz="2000" b="1" dirty="0" smtClean="0">
                <a:solidFill>
                  <a:srgbClr val="002060"/>
                </a:solidFill>
                <a:latin typeface="+mj-lt"/>
              </a:rPr>
              <a:t>Про ліцензування видів господарської діяльності</a:t>
            </a:r>
            <a:endParaRPr lang="uk-UA" sz="2000"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7571184" cy="563910"/>
          </a:xfrm>
        </p:spPr>
        <p:txBody>
          <a:bodyPr/>
          <a:lstStyle/>
          <a:p>
            <a:r>
              <a:rPr lang="uk-UA" sz="2400" b="1" dirty="0" smtClean="0">
                <a:solidFill>
                  <a:srgbClr val="002060"/>
                </a:solidFill>
              </a:rPr>
              <a:t>МІСЦЕ ПРОВАДЖЕННЯ ОСВІТНЬОЇ ДІЯЛЬНОСТІ</a:t>
            </a:r>
            <a:endParaRPr lang="ru-RU" sz="2400" dirty="0">
              <a:solidFill>
                <a:srgbClr val="002060"/>
              </a:solidFill>
            </a:endParaRPr>
          </a:p>
        </p:txBody>
      </p:sp>
      <p:sp>
        <p:nvSpPr>
          <p:cNvPr id="3" name="Содержимое 2"/>
          <p:cNvSpPr>
            <a:spLocks noGrp="1"/>
          </p:cNvSpPr>
          <p:nvPr>
            <p:ph idx="1"/>
          </p:nvPr>
        </p:nvSpPr>
        <p:spPr>
          <a:xfrm>
            <a:off x="0" y="1124744"/>
            <a:ext cx="9036496" cy="4608512"/>
          </a:xfrm>
        </p:spPr>
        <p:txBody>
          <a:bodyPr/>
          <a:lstStyle/>
          <a:p>
            <a:pPr marL="0" indent="0">
              <a:buNone/>
            </a:pPr>
            <a:r>
              <a:rPr lang="uk-UA" sz="2400" dirty="0" smtClean="0">
                <a:latin typeface="+mj-lt"/>
              </a:rPr>
              <a:t>об’єкт (приміщення, будівля, земельна ділянка та/або територія, та/або їх сукупність), що розташований (розташовані) за певною (певними) адресою (адресами), у межах якого (якої/яких) провадиться освітня діяльність, що підлягає ліцензуванню, за професією та/або класом класифікаційного угруповання Національний класифікатор професій </a:t>
            </a:r>
            <a:r>
              <a:rPr lang="uk-UA" sz="2400" dirty="0" err="1" smtClean="0">
                <a:latin typeface="+mj-lt"/>
              </a:rPr>
              <a:t>ДК</a:t>
            </a:r>
            <a:r>
              <a:rPr lang="uk-UA" sz="2400" dirty="0" smtClean="0">
                <a:latin typeface="+mj-lt"/>
              </a:rPr>
              <a:t> 003:2010, на певному рівні (рівнях) професійної (професійно-технічної) освіти (крім місць проведення практичної підготовки, у тому числі при дуальному навчанні). </a:t>
            </a:r>
            <a:endParaRPr lang="ru-RU" sz="2400" dirty="0" smtClean="0">
              <a:latin typeface="+mj-lt"/>
            </a:endParaRPr>
          </a:p>
          <a:p>
            <a:pPr marL="0" indent="0">
              <a:buNone/>
            </a:pPr>
            <a:r>
              <a:rPr lang="uk-UA" sz="2400" dirty="0" smtClean="0">
                <a:latin typeface="+mj-lt"/>
              </a:rPr>
              <a:t>Вимоги цих Ліцензійних умов стосуються кожного місця провадження освітньої діяльності, у тому числі місць провадження освітньої діяльності філій, структурних підрозділів та територіально відокремлених структурних підрозділів закладів освіти</a:t>
            </a:r>
            <a:endParaRPr lang="ru-RU" sz="2400" dirty="0">
              <a:latin typeface="+mj-lt"/>
            </a:endParaRPr>
          </a:p>
        </p:txBody>
      </p:sp>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8028384" y="6190978"/>
            <a:ext cx="1115616" cy="667021"/>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3672408" cy="491902"/>
          </a:xfrm>
        </p:spPr>
        <p:txBody>
          <a:bodyPr/>
          <a:lstStyle/>
          <a:p>
            <a:r>
              <a:rPr lang="uk-UA" sz="2800" b="1" dirty="0" smtClean="0">
                <a:solidFill>
                  <a:srgbClr val="002060"/>
                </a:solidFill>
              </a:rPr>
              <a:t>Організаційні вимоги</a:t>
            </a:r>
            <a:endParaRPr lang="ru-RU" sz="2800" dirty="0">
              <a:solidFill>
                <a:srgbClr val="002060"/>
              </a:solidFill>
            </a:endParaRPr>
          </a:p>
        </p:txBody>
      </p:sp>
      <p:graphicFrame>
        <p:nvGraphicFramePr>
          <p:cNvPr id="8" name="Содержимое 7"/>
          <p:cNvGraphicFramePr>
            <a:graphicFrameLocks noGrp="1"/>
          </p:cNvGraphicFramePr>
          <p:nvPr>
            <p:ph idx="1"/>
          </p:nvPr>
        </p:nvGraphicFramePr>
        <p:xfrm>
          <a:off x="0" y="1052736"/>
          <a:ext cx="91440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rotWithShape="1">
          <a:blip r:embed="rId6"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7"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3672408" cy="491902"/>
          </a:xfrm>
        </p:spPr>
        <p:txBody>
          <a:bodyPr/>
          <a:lstStyle/>
          <a:p>
            <a:r>
              <a:rPr lang="uk-UA" sz="2800" b="1" dirty="0" smtClean="0">
                <a:solidFill>
                  <a:srgbClr val="002060"/>
                </a:solidFill>
              </a:rPr>
              <a:t>Організаційні вимоги</a:t>
            </a:r>
            <a:endParaRPr lang="ru-RU" sz="2800" dirty="0">
              <a:solidFill>
                <a:srgbClr val="002060"/>
              </a:solidFill>
            </a:endParaRPr>
          </a:p>
        </p:txBody>
      </p:sp>
      <p:graphicFrame>
        <p:nvGraphicFramePr>
          <p:cNvPr id="8" name="Содержимое 7"/>
          <p:cNvGraphicFramePr>
            <a:graphicFrameLocks noGrp="1"/>
          </p:cNvGraphicFramePr>
          <p:nvPr>
            <p:ph idx="1"/>
          </p:nvPr>
        </p:nvGraphicFramePr>
        <p:xfrm>
          <a:off x="0" y="1052736"/>
          <a:ext cx="91440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rotWithShape="1">
          <a:blip r:embed="rId6"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7"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3672408" cy="491902"/>
          </a:xfrm>
        </p:spPr>
        <p:txBody>
          <a:bodyPr/>
          <a:lstStyle/>
          <a:p>
            <a:r>
              <a:rPr lang="uk-UA" sz="2800" b="1" dirty="0" smtClean="0">
                <a:solidFill>
                  <a:srgbClr val="002060"/>
                </a:solidFill>
              </a:rPr>
              <a:t>Організаційні вимоги</a:t>
            </a:r>
            <a:endParaRPr lang="ru-RU" sz="2800" dirty="0">
              <a:solidFill>
                <a:srgbClr val="002060"/>
              </a:solidFill>
            </a:endParaRPr>
          </a:p>
        </p:txBody>
      </p:sp>
      <p:graphicFrame>
        <p:nvGraphicFramePr>
          <p:cNvPr id="8" name="Содержимое 7"/>
          <p:cNvGraphicFramePr>
            <a:graphicFrameLocks noGrp="1"/>
          </p:cNvGraphicFramePr>
          <p:nvPr>
            <p:ph idx="1"/>
          </p:nvPr>
        </p:nvGraphicFramePr>
        <p:xfrm>
          <a:off x="323528" y="1052736"/>
          <a:ext cx="856895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rotWithShape="1">
          <a:blip r:embed="rId6"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7"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3672408" cy="491902"/>
          </a:xfrm>
        </p:spPr>
        <p:txBody>
          <a:bodyPr/>
          <a:lstStyle/>
          <a:p>
            <a:r>
              <a:rPr lang="uk-UA" sz="2800" b="1" dirty="0" smtClean="0">
                <a:solidFill>
                  <a:srgbClr val="002060"/>
                </a:solidFill>
              </a:rPr>
              <a:t>Організаційні вимоги</a:t>
            </a:r>
            <a:endParaRPr lang="ru-RU" sz="2800" dirty="0">
              <a:solidFill>
                <a:srgbClr val="002060"/>
              </a:solidFill>
            </a:endParaRPr>
          </a:p>
        </p:txBody>
      </p:sp>
      <p:graphicFrame>
        <p:nvGraphicFramePr>
          <p:cNvPr id="8" name="Содержимое 7"/>
          <p:cNvGraphicFramePr>
            <a:graphicFrameLocks noGrp="1"/>
          </p:cNvGraphicFramePr>
          <p:nvPr>
            <p:ph idx="1"/>
          </p:nvPr>
        </p:nvGraphicFramePr>
        <p:xfrm>
          <a:off x="323528" y="1052736"/>
          <a:ext cx="856895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rotWithShape="1">
          <a:blip r:embed="rId6"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7"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3672408" cy="491902"/>
          </a:xfrm>
        </p:spPr>
        <p:txBody>
          <a:bodyPr/>
          <a:lstStyle/>
          <a:p>
            <a:r>
              <a:rPr lang="uk-UA" sz="2800" b="1" dirty="0" smtClean="0">
                <a:solidFill>
                  <a:srgbClr val="002060"/>
                </a:solidFill>
              </a:rPr>
              <a:t>Організаційні вимоги</a:t>
            </a:r>
            <a:endParaRPr lang="ru-RU" sz="2800" dirty="0">
              <a:solidFill>
                <a:srgbClr val="002060"/>
              </a:solidFill>
            </a:endParaRPr>
          </a:p>
        </p:txBody>
      </p:sp>
      <p:graphicFrame>
        <p:nvGraphicFramePr>
          <p:cNvPr id="8" name="Содержимое 7"/>
          <p:cNvGraphicFramePr>
            <a:graphicFrameLocks noGrp="1"/>
          </p:cNvGraphicFramePr>
          <p:nvPr>
            <p:ph idx="1"/>
          </p:nvPr>
        </p:nvGraphicFramePr>
        <p:xfrm>
          <a:off x="0" y="1052736"/>
          <a:ext cx="91440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rotWithShape="1">
          <a:blip r:embed="rId6"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7"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3672408" cy="491902"/>
          </a:xfrm>
        </p:spPr>
        <p:txBody>
          <a:bodyPr/>
          <a:lstStyle/>
          <a:p>
            <a:r>
              <a:rPr lang="uk-UA" sz="2800" b="1" dirty="0" smtClean="0">
                <a:solidFill>
                  <a:srgbClr val="002060"/>
                </a:solidFill>
              </a:rPr>
              <a:t>Кадрові вимоги</a:t>
            </a:r>
            <a:endParaRPr lang="ru-RU" sz="2800" dirty="0">
              <a:solidFill>
                <a:srgbClr val="002060"/>
              </a:solidFill>
            </a:endParaRPr>
          </a:p>
        </p:txBody>
      </p:sp>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
        <p:nvSpPr>
          <p:cNvPr id="14" name="Прямоугольник 13"/>
          <p:cNvSpPr/>
          <p:nvPr/>
        </p:nvSpPr>
        <p:spPr>
          <a:xfrm>
            <a:off x="395536" y="1124744"/>
            <a:ext cx="3816424" cy="177281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Всі особи, залучені до провадження освітньої діяльності, діють за відповідними трудовими договорами (угодами)</a:t>
            </a:r>
            <a:endParaRPr lang="uk-UA" sz="2000" dirty="0">
              <a:solidFill>
                <a:schemeClr val="tx1"/>
              </a:solidFill>
              <a:latin typeface="+mj-lt"/>
            </a:endParaRPr>
          </a:p>
        </p:txBody>
      </p:sp>
      <p:sp>
        <p:nvSpPr>
          <p:cNvPr id="15" name="Прямоугольник 14"/>
          <p:cNvSpPr/>
          <p:nvPr/>
        </p:nvSpPr>
        <p:spPr>
          <a:xfrm>
            <a:off x="4716016" y="1196752"/>
            <a:ext cx="3816424" cy="475252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Здобувач ліцензії (ліцензіат) повинен бути забезпечений педагогічними працівниками з відповідною освітньою та/або професійною кваліфікацією, необхідними для викладання усіх навчальних предметів (модулів) навчального плану з урахуванням чисельності контингенту здобувачів освіти та норм педагогічного навантаження на одну тарифну ставку</a:t>
            </a:r>
            <a:endParaRPr lang="uk-UA" sz="2000" dirty="0">
              <a:solidFill>
                <a:schemeClr val="tx1"/>
              </a:solidFill>
              <a:latin typeface="+mj-lt"/>
            </a:endParaRPr>
          </a:p>
        </p:txBody>
      </p:sp>
      <p:sp>
        <p:nvSpPr>
          <p:cNvPr id="16" name="Прямоугольник 15"/>
          <p:cNvSpPr/>
          <p:nvPr/>
        </p:nvSpPr>
        <p:spPr>
          <a:xfrm>
            <a:off x="395536" y="3212976"/>
            <a:ext cx="3816424" cy="2808312"/>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Відповідність освітньої кваліфікації педагогічного працівника (викладача) визначається спеціальністю згідно з документом про вищу, фахову </a:t>
            </a:r>
            <a:r>
              <a:rPr lang="uk-UA" sz="2000" dirty="0" err="1" smtClean="0">
                <a:solidFill>
                  <a:schemeClr val="tx1"/>
                </a:solidFill>
                <a:latin typeface="+mj-lt"/>
              </a:rPr>
              <a:t>передвищу</a:t>
            </a:r>
            <a:r>
              <a:rPr lang="uk-UA" sz="2000" dirty="0" smtClean="0">
                <a:solidFill>
                  <a:schemeClr val="tx1"/>
                </a:solidFill>
                <a:latin typeface="+mj-lt"/>
              </a:rPr>
              <a:t> освіту та підвищенням кваліфікації за відповідною дисципліною не менше 72 годин</a:t>
            </a:r>
            <a:endParaRPr lang="uk-UA" sz="2000" dirty="0">
              <a:solidFill>
                <a:schemeClr val="tx1"/>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3672408" cy="491902"/>
          </a:xfrm>
        </p:spPr>
        <p:txBody>
          <a:bodyPr/>
          <a:lstStyle/>
          <a:p>
            <a:r>
              <a:rPr lang="uk-UA" sz="2800" b="1" dirty="0" smtClean="0">
                <a:solidFill>
                  <a:srgbClr val="002060"/>
                </a:solidFill>
              </a:rPr>
              <a:t>Кадрові вимоги</a:t>
            </a:r>
            <a:endParaRPr lang="ru-RU" sz="2800" dirty="0">
              <a:solidFill>
                <a:srgbClr val="002060"/>
              </a:solidFill>
            </a:endParaRPr>
          </a:p>
        </p:txBody>
      </p:sp>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
        <p:nvSpPr>
          <p:cNvPr id="14" name="Прямоугольник 13"/>
          <p:cNvSpPr/>
          <p:nvPr/>
        </p:nvSpPr>
        <p:spPr>
          <a:xfrm>
            <a:off x="395536" y="1124744"/>
            <a:ext cx="3816424" cy="237626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В повному обсязі забезпечення майстрами (інструкторами) виробничого навчання з урахуванням відповідності їх освітньої та професійної кваліфікації за відповідною або суміжною професією</a:t>
            </a:r>
            <a:endParaRPr lang="uk-UA" sz="2000" dirty="0">
              <a:solidFill>
                <a:schemeClr val="tx1"/>
              </a:solidFill>
              <a:latin typeface="+mj-lt"/>
            </a:endParaRPr>
          </a:p>
        </p:txBody>
      </p:sp>
      <p:sp>
        <p:nvSpPr>
          <p:cNvPr id="15" name="Прямоугольник 14"/>
          <p:cNvSpPr/>
          <p:nvPr/>
        </p:nvSpPr>
        <p:spPr>
          <a:xfrm>
            <a:off x="4716016" y="1052736"/>
            <a:ext cx="3816424" cy="2448272"/>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Відповідність освітньої кваліфікації педагогічного працівника (майстра виробничого навчання, інструктора) визначається спеціальністю (професією) згідно з документом про вищу, фахову </a:t>
            </a:r>
            <a:r>
              <a:rPr lang="uk-UA" sz="2000" dirty="0" err="1" smtClean="0">
                <a:solidFill>
                  <a:schemeClr val="tx1"/>
                </a:solidFill>
                <a:latin typeface="+mj-lt"/>
              </a:rPr>
              <a:t>передвищу</a:t>
            </a:r>
            <a:r>
              <a:rPr lang="uk-UA" sz="2000" dirty="0" smtClean="0">
                <a:solidFill>
                  <a:schemeClr val="tx1"/>
                </a:solidFill>
                <a:latin typeface="+mj-lt"/>
              </a:rPr>
              <a:t> освіту</a:t>
            </a:r>
            <a:endParaRPr lang="uk-UA" sz="2000" dirty="0">
              <a:solidFill>
                <a:schemeClr val="tx1"/>
              </a:solidFill>
              <a:latin typeface="+mj-lt"/>
            </a:endParaRPr>
          </a:p>
        </p:txBody>
      </p:sp>
      <p:sp>
        <p:nvSpPr>
          <p:cNvPr id="16" name="Прямоугольник 15"/>
          <p:cNvSpPr/>
          <p:nvPr/>
        </p:nvSpPr>
        <p:spPr>
          <a:xfrm>
            <a:off x="395536" y="3861048"/>
            <a:ext cx="8136904" cy="2088232"/>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Відповідність професійної кваліфікації за відповідною або суміжною професією майстрів виробничого навчання (інструкторів) визначається згідно з документом про професійну (професійно-технічну) освіту або досвідом практичної роботи за відповідним фахом (професією) не менше п’яти років (крім педагогічної чи науково-педагогічної діяльності) та підвищенням кваліфікації не менше 72 годин</a:t>
            </a:r>
            <a:endParaRPr lang="uk-UA" sz="2000" dirty="0">
              <a:solidFill>
                <a:schemeClr val="tx1"/>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5976664" cy="864096"/>
          </a:xfrm>
        </p:spPr>
        <p:txBody>
          <a:bodyPr/>
          <a:lstStyle/>
          <a:p>
            <a:r>
              <a:rPr lang="uk-UA" sz="2800" b="1" dirty="0" smtClean="0">
                <a:solidFill>
                  <a:srgbClr val="002060"/>
                </a:solidFill>
              </a:rPr>
              <a:t>Технологічні вимоги </a:t>
            </a:r>
            <a:br>
              <a:rPr lang="uk-UA" sz="2800" b="1" dirty="0" smtClean="0">
                <a:solidFill>
                  <a:srgbClr val="002060"/>
                </a:solidFill>
              </a:rPr>
            </a:br>
            <a:r>
              <a:rPr lang="uk-UA" sz="2800" b="1" dirty="0" smtClean="0">
                <a:solidFill>
                  <a:srgbClr val="002060"/>
                </a:solidFill>
              </a:rPr>
              <a:t>матеріально-технічного забезпечення </a:t>
            </a:r>
            <a:endParaRPr lang="ru-RU" sz="2800" dirty="0">
              <a:solidFill>
                <a:srgbClr val="002060"/>
              </a:solidFill>
            </a:endParaRPr>
          </a:p>
        </p:txBody>
      </p:sp>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
        <p:nvSpPr>
          <p:cNvPr id="14" name="Прямоугольник 13"/>
          <p:cNvSpPr/>
          <p:nvPr/>
        </p:nvSpPr>
        <p:spPr>
          <a:xfrm>
            <a:off x="395536" y="2420888"/>
            <a:ext cx="3816424" cy="23042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latin typeface="+mj-lt"/>
              </a:rPr>
              <a:t>Наявність документів, які підтверджують право власності чи користування майном для провадження </a:t>
            </a:r>
            <a:r>
              <a:rPr lang="uk-UA" smtClean="0">
                <a:solidFill>
                  <a:schemeClr val="tx1"/>
                </a:solidFill>
                <a:latin typeface="+mj-lt"/>
              </a:rPr>
              <a:t>освітньої діяль</a:t>
            </a:r>
            <a:endParaRPr lang="uk-UA" dirty="0">
              <a:solidFill>
                <a:schemeClr val="tx1"/>
              </a:solidFill>
              <a:latin typeface="+mj-lt"/>
            </a:endParaRPr>
          </a:p>
        </p:txBody>
      </p:sp>
      <p:sp>
        <p:nvSpPr>
          <p:cNvPr id="15" name="Прямоугольник 14"/>
          <p:cNvSpPr/>
          <p:nvPr/>
        </p:nvSpPr>
        <p:spPr>
          <a:xfrm>
            <a:off x="4644008" y="1628800"/>
            <a:ext cx="4104456" cy="439248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Забезпечення майстернями, навчальними кабінетами та лабораторіями, у тому числі комп’ютерними робочими місцями, полігонами, обладнанням та устаткуванням, спортивними залами та спортивними майданчиками (стадіоном) в обсязі, достатньому для виконання затверджених навчальних планів, медичним пунктом, бібліотекою та пунктом харчування</a:t>
            </a:r>
            <a:endParaRPr lang="uk-UA" sz="2000" dirty="0">
              <a:solidFill>
                <a:schemeClr val="tx1"/>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6048672" cy="864096"/>
          </a:xfrm>
        </p:spPr>
        <p:txBody>
          <a:bodyPr/>
          <a:lstStyle/>
          <a:p>
            <a:r>
              <a:rPr lang="uk-UA" sz="2800" b="1" dirty="0" smtClean="0">
                <a:solidFill>
                  <a:srgbClr val="002060"/>
                </a:solidFill>
              </a:rPr>
              <a:t>Технологічні вимоги </a:t>
            </a:r>
            <a:br>
              <a:rPr lang="uk-UA" sz="2800" b="1" dirty="0" smtClean="0">
                <a:solidFill>
                  <a:srgbClr val="002060"/>
                </a:solidFill>
              </a:rPr>
            </a:br>
            <a:r>
              <a:rPr lang="uk-UA" sz="2800" b="1" dirty="0" smtClean="0">
                <a:solidFill>
                  <a:srgbClr val="002060"/>
                </a:solidFill>
              </a:rPr>
              <a:t>навчально-методичного забезпечення </a:t>
            </a:r>
            <a:endParaRPr lang="ru-RU" sz="2800" dirty="0">
              <a:solidFill>
                <a:srgbClr val="002060"/>
              </a:solidFill>
            </a:endParaRPr>
          </a:p>
        </p:txBody>
      </p:sp>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
        <p:nvSpPr>
          <p:cNvPr id="14" name="Прямоугольник 13"/>
          <p:cNvSpPr/>
          <p:nvPr/>
        </p:nvSpPr>
        <p:spPr>
          <a:xfrm>
            <a:off x="395536" y="3573016"/>
            <a:ext cx="3816424" cy="201622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Наявність робочої програми з кожного навчального предмета навчального плану</a:t>
            </a:r>
            <a:endParaRPr lang="uk-UA" sz="2000" dirty="0">
              <a:solidFill>
                <a:schemeClr val="tx1"/>
              </a:solidFill>
              <a:latin typeface="+mj-lt"/>
            </a:endParaRPr>
          </a:p>
        </p:txBody>
      </p:sp>
      <p:sp>
        <p:nvSpPr>
          <p:cNvPr id="15" name="Прямоугольник 14"/>
          <p:cNvSpPr/>
          <p:nvPr/>
        </p:nvSpPr>
        <p:spPr>
          <a:xfrm>
            <a:off x="4644008" y="3573016"/>
            <a:ext cx="3816424" cy="201622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Наявність методичних рекомендацій щодо виконання державної кваліфікаційної атестації</a:t>
            </a:r>
            <a:endParaRPr lang="uk-UA" sz="2000" dirty="0">
              <a:solidFill>
                <a:schemeClr val="tx1"/>
              </a:solidFill>
              <a:latin typeface="+mj-lt"/>
            </a:endParaRPr>
          </a:p>
        </p:txBody>
      </p:sp>
      <p:sp>
        <p:nvSpPr>
          <p:cNvPr id="16" name="Прямоугольник 15"/>
          <p:cNvSpPr/>
          <p:nvPr/>
        </p:nvSpPr>
        <p:spPr>
          <a:xfrm>
            <a:off x="395536" y="1628800"/>
            <a:ext cx="8136904" cy="1728192"/>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Наявність навчальних планів, затверджених в установленому порядку, відповідно до державних стандартів професійно-технічної освіти (стандартів професійної (професійно-технічної) освіти), професійних стандартів (у разі відсутності - кваліфікаційної характеристики професії)</a:t>
            </a:r>
            <a:endParaRPr lang="uk-UA" sz="2000" dirty="0">
              <a:solidFill>
                <a:schemeClr val="tx1"/>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323528" y="692696"/>
            <a:ext cx="8640960" cy="5355312"/>
          </a:xfrm>
          <a:prstGeom prst="rect">
            <a:avLst/>
          </a:prstGeom>
        </p:spPr>
        <p:txBody>
          <a:bodyPr wrap="square">
            <a:spAutoFit/>
          </a:bodyPr>
          <a:lstStyle/>
          <a:p>
            <a:pPr algn="ctr"/>
            <a:r>
              <a:rPr lang="uk-UA" sz="3800" b="1" dirty="0" smtClean="0">
                <a:solidFill>
                  <a:srgbClr val="FF0000"/>
                </a:solidFill>
                <a:latin typeface="+mj-lt"/>
              </a:rPr>
              <a:t>Ліцензійний реєстр </a:t>
            </a:r>
            <a:r>
              <a:rPr lang="uk-UA" sz="3800" b="1" dirty="0" smtClean="0">
                <a:solidFill>
                  <a:srgbClr val="002060"/>
                </a:solidFill>
                <a:latin typeface="+mj-lt"/>
              </a:rPr>
              <a:t>– автоматизована система збору, накопичення та обробки даних про суб’єктів господарювання, які в установленому законом порядку звернулися до органу ліцензування із заявою про отримання ліцензії, провадять діяльність на підставі ліцензії, дія ліцензії яких зупинена, ліцензія яких анульована</a:t>
            </a:r>
            <a:endParaRPr lang="uk-UA" sz="3800" b="1" i="1" dirty="0">
              <a:solidFill>
                <a:srgbClr val="002060"/>
              </a:solidFill>
              <a:latin typeface="+mj-lt"/>
              <a:cs typeface="Times New Roman" pitchFamily="18" charset="0"/>
            </a:endParaRPr>
          </a:p>
        </p:txBody>
      </p:sp>
      <p:pic>
        <p:nvPicPr>
          <p:cNvPr id="12290"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884368" y="6104871"/>
            <a:ext cx="1259632" cy="753128"/>
          </a:xfrm>
          <a:prstGeom prst="rect">
            <a:avLst/>
          </a:prstGeom>
          <a:noFill/>
        </p:spPr>
      </p:pic>
      <p:sp>
        <p:nvSpPr>
          <p:cNvPr id="5" name="Прямоугольник 4"/>
          <p:cNvSpPr/>
          <p:nvPr/>
        </p:nvSpPr>
        <p:spPr>
          <a:xfrm>
            <a:off x="107504" y="6309320"/>
            <a:ext cx="612068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ЗУ </a:t>
            </a:r>
            <a:r>
              <a:rPr lang="uk-UA" sz="2000" b="1" dirty="0" smtClean="0">
                <a:solidFill>
                  <a:srgbClr val="002060"/>
                </a:solidFill>
                <a:latin typeface="+mj-lt"/>
              </a:rPr>
              <a:t>Про ліцензування видів господарської діяльності</a:t>
            </a:r>
            <a:endParaRPr lang="uk-UA" sz="2000"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6336704" cy="936104"/>
          </a:xfrm>
        </p:spPr>
        <p:txBody>
          <a:bodyPr/>
          <a:lstStyle/>
          <a:p>
            <a:r>
              <a:rPr lang="uk-UA" sz="2800" b="1" dirty="0" smtClean="0">
                <a:solidFill>
                  <a:srgbClr val="002060"/>
                </a:solidFill>
              </a:rPr>
              <a:t>Технологічні вимоги </a:t>
            </a:r>
            <a:br>
              <a:rPr lang="uk-UA" sz="2800" b="1" dirty="0" smtClean="0">
                <a:solidFill>
                  <a:srgbClr val="002060"/>
                </a:solidFill>
              </a:rPr>
            </a:br>
            <a:r>
              <a:rPr lang="uk-UA" sz="2800" b="1" dirty="0" smtClean="0">
                <a:solidFill>
                  <a:srgbClr val="002060"/>
                </a:solidFill>
              </a:rPr>
              <a:t>навчально-методичного забезпечення </a:t>
            </a:r>
            <a:endParaRPr lang="ru-RU" sz="2800" dirty="0">
              <a:solidFill>
                <a:srgbClr val="002060"/>
              </a:solidFill>
            </a:endParaRPr>
          </a:p>
        </p:txBody>
      </p:sp>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
        <p:nvSpPr>
          <p:cNvPr id="14" name="Прямоугольник 13"/>
          <p:cNvSpPr/>
          <p:nvPr/>
        </p:nvSpPr>
        <p:spPr>
          <a:xfrm>
            <a:off x="395536" y="1628800"/>
            <a:ext cx="3816424" cy="165618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Наявність критеріїв державної кваліфікаційної атестації випускникі</a:t>
            </a:r>
            <a:r>
              <a:rPr lang="uk-UA" dirty="0" smtClean="0">
                <a:solidFill>
                  <a:schemeClr val="tx1"/>
                </a:solidFill>
                <a:latin typeface="+mj-lt"/>
              </a:rPr>
              <a:t>в</a:t>
            </a:r>
            <a:endParaRPr lang="uk-UA" dirty="0">
              <a:solidFill>
                <a:schemeClr val="tx1"/>
              </a:solidFill>
              <a:latin typeface="+mj-lt"/>
            </a:endParaRPr>
          </a:p>
        </p:txBody>
      </p:sp>
      <p:sp>
        <p:nvSpPr>
          <p:cNvPr id="15" name="Прямоугольник 14"/>
          <p:cNvSpPr/>
          <p:nvPr/>
        </p:nvSpPr>
        <p:spPr>
          <a:xfrm>
            <a:off x="4716016" y="1628800"/>
            <a:ext cx="3816424" cy="165618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Забезпечення програмами усіх видів виробничих практик</a:t>
            </a:r>
            <a:endParaRPr lang="uk-UA" sz="2000" dirty="0">
              <a:solidFill>
                <a:schemeClr val="tx1"/>
              </a:solidFill>
              <a:latin typeface="+mj-lt"/>
            </a:endParaRPr>
          </a:p>
        </p:txBody>
      </p:sp>
      <p:sp>
        <p:nvSpPr>
          <p:cNvPr id="16" name="Прямоугольник 15"/>
          <p:cNvSpPr/>
          <p:nvPr/>
        </p:nvSpPr>
        <p:spPr>
          <a:xfrm>
            <a:off x="395536" y="3573016"/>
            <a:ext cx="8136904" cy="237626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Забезпечення навчальними матеріалами для кожного навчального предмета навчального плану та професійно-практичної підготовки (поурочно-тематичних планів, </a:t>
            </a:r>
            <a:r>
              <a:rPr lang="uk-UA" sz="2000" dirty="0" err="1" smtClean="0">
                <a:solidFill>
                  <a:schemeClr val="tx1"/>
                </a:solidFill>
                <a:latin typeface="+mj-lt"/>
              </a:rPr>
              <a:t>планів</a:t>
            </a:r>
            <a:r>
              <a:rPr lang="uk-UA" sz="2000" dirty="0" smtClean="0">
                <a:solidFill>
                  <a:schemeClr val="tx1"/>
                </a:solidFill>
                <a:latin typeface="+mj-lt"/>
              </a:rPr>
              <a:t> виробничого навчання з професії на семестр чи курс навчання, планів семінарських, практичних занять, завдань для лабораторних робіт, методичних вказівок для тематичного та вихідного контролю, критеріїв оцінювання знань і вмінь)</a:t>
            </a:r>
            <a:endParaRPr lang="uk-UA" sz="2000" dirty="0">
              <a:solidFill>
                <a:schemeClr val="tx1"/>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5328592" cy="1008112"/>
          </a:xfrm>
        </p:spPr>
        <p:txBody>
          <a:bodyPr/>
          <a:lstStyle/>
          <a:p>
            <a:r>
              <a:rPr lang="uk-UA" sz="2800" b="1" dirty="0" smtClean="0">
                <a:solidFill>
                  <a:srgbClr val="002060"/>
                </a:solidFill>
              </a:rPr>
              <a:t>Технологічні вимоги інформаційного забезпечення  </a:t>
            </a:r>
            <a:endParaRPr lang="ru-RU" sz="2800" dirty="0">
              <a:solidFill>
                <a:srgbClr val="002060"/>
              </a:solidFill>
            </a:endParaRPr>
          </a:p>
        </p:txBody>
      </p:sp>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
        <p:nvSpPr>
          <p:cNvPr id="16" name="Прямоугольник 15"/>
          <p:cNvSpPr/>
          <p:nvPr/>
        </p:nvSpPr>
        <p:spPr>
          <a:xfrm>
            <a:off x="467544" y="2420888"/>
            <a:ext cx="8136904" cy="252028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latin typeface="+mj-lt"/>
              </a:rPr>
              <a:t>Забезпечення на кожних трьох здобувачів освіти не менше одного підручника, навчального посібника, хрестоматій з інших предметів згідно з переліком рекомендованої літератури та/або забезпечення постійного доступу до їх електронних версій (або відповідного електронного ресурсу)</a:t>
            </a:r>
            <a:endParaRPr lang="uk-UA" sz="2400" dirty="0">
              <a:solidFill>
                <a:schemeClr val="tx1"/>
              </a:solidFill>
              <a:latin typeface="+mj-lt"/>
            </a:endParaRPr>
          </a:p>
        </p:txBody>
      </p:sp>
    </p:spTree>
  </p:cSld>
  <p:clrMapOvr>
    <a:masterClrMapping/>
  </p:clrMapOvr>
  <p:transition spd="slow">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5040560" cy="864096"/>
          </a:xfrm>
        </p:spPr>
        <p:txBody>
          <a:bodyPr/>
          <a:lstStyle/>
          <a:p>
            <a:r>
              <a:rPr lang="uk-UA" sz="2800" b="1" dirty="0" smtClean="0">
                <a:solidFill>
                  <a:srgbClr val="002060"/>
                </a:solidFill>
              </a:rPr>
              <a:t>Вимоги з підготовки іноземців та осіб без громадянства</a:t>
            </a:r>
            <a:endParaRPr lang="ru-RU" sz="2800" dirty="0">
              <a:solidFill>
                <a:srgbClr val="002060"/>
              </a:solidFill>
            </a:endParaRPr>
          </a:p>
        </p:txBody>
      </p:sp>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
        <p:nvSpPr>
          <p:cNvPr id="14" name="Прямоугольник 13"/>
          <p:cNvSpPr/>
          <p:nvPr/>
        </p:nvSpPr>
        <p:spPr>
          <a:xfrm>
            <a:off x="395536" y="3573016"/>
            <a:ext cx="3960440" cy="2448272"/>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latin typeface="+mj-lt"/>
              </a:rPr>
              <a:t>На офіційному </a:t>
            </a:r>
            <a:r>
              <a:rPr lang="uk-UA" dirty="0" err="1" smtClean="0">
                <a:solidFill>
                  <a:schemeClr val="tx1"/>
                </a:solidFill>
                <a:latin typeface="+mj-lt"/>
              </a:rPr>
              <a:t>веб-сайті</a:t>
            </a:r>
            <a:r>
              <a:rPr lang="uk-UA" dirty="0" smtClean="0">
                <a:solidFill>
                  <a:schemeClr val="tx1"/>
                </a:solidFill>
                <a:latin typeface="+mj-lt"/>
              </a:rPr>
              <a:t> повинна бути сторінка англійською мовою, на якій розміщена основна інформація про суб’єкта освітньої діяльності, правила прийому іноземців та осіб без громадянства, умови навчання та проживання іноземців та осіб без громадянства, контактна інформація тощо</a:t>
            </a:r>
            <a:endParaRPr lang="uk-UA" dirty="0">
              <a:solidFill>
                <a:schemeClr val="tx1"/>
              </a:solidFill>
              <a:latin typeface="+mj-lt"/>
            </a:endParaRPr>
          </a:p>
        </p:txBody>
      </p:sp>
      <p:sp>
        <p:nvSpPr>
          <p:cNvPr id="16" name="Прямоугольник 15"/>
          <p:cNvSpPr/>
          <p:nvPr/>
        </p:nvSpPr>
        <p:spPr>
          <a:xfrm>
            <a:off x="395536" y="1484784"/>
            <a:ext cx="3816424" cy="18002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latin typeface="+mj-lt"/>
              </a:rPr>
              <a:t>Ліцензіат забезпечує проведення для іноземців та осіб без громадянства, які в’їжджають в Україну з метою навчання, тестових випробувань на знання ними української або ан</a:t>
            </a:r>
            <a:r>
              <a:rPr lang="uk-UA" sz="2000" dirty="0" smtClean="0">
                <a:solidFill>
                  <a:schemeClr val="tx1"/>
                </a:solidFill>
                <a:latin typeface="+mj-lt"/>
              </a:rPr>
              <a:t>глійської мови</a:t>
            </a:r>
            <a:endParaRPr lang="uk-UA" sz="2000" dirty="0">
              <a:solidFill>
                <a:schemeClr val="tx1"/>
              </a:solidFill>
              <a:latin typeface="+mj-lt"/>
            </a:endParaRPr>
          </a:p>
        </p:txBody>
      </p:sp>
      <p:sp>
        <p:nvSpPr>
          <p:cNvPr id="10" name="Прямоугольник 9"/>
          <p:cNvSpPr/>
          <p:nvPr/>
        </p:nvSpPr>
        <p:spPr>
          <a:xfrm>
            <a:off x="4788024" y="1628800"/>
            <a:ext cx="4104456" cy="417646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latin typeface="+mj-lt"/>
              </a:rPr>
              <a:t>Не менше 25 відсотків педагогічних працівників, які забезпечують реалізацію освітніх компонентів, передбачених освітньою програмою, з підготовки іноземців та осіб без громадянства, іншою ніж державна мова, повинні мати документ, що засвідчує володіння англійською мовою на рівні не нижче В2 відповідно до Загальноєвропейських рекомендацій з мовної освіти, або мати кваліфікаційні документи (документ про вищу освіту, науковий ступінь), що засвідчують кваліфікацію з англійської мови</a:t>
            </a:r>
            <a:endParaRPr lang="uk-UA" dirty="0">
              <a:solidFill>
                <a:schemeClr val="tx1"/>
              </a:solidFill>
              <a:latin typeface="+mj-lt"/>
            </a:endParaRPr>
          </a:p>
        </p:txBody>
      </p:sp>
    </p:spTree>
  </p:cSld>
  <p:clrMapOvr>
    <a:masterClrMapping/>
  </p:clrMapOvr>
  <p:transition spd="slow">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5040560" cy="576064"/>
          </a:xfrm>
        </p:spPr>
        <p:txBody>
          <a:bodyPr/>
          <a:lstStyle/>
          <a:p>
            <a:r>
              <a:rPr lang="uk-UA" sz="2800" b="1" dirty="0" smtClean="0">
                <a:solidFill>
                  <a:srgbClr val="002060"/>
                </a:solidFill>
              </a:rPr>
              <a:t>Спеціальні вимоги </a:t>
            </a:r>
            <a:endParaRPr lang="ru-RU" sz="2800" dirty="0">
              <a:solidFill>
                <a:srgbClr val="002060"/>
              </a:solidFill>
            </a:endParaRPr>
          </a:p>
        </p:txBody>
      </p:sp>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328592"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mj-lt"/>
              </a:rPr>
              <a:t>на рівні професійної (професійно-технічної) освіти</a:t>
            </a:r>
            <a:endParaRPr lang="ru-RU" b="1" dirty="0">
              <a:solidFill>
                <a:srgbClr val="002060"/>
              </a:solidFill>
              <a:latin typeface="+mj-lt"/>
            </a:endParaRPr>
          </a:p>
        </p:txBody>
      </p:sp>
      <p:sp>
        <p:nvSpPr>
          <p:cNvPr id="14" name="Прямоугольник 13"/>
          <p:cNvSpPr/>
          <p:nvPr/>
        </p:nvSpPr>
        <p:spPr>
          <a:xfrm>
            <a:off x="251520" y="1844824"/>
            <a:ext cx="3960440" cy="273630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Забороняється провадити діяльність релігійних організацій чи політичних партій або брати участь у такій діяльності (крім закладів освіти, визначених частиною другою статті 31 Закону України «Про освіту»)</a:t>
            </a:r>
            <a:endParaRPr lang="uk-UA" sz="2000" dirty="0">
              <a:solidFill>
                <a:schemeClr val="tx1"/>
              </a:solidFill>
              <a:latin typeface="+mj-lt"/>
            </a:endParaRPr>
          </a:p>
        </p:txBody>
      </p:sp>
      <p:sp>
        <p:nvSpPr>
          <p:cNvPr id="10" name="Прямоугольник 9"/>
          <p:cNvSpPr/>
          <p:nvPr/>
        </p:nvSpPr>
        <p:spPr>
          <a:xfrm>
            <a:off x="4788024" y="1124744"/>
            <a:ext cx="4104456" cy="482453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Здобувач ліцензії (ліцензіат) не може перебувати прямо чи опосередковано під контролем (у значенні, наведеному в статті 1 Закону України «Про захист економічної конкуренції») резидентів держав, що здійснюють збройну агресію проти України (у значенні, наведеному в статті 1 Закону України «Про оборону України») та/або дії яких створюють умови для виникнення воєнного конфлікту та застосування воєнної сили проти України, та/або не можуть діяти в інтересах таких осіб</a:t>
            </a:r>
            <a:endParaRPr lang="uk-UA" sz="2000" dirty="0">
              <a:solidFill>
                <a:schemeClr val="tx1"/>
              </a:solidFill>
              <a:latin typeface="+mj-lt"/>
            </a:endParaRPr>
          </a:p>
        </p:txBody>
      </p:sp>
    </p:spTree>
  </p:cSld>
  <p:clrMapOvr>
    <a:masterClrMapping/>
  </p:clrMapOvr>
  <p:transition spd="slow">
    <p:strips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pic>
        <p:nvPicPr>
          <p:cNvPr id="6" name="Picture 18" descr="Запитання українофобам | Волинська газета"/>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51720" y="1916832"/>
            <a:ext cx="5311835" cy="266429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strips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5040560" cy="576064"/>
          </a:xfrm>
        </p:spPr>
        <p:txBody>
          <a:bodyPr/>
          <a:lstStyle/>
          <a:p>
            <a:r>
              <a:rPr lang="uk-UA" sz="2800" b="1" dirty="0" smtClean="0">
                <a:solidFill>
                  <a:srgbClr val="002060"/>
                </a:solidFill>
              </a:rPr>
              <a:t>Кадрові вимоги </a:t>
            </a:r>
            <a:endParaRPr lang="ru-RU" sz="2800" dirty="0">
              <a:solidFill>
                <a:srgbClr val="002060"/>
              </a:solidFill>
            </a:endParaRPr>
          </a:p>
        </p:txBody>
      </p:sp>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sp>
        <p:nvSpPr>
          <p:cNvPr id="6" name="Прямоугольник 5"/>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ЛІЦЕНЗІЙНІ УМОВИ</a:t>
            </a:r>
            <a:endParaRPr lang="ru-RU" sz="2000" dirty="0">
              <a:latin typeface="+mj-lt"/>
            </a:endParaRPr>
          </a:p>
        </p:txBody>
      </p:sp>
      <p:sp>
        <p:nvSpPr>
          <p:cNvPr id="7" name="Прямоугольник 6"/>
          <p:cNvSpPr/>
          <p:nvPr/>
        </p:nvSpPr>
        <p:spPr>
          <a:xfrm>
            <a:off x="179512" y="6237312"/>
            <a:ext cx="5040560"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latin typeface="+mj-lt"/>
              </a:rPr>
              <a:t>на </a:t>
            </a:r>
            <a:r>
              <a:rPr lang="ru-RU" b="1" dirty="0" err="1" smtClean="0">
                <a:solidFill>
                  <a:srgbClr val="002060"/>
                </a:solidFill>
                <a:latin typeface="+mj-lt"/>
              </a:rPr>
              <a:t>рівні</a:t>
            </a:r>
            <a:r>
              <a:rPr lang="ru-RU" b="1" dirty="0" smtClean="0">
                <a:solidFill>
                  <a:srgbClr val="002060"/>
                </a:solidFill>
                <a:latin typeface="+mj-lt"/>
              </a:rPr>
              <a:t> </a:t>
            </a:r>
            <a:r>
              <a:rPr lang="ru-RU" b="1" dirty="0" err="1" smtClean="0">
                <a:solidFill>
                  <a:srgbClr val="002060"/>
                </a:solidFill>
                <a:latin typeface="+mj-lt"/>
              </a:rPr>
              <a:t>повної</a:t>
            </a:r>
            <a:r>
              <a:rPr lang="ru-RU" b="1" dirty="0" smtClean="0">
                <a:solidFill>
                  <a:srgbClr val="002060"/>
                </a:solidFill>
                <a:latin typeface="+mj-lt"/>
              </a:rPr>
              <a:t> </a:t>
            </a:r>
            <a:r>
              <a:rPr lang="ru-RU" b="1" dirty="0" err="1" smtClean="0">
                <a:solidFill>
                  <a:srgbClr val="002060"/>
                </a:solidFill>
                <a:latin typeface="+mj-lt"/>
              </a:rPr>
              <a:t>загальної</a:t>
            </a:r>
            <a:r>
              <a:rPr lang="ru-RU" b="1" dirty="0" smtClean="0">
                <a:solidFill>
                  <a:srgbClr val="002060"/>
                </a:solidFill>
                <a:latin typeface="+mj-lt"/>
              </a:rPr>
              <a:t> </a:t>
            </a:r>
            <a:r>
              <a:rPr lang="ru-RU" b="1" dirty="0" err="1" smtClean="0">
                <a:solidFill>
                  <a:srgbClr val="002060"/>
                </a:solidFill>
                <a:latin typeface="+mj-lt"/>
              </a:rPr>
              <a:t>середньої</a:t>
            </a:r>
            <a:r>
              <a:rPr lang="ru-RU" b="1" dirty="0" smtClean="0">
                <a:solidFill>
                  <a:srgbClr val="002060"/>
                </a:solidFill>
                <a:latin typeface="+mj-lt"/>
              </a:rPr>
              <a:t> </a:t>
            </a:r>
            <a:r>
              <a:rPr lang="ru-RU" b="1" dirty="0" err="1" smtClean="0">
                <a:solidFill>
                  <a:srgbClr val="002060"/>
                </a:solidFill>
                <a:latin typeface="+mj-lt"/>
              </a:rPr>
              <a:t>освіти</a:t>
            </a:r>
            <a:endParaRPr lang="ru-RU" b="1" dirty="0">
              <a:solidFill>
                <a:srgbClr val="002060"/>
              </a:solidFill>
              <a:latin typeface="+mj-lt"/>
            </a:endParaRPr>
          </a:p>
        </p:txBody>
      </p:sp>
      <p:sp>
        <p:nvSpPr>
          <p:cNvPr id="14" name="Прямоугольник 13"/>
          <p:cNvSpPr/>
          <p:nvPr/>
        </p:nvSpPr>
        <p:spPr>
          <a:xfrm>
            <a:off x="755576" y="1844824"/>
            <a:ext cx="7632848" cy="273630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mj-lt"/>
              </a:rPr>
              <a:t>Педагогічні працівники, інші фізичні особи, які провадять педагогічну діяльність і залучені до здійснення освітнього процесу, повинні мати стан фізичного і психічного здоров’я, що не перешкоджає виконанню професійних обов’язків, який </a:t>
            </a:r>
            <a:r>
              <a:rPr lang="uk-UA" sz="2000" b="1" u="sng" dirty="0" smtClean="0">
                <a:solidFill>
                  <a:schemeClr val="tx1"/>
                </a:solidFill>
                <a:latin typeface="+mj-lt"/>
              </a:rPr>
              <a:t>підтверджується відповідним записом в особистій медичній книжці встановленого зразка</a:t>
            </a:r>
            <a:endParaRPr lang="uk-UA" sz="2000" b="1" u="sng" dirty="0">
              <a:solidFill>
                <a:schemeClr val="tx1"/>
              </a:solidFill>
              <a:latin typeface="+mj-lt"/>
            </a:endParaRPr>
          </a:p>
        </p:txBody>
      </p:sp>
    </p:spTree>
  </p:cSld>
  <p:clrMapOvr>
    <a:masterClrMapping/>
  </p:clrMapOvr>
  <p:transition spd="slow">
    <p:strips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624134" y="5949280"/>
            <a:ext cx="1519866" cy="908720"/>
          </a:xfrm>
          <a:prstGeom prst="rect">
            <a:avLst/>
          </a:prstGeom>
          <a:noFill/>
        </p:spPr>
      </p:pic>
      <p:sp>
        <p:nvSpPr>
          <p:cNvPr id="9" name="Прямоугольник 8"/>
          <p:cNvSpPr/>
          <p:nvPr/>
        </p:nvSpPr>
        <p:spPr>
          <a:xfrm>
            <a:off x="2267744" y="1700808"/>
            <a:ext cx="4824536" cy="2862322"/>
          </a:xfrm>
          <a:prstGeom prst="rect">
            <a:avLst/>
          </a:prstGeom>
        </p:spPr>
        <p:txBody>
          <a:bodyPr wrap="square">
            <a:spAutoFit/>
          </a:bodyPr>
          <a:lstStyle/>
          <a:p>
            <a:pPr algn="ctr">
              <a:lnSpc>
                <a:spcPct val="150000"/>
              </a:lnSpc>
            </a:pPr>
            <a:r>
              <a:rPr lang="uk-UA" sz="6000" b="1" dirty="0" smtClean="0">
                <a:solidFill>
                  <a:srgbClr val="002060"/>
                </a:solidFill>
                <a:latin typeface="+mj-lt"/>
                <a:cs typeface="Times New Roman" pitchFamily="18" charset="0"/>
              </a:rPr>
              <a:t>ДЯКУЄМО  </a:t>
            </a:r>
          </a:p>
          <a:p>
            <a:pPr algn="ctr">
              <a:lnSpc>
                <a:spcPct val="150000"/>
              </a:lnSpc>
            </a:pPr>
            <a:r>
              <a:rPr lang="uk-UA" sz="6000" b="1" dirty="0" smtClean="0">
                <a:solidFill>
                  <a:srgbClr val="002060"/>
                </a:solidFill>
                <a:latin typeface="+mj-lt"/>
                <a:cs typeface="Times New Roman" pitchFamily="18" charset="0"/>
              </a:rPr>
              <a:t>ЗА   УВАГУ!</a:t>
            </a:r>
            <a:endParaRPr lang="ru-RU" sz="6000" dirty="0">
              <a:latin typeface="+mj-lt"/>
            </a:endParaRPr>
          </a:p>
        </p:txBody>
      </p:sp>
    </p:spTree>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503040" y="1484784"/>
            <a:ext cx="8640960" cy="3477875"/>
          </a:xfrm>
          <a:prstGeom prst="rect">
            <a:avLst/>
          </a:prstGeom>
        </p:spPr>
        <p:txBody>
          <a:bodyPr wrap="square">
            <a:spAutoFit/>
          </a:bodyPr>
          <a:lstStyle/>
          <a:p>
            <a:pPr algn="ctr"/>
            <a:r>
              <a:rPr lang="uk-UA" sz="4400" b="1" dirty="0" smtClean="0">
                <a:solidFill>
                  <a:srgbClr val="FF0000"/>
                </a:solidFill>
                <a:latin typeface="+mj-lt"/>
              </a:rPr>
              <a:t>Орган ліцензування </a:t>
            </a:r>
            <a:r>
              <a:rPr lang="uk-UA" sz="4400" b="1" dirty="0" smtClean="0">
                <a:solidFill>
                  <a:srgbClr val="002060"/>
                </a:solidFill>
                <a:latin typeface="+mj-lt"/>
              </a:rPr>
              <a:t>– державний орган, уповноважений законом або Кабінетом Міністрів України на здійснення ліцензування господарської діяльності</a:t>
            </a:r>
            <a:endParaRPr lang="uk-UA" sz="4400" b="1" i="1" dirty="0">
              <a:solidFill>
                <a:srgbClr val="002060"/>
              </a:solidFill>
              <a:latin typeface="+mj-lt"/>
              <a:cs typeface="Times New Roman" pitchFamily="18" charset="0"/>
            </a:endParaRPr>
          </a:p>
        </p:txBody>
      </p:sp>
      <p:pic>
        <p:nvPicPr>
          <p:cNvPr id="12290"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7884368" y="6104871"/>
            <a:ext cx="1259632" cy="753128"/>
          </a:xfrm>
          <a:prstGeom prst="rect">
            <a:avLst/>
          </a:prstGeom>
          <a:noFill/>
        </p:spPr>
      </p:pic>
      <p:sp>
        <p:nvSpPr>
          <p:cNvPr id="5" name="Прямоугольник 4"/>
          <p:cNvSpPr/>
          <p:nvPr/>
        </p:nvSpPr>
        <p:spPr>
          <a:xfrm>
            <a:off x="107504" y="6309320"/>
            <a:ext cx="612068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ЗУ </a:t>
            </a:r>
            <a:r>
              <a:rPr lang="uk-UA" sz="2000" b="1" dirty="0" smtClean="0">
                <a:solidFill>
                  <a:srgbClr val="002060"/>
                </a:solidFill>
                <a:latin typeface="+mj-lt"/>
              </a:rPr>
              <a:t>Про ліцензування видів господарської діяльності</a:t>
            </a:r>
            <a:endParaRPr lang="uk-UA" sz="2000" dirty="0">
              <a:solidFill>
                <a:srgbClr val="002060"/>
              </a:solidFill>
              <a:latin typeface="+mj-lt"/>
            </a:endParaRPr>
          </a:p>
        </p:txBody>
      </p:sp>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323528" y="620688"/>
          <a:ext cx="8640960" cy="548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rotWithShape="1">
          <a:blip r:embed="rId6"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5" name="Picture 2" descr="Для чего нужна лицензия на онлайн казино?"/>
          <p:cNvPicPr>
            <a:picLocks noChangeAspect="1" noChangeArrowheads="1"/>
          </p:cNvPicPr>
          <p:nvPr/>
        </p:nvPicPr>
        <p:blipFill>
          <a:blip r:embed="rId7" cstate="print"/>
          <a:srcRect/>
          <a:stretch>
            <a:fillRect/>
          </a:stretch>
        </p:blipFill>
        <p:spPr bwMode="auto">
          <a:xfrm>
            <a:off x="7884368" y="6104871"/>
            <a:ext cx="1259632" cy="753128"/>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sp>
        <p:nvSpPr>
          <p:cNvPr id="6" name="Прямоугольник 5"/>
          <p:cNvSpPr/>
          <p:nvPr/>
        </p:nvSpPr>
        <p:spPr>
          <a:xfrm>
            <a:off x="503040" y="1772816"/>
            <a:ext cx="8640960" cy="3046988"/>
          </a:xfrm>
          <a:prstGeom prst="rect">
            <a:avLst/>
          </a:prstGeom>
        </p:spPr>
        <p:txBody>
          <a:bodyPr wrap="square">
            <a:spAutoFit/>
          </a:bodyPr>
          <a:lstStyle/>
          <a:p>
            <a:pPr algn="ctr"/>
            <a:r>
              <a:rPr lang="uk-UA" sz="4800" b="1" dirty="0" smtClean="0">
                <a:solidFill>
                  <a:srgbClr val="002060"/>
                </a:solidFill>
                <a:latin typeface="+mj-lt"/>
                <a:ea typeface="Times New Roman"/>
              </a:rPr>
              <a:t>ПРО ЛІЦЕНЗІЙНИЙ РЕЄСТР </a:t>
            </a:r>
            <a:r>
              <a:rPr lang="ru-RU" sz="4800" b="1" dirty="0" smtClean="0">
                <a:solidFill>
                  <a:srgbClr val="002060"/>
                </a:solidFill>
                <a:latin typeface="+mj-lt"/>
              </a:rPr>
              <a:t>СУБ’ЄКТІВ ОСВІТНЬОЇ ДІЯЛЬНОСТІ</a:t>
            </a:r>
          </a:p>
          <a:p>
            <a:pPr algn="ctr"/>
            <a:endParaRPr lang="ru-RU" sz="4800" b="1" i="1" dirty="0">
              <a:solidFill>
                <a:srgbClr val="002060"/>
              </a:solidFill>
              <a:latin typeface="Times New Roman" pitchFamily="18" charset="0"/>
              <a:cs typeface="Times New Roman" pitchFamily="18" charset="0"/>
            </a:endParaRPr>
          </a:p>
        </p:txBody>
      </p:sp>
      <p:pic>
        <p:nvPicPr>
          <p:cNvPr id="12290" name="Picture 2" descr="Для чего нужна лицензия на онлайн казино?"/>
          <p:cNvPicPr>
            <a:picLocks noChangeAspect="1" noChangeArrowheads="1"/>
          </p:cNvPicPr>
          <p:nvPr/>
        </p:nvPicPr>
        <p:blipFill>
          <a:blip r:embed="rId3" cstate="print"/>
          <a:srcRect/>
          <a:stretch>
            <a:fillRect/>
          </a:stretch>
        </p:blipFill>
        <p:spPr bwMode="auto">
          <a:xfrm>
            <a:off x="6407696" y="5221978"/>
            <a:ext cx="2736304" cy="1636022"/>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27649" name="Picture 1" descr="D:\Documents\Работа\Ященкова\Методичні рекомендації по НМЦ ПТО\МР ліцензування\Виступи\нарада 27.08.2021\нарада 1.png"/>
          <p:cNvPicPr>
            <a:picLocks noChangeAspect="1" noChangeArrowheads="1"/>
          </p:cNvPicPr>
          <p:nvPr/>
        </p:nvPicPr>
        <p:blipFill>
          <a:blip r:embed="rId3" cstate="print"/>
          <a:srcRect/>
          <a:stretch>
            <a:fillRect/>
          </a:stretch>
        </p:blipFill>
        <p:spPr bwMode="auto">
          <a:xfrm>
            <a:off x="899592" y="692696"/>
            <a:ext cx="7934004" cy="5465096"/>
          </a:xfrm>
          <a:prstGeom prst="rect">
            <a:avLst/>
          </a:prstGeom>
          <a:noFill/>
        </p:spPr>
      </p:pic>
      <p:pic>
        <p:nvPicPr>
          <p:cNvPr id="5" name="Picture 2" descr="Для чего нужна лицензия на онлайн казино?"/>
          <p:cNvPicPr>
            <a:picLocks noChangeAspect="1" noChangeArrowheads="1"/>
          </p:cNvPicPr>
          <p:nvPr/>
        </p:nvPicPr>
        <p:blipFill>
          <a:blip r:embed="rId4" cstate="print"/>
          <a:srcRect/>
          <a:stretch>
            <a:fillRect/>
          </a:stretch>
        </p:blipFill>
        <p:spPr bwMode="auto">
          <a:xfrm>
            <a:off x="7668344" y="5975712"/>
            <a:ext cx="1475656" cy="882287"/>
          </a:xfrm>
          <a:prstGeom prst="rect">
            <a:avLst/>
          </a:prstGeom>
          <a:noFill/>
        </p:spPr>
      </p:pic>
      <p:sp>
        <p:nvSpPr>
          <p:cNvPr id="6" name="Овал 5"/>
          <p:cNvSpPr/>
          <p:nvPr/>
        </p:nvSpPr>
        <p:spPr>
          <a:xfrm>
            <a:off x="3851920" y="1412776"/>
            <a:ext cx="9361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duotone>
              <a:prstClr val="black"/>
              <a:schemeClr val="accent3">
                <a:tint val="45000"/>
                <a:satMod val="400000"/>
              </a:schemeClr>
            </a:duotone>
            <a:extLst/>
          </a:blip>
          <a:srcRect r="76900"/>
          <a:stretch/>
        </p:blipFill>
        <p:spPr>
          <a:xfrm>
            <a:off x="0" y="0"/>
            <a:ext cx="785786" cy="727589"/>
          </a:xfrm>
          <a:prstGeom prst="rect">
            <a:avLst/>
          </a:prstGeom>
          <a:effectLst>
            <a:glow rad="63500">
              <a:schemeClr val="accent3">
                <a:satMod val="175000"/>
                <a:alpha val="40000"/>
              </a:schemeClr>
            </a:glow>
          </a:effectLst>
        </p:spPr>
      </p:pic>
      <p:pic>
        <p:nvPicPr>
          <p:cNvPr id="43010" name="Picture 2" descr="D:\Documents\Работа\Ященкова\Методичні рекомендації по НМЦ ПТО\МР ліцензування\Виступи\нарада 27.08.2021\нарада 2.png"/>
          <p:cNvPicPr>
            <a:picLocks noChangeAspect="1" noChangeArrowheads="1"/>
          </p:cNvPicPr>
          <p:nvPr/>
        </p:nvPicPr>
        <p:blipFill>
          <a:blip r:embed="rId3" cstate="print"/>
          <a:srcRect/>
          <a:stretch>
            <a:fillRect/>
          </a:stretch>
        </p:blipFill>
        <p:spPr bwMode="auto">
          <a:xfrm>
            <a:off x="395536" y="764704"/>
            <a:ext cx="8496944" cy="5962768"/>
          </a:xfrm>
          <a:prstGeom prst="rect">
            <a:avLst/>
          </a:prstGeom>
          <a:noFill/>
        </p:spPr>
      </p:pic>
      <p:pic>
        <p:nvPicPr>
          <p:cNvPr id="7" name="Picture 2" descr="Для чего нужна лицензия на онлайн казино?"/>
          <p:cNvPicPr>
            <a:picLocks noChangeAspect="1" noChangeArrowheads="1"/>
          </p:cNvPicPr>
          <p:nvPr/>
        </p:nvPicPr>
        <p:blipFill>
          <a:blip r:embed="rId4" cstate="print"/>
          <a:srcRect/>
          <a:stretch>
            <a:fillRect/>
          </a:stretch>
        </p:blipFill>
        <p:spPr bwMode="auto">
          <a:xfrm>
            <a:off x="7956376" y="6147924"/>
            <a:ext cx="1187624" cy="710075"/>
          </a:xfrm>
          <a:prstGeom prst="rect">
            <a:avLst/>
          </a:prstGeom>
          <a:noFill/>
        </p:spPr>
      </p:pic>
      <p:sp>
        <p:nvSpPr>
          <p:cNvPr id="8" name="Прямоугольник 7"/>
          <p:cNvSpPr/>
          <p:nvPr/>
        </p:nvSpPr>
        <p:spPr>
          <a:xfrm>
            <a:off x="6300192" y="116632"/>
            <a:ext cx="27363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rgbClr val="002060"/>
                </a:solidFill>
                <a:latin typeface="+mj-lt"/>
                <a:ea typeface="Times New Roman"/>
              </a:rPr>
              <a:t>ЛІЦЕНЗІЙНИЙ РЕЄСТР</a:t>
            </a:r>
            <a:endParaRPr lang="ru-RU" sz="2000" dirty="0">
              <a:latin typeface="+mj-lt"/>
            </a:endParaRPr>
          </a:p>
        </p:txBody>
      </p:sp>
      <p:sp>
        <p:nvSpPr>
          <p:cNvPr id="9" name="Овал 8"/>
          <p:cNvSpPr/>
          <p:nvPr/>
        </p:nvSpPr>
        <p:spPr>
          <a:xfrm>
            <a:off x="2555776" y="2276872"/>
            <a:ext cx="129614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6424</TotalTime>
  <Words>2223</Words>
  <Application>Microsoft Office PowerPoint</Application>
  <PresentationFormat>Экран (4:3)</PresentationFormat>
  <Paragraphs>191</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До здобувачів ліцензій (ліцензіатів) належать:</vt:lpstr>
      <vt:lpstr>ЛІЦЕНЗОВАНИЙ ОБСЯГ</vt:lpstr>
      <vt:lpstr>МІСЦЕ ПРОВАДЖЕННЯ ОСВІТНЬОЇ ДІЯЛЬНОСТІ</vt:lpstr>
      <vt:lpstr>Організаційні вимоги</vt:lpstr>
      <vt:lpstr>Організаційні вимоги</vt:lpstr>
      <vt:lpstr>Організаційні вимоги</vt:lpstr>
      <vt:lpstr>Організаційні вимоги</vt:lpstr>
      <vt:lpstr>Організаційні вимоги</vt:lpstr>
      <vt:lpstr>Кадрові вимоги</vt:lpstr>
      <vt:lpstr>Кадрові вимоги</vt:lpstr>
      <vt:lpstr>Технологічні вимоги  матеріально-технічного забезпечення </vt:lpstr>
      <vt:lpstr>Технологічні вимоги  навчально-методичного забезпечення </vt:lpstr>
      <vt:lpstr>Технологічні вимоги  навчально-методичного забезпечення </vt:lpstr>
      <vt:lpstr>Технологічні вимоги інформаційного забезпечення  </vt:lpstr>
      <vt:lpstr>Вимоги з підготовки іноземців та осіб без громадянства</vt:lpstr>
      <vt:lpstr>Спеціальні вимоги </vt:lpstr>
      <vt:lpstr>Слайд 44</vt:lpstr>
      <vt:lpstr>Кадрові вимоги </vt:lpstr>
      <vt:lpstr>Слайд 46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Director</cp:lastModifiedBy>
  <cp:revision>956</cp:revision>
  <dcterms:created xsi:type="dcterms:W3CDTF">2016-04-28T08:27:38Z</dcterms:created>
  <dcterms:modified xsi:type="dcterms:W3CDTF">2021-08-27T05:35:56Z</dcterms:modified>
</cp:coreProperties>
</file>