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7" r:id="rId11"/>
    <p:sldId id="266" r:id="rId12"/>
    <p:sldId id="268" r:id="rId13"/>
    <p:sldId id="269" r:id="rId14"/>
    <p:sldId id="270" r:id="rId15"/>
    <p:sldId id="271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96" y="-57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pPr/>
              <a:t>10/18/2022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 фотографі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10/18/2022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азва та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10/18/2022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10/18/2022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10/18/2022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10/18/2022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колонки з малю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10/18/2022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10/18/2022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10/18/2022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10/18/2022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10/18/2022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10/18/2022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10/18/2022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10/18/2022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10/18/2022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10/18/2022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10/18/2022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524C310-439D-C599-FC5D-FBE02ED723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543" y="1847562"/>
            <a:ext cx="8791575" cy="2387600"/>
          </a:xfrm>
        </p:spPr>
        <p:txBody>
          <a:bodyPr>
            <a:normAutofit fontScale="90000"/>
          </a:bodyPr>
          <a:lstStyle/>
          <a:p>
            <a:pPr algn="ctr"/>
            <a:r>
              <a:rPr lang="uk-UA">
                <a:latin typeface="Times New Roman" panose="02020603050405020304" pitchFamily="18" charset="0"/>
                <a:cs typeface="Times New Roman" panose="02020603050405020304" pitchFamily="18" charset="0"/>
              </a:rPr>
              <a:t>ефективне використання електронних засобів навчання в освітньому процесі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xmlns="" id="{7A00713A-414C-3CFC-2842-39E4C5E7DA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7566" y="6598227"/>
            <a:ext cx="9042690" cy="123393"/>
          </a:xfrm>
        </p:spPr>
        <p:txBody>
          <a:bodyPr>
            <a:normAutofit fontScale="25000" lnSpcReduction="20000"/>
          </a:bodyPr>
          <a:lstStyle/>
          <a:p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Підготувала майстер в/н державного навчального закладу «Охтирський центр професійно-технічної освіти» Богатир А.С. </a:t>
            </a:r>
          </a:p>
        </p:txBody>
      </p:sp>
    </p:spTree>
    <p:extLst>
      <p:ext uri="{BB962C8B-B14F-4D97-AF65-F5344CB8AC3E}">
        <p14:creationId xmlns:p14="http://schemas.microsoft.com/office/powerpoint/2010/main" xmlns="" val="2515658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42A62C1E-C074-4B9F-A126-5A6EB809163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6="http://schemas.microsoft.com/office/drawing/2014/main" xmlns:p14="http://schemas.microsoft.com/office/powerpoint/2010/main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AFAAC72B-1468-4A61-818C-9D6740A34B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3" name="Rectangle 5">
              <a:extLst>
                <a:ext uri="{FF2B5EF4-FFF2-40B4-BE49-F238E27FC236}">
                  <a16:creationId xmlns:a16="http://schemas.microsoft.com/office/drawing/2014/main" xmlns="" id="{DE7BA23F-CC7D-4F24-AA5D-87499F59820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xmlns="" id="{01DA9AA6-9ED7-44A9-B89A-11D0F25AE2C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xmlns="" id="{A01F0F80-5D96-4187-B1CF-7B7431005C0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" name="Rectangle 8">
              <a:extLst>
                <a:ext uri="{FF2B5EF4-FFF2-40B4-BE49-F238E27FC236}">
                  <a16:creationId xmlns:a16="http://schemas.microsoft.com/office/drawing/2014/main" xmlns="" id="{91BC74D8-180D-4752-8DB9-505286F1A3A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xmlns="" id="{2BE69DAC-23FF-40E7-85CE-FBD085B37C6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xmlns="" id="{382513DE-28E5-4321-8AD8-DFF9A5D8825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xmlns="" id="{AB55DF4F-428E-4489-BE27-81764204362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xmlns="" id="{1B7FA976-0B14-4F79-8941-DE4DBC02144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xmlns="" id="{CEFDC5BE-6BCF-4416-9519-1BD9689B73F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xmlns="" id="{FDB8EB04-E349-4D57-BBB2-92BFE445021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xmlns="" id="{7D4FB99B-8938-4DEB-A48C-3BE646BA62A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6">
              <a:extLst>
                <a:ext uri="{FF2B5EF4-FFF2-40B4-BE49-F238E27FC236}">
                  <a16:creationId xmlns:a16="http://schemas.microsoft.com/office/drawing/2014/main" xmlns="" id="{668F5E6F-41A9-43EC-993A-5521B263DD5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xmlns="" id="{5A1F62AA-D053-4902-92FF-68F46F1AE6E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8">
              <a:extLst>
                <a:ext uri="{FF2B5EF4-FFF2-40B4-BE49-F238E27FC236}">
                  <a16:creationId xmlns:a16="http://schemas.microsoft.com/office/drawing/2014/main" xmlns="" id="{54B35167-8C7F-4B4F-8237-6D71249CAF1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9">
              <a:extLst>
                <a:ext uri="{FF2B5EF4-FFF2-40B4-BE49-F238E27FC236}">
                  <a16:creationId xmlns:a16="http://schemas.microsoft.com/office/drawing/2014/main" xmlns="" id="{5E227694-C57C-4F1D-AF07-8D0EC3F68B8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0">
              <a:extLst>
                <a:ext uri="{FF2B5EF4-FFF2-40B4-BE49-F238E27FC236}">
                  <a16:creationId xmlns:a16="http://schemas.microsoft.com/office/drawing/2014/main" xmlns="" id="{5839C01B-00BF-4880-B3D7-88C84DD1AF2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1">
              <a:extLst>
                <a:ext uri="{FF2B5EF4-FFF2-40B4-BE49-F238E27FC236}">
                  <a16:creationId xmlns:a16="http://schemas.microsoft.com/office/drawing/2014/main" xmlns="" id="{66C6C7C1-7ACD-4545-BA06-5379AA3CCF7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2">
              <a:extLst>
                <a:ext uri="{FF2B5EF4-FFF2-40B4-BE49-F238E27FC236}">
                  <a16:creationId xmlns:a16="http://schemas.microsoft.com/office/drawing/2014/main" xmlns="" id="{28491955-6EBA-4E18-A945-B932BF04045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3">
              <a:extLst>
                <a:ext uri="{FF2B5EF4-FFF2-40B4-BE49-F238E27FC236}">
                  <a16:creationId xmlns:a16="http://schemas.microsoft.com/office/drawing/2014/main" xmlns="" id="{75E5F549-BC29-4753-AFF3-51A22F9530C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4">
              <a:extLst>
                <a:ext uri="{FF2B5EF4-FFF2-40B4-BE49-F238E27FC236}">
                  <a16:creationId xmlns:a16="http://schemas.microsoft.com/office/drawing/2014/main" xmlns="" id="{843F9AF2-0061-417E-A0DD-D7C445484EB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5">
              <a:extLst>
                <a:ext uri="{FF2B5EF4-FFF2-40B4-BE49-F238E27FC236}">
                  <a16:creationId xmlns:a16="http://schemas.microsoft.com/office/drawing/2014/main" xmlns="" id="{441782E9-AB6A-4CF3-9891-3296C9F46DC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6">
              <a:extLst>
                <a:ext uri="{FF2B5EF4-FFF2-40B4-BE49-F238E27FC236}">
                  <a16:creationId xmlns:a16="http://schemas.microsoft.com/office/drawing/2014/main" xmlns="" id="{0011C945-E97D-4B05-AEF3-C4B7E14C1A2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7">
              <a:extLst>
                <a:ext uri="{FF2B5EF4-FFF2-40B4-BE49-F238E27FC236}">
                  <a16:creationId xmlns:a16="http://schemas.microsoft.com/office/drawing/2014/main" xmlns="" id="{E027A564-E1CF-4BD2-B2A3-05DFEA1D95D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8">
              <a:extLst>
                <a:ext uri="{FF2B5EF4-FFF2-40B4-BE49-F238E27FC236}">
                  <a16:creationId xmlns:a16="http://schemas.microsoft.com/office/drawing/2014/main" xmlns="" id="{3EDB7B30-4D98-4873-83A0-409BFA72526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9">
              <a:extLst>
                <a:ext uri="{FF2B5EF4-FFF2-40B4-BE49-F238E27FC236}">
                  <a16:creationId xmlns:a16="http://schemas.microsoft.com/office/drawing/2014/main" xmlns="" id="{5213EC14-8315-452D-8459-3D37691A388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0">
              <a:extLst>
                <a:ext uri="{FF2B5EF4-FFF2-40B4-BE49-F238E27FC236}">
                  <a16:creationId xmlns:a16="http://schemas.microsoft.com/office/drawing/2014/main" xmlns="" id="{9A398B2F-C37F-4EEA-A23D-51B55F600DE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1">
              <a:extLst>
                <a:ext uri="{FF2B5EF4-FFF2-40B4-BE49-F238E27FC236}">
                  <a16:creationId xmlns:a16="http://schemas.microsoft.com/office/drawing/2014/main" xmlns="" id="{FA8C1A2E-3302-4D50-BE7D-4A4BDD25E50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Freeform 32">
              <a:extLst>
                <a:ext uri="{FF2B5EF4-FFF2-40B4-BE49-F238E27FC236}">
                  <a16:creationId xmlns:a16="http://schemas.microsoft.com/office/drawing/2014/main" xmlns="" id="{2B777039-FD88-4624-86A1-2466E07CBC7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1" name="Rectangle 33">
              <a:extLst>
                <a:ext uri="{FF2B5EF4-FFF2-40B4-BE49-F238E27FC236}">
                  <a16:creationId xmlns:a16="http://schemas.microsoft.com/office/drawing/2014/main" xmlns="" id="{F5BBAC42-91EE-4166-AE92-D9B8E93A657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2" name="Freeform 34">
              <a:extLst>
                <a:ext uri="{FF2B5EF4-FFF2-40B4-BE49-F238E27FC236}">
                  <a16:creationId xmlns:a16="http://schemas.microsoft.com/office/drawing/2014/main" xmlns="" id="{C4F2A499-1D75-4098-A69A-46F1BBCDEDD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5">
              <a:extLst>
                <a:ext uri="{FF2B5EF4-FFF2-40B4-BE49-F238E27FC236}">
                  <a16:creationId xmlns:a16="http://schemas.microsoft.com/office/drawing/2014/main" xmlns="" id="{BEC3B11A-8CD5-49CE-B430-62523671C43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6">
              <a:extLst>
                <a:ext uri="{FF2B5EF4-FFF2-40B4-BE49-F238E27FC236}">
                  <a16:creationId xmlns:a16="http://schemas.microsoft.com/office/drawing/2014/main" xmlns="" id="{6DF23043-CE13-4BD7-A5B1-160E54D2655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7">
              <a:extLst>
                <a:ext uri="{FF2B5EF4-FFF2-40B4-BE49-F238E27FC236}">
                  <a16:creationId xmlns:a16="http://schemas.microsoft.com/office/drawing/2014/main" xmlns="" id="{855D1673-334D-4ADA-B7A4-3A93ABA0F48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8">
              <a:extLst>
                <a:ext uri="{FF2B5EF4-FFF2-40B4-BE49-F238E27FC236}">
                  <a16:creationId xmlns:a16="http://schemas.microsoft.com/office/drawing/2014/main" xmlns="" id="{A0540102-6F39-4192-B853-36A8304CAEF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39">
              <a:extLst>
                <a:ext uri="{FF2B5EF4-FFF2-40B4-BE49-F238E27FC236}">
                  <a16:creationId xmlns:a16="http://schemas.microsoft.com/office/drawing/2014/main" xmlns="" id="{FE7B2F63-B5E0-457B-8BDA-296AF0D6DFA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0">
              <a:extLst>
                <a:ext uri="{FF2B5EF4-FFF2-40B4-BE49-F238E27FC236}">
                  <a16:creationId xmlns:a16="http://schemas.microsoft.com/office/drawing/2014/main" xmlns="" id="{8AE74BF9-DD70-4138-AEA2-9E92FA54C3C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1">
              <a:extLst>
                <a:ext uri="{FF2B5EF4-FFF2-40B4-BE49-F238E27FC236}">
                  <a16:creationId xmlns:a16="http://schemas.microsoft.com/office/drawing/2014/main" xmlns="" id="{D57F9876-DDD6-4CDB-8CA3-3111229CB2D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2">
              <a:extLst>
                <a:ext uri="{FF2B5EF4-FFF2-40B4-BE49-F238E27FC236}">
                  <a16:creationId xmlns:a16="http://schemas.microsoft.com/office/drawing/2014/main" xmlns="" id="{D47958BA-B87B-43D9-B93E-988D8F20601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3">
              <a:extLst>
                <a:ext uri="{FF2B5EF4-FFF2-40B4-BE49-F238E27FC236}">
                  <a16:creationId xmlns:a16="http://schemas.microsoft.com/office/drawing/2014/main" xmlns="" id="{6803A143-4A93-479A-859F-BC981C5E75B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Freeform 44">
              <a:extLst>
                <a:ext uri="{FF2B5EF4-FFF2-40B4-BE49-F238E27FC236}">
                  <a16:creationId xmlns:a16="http://schemas.microsoft.com/office/drawing/2014/main" xmlns="" id="{5CC5C31E-616F-4351-944F-550BD278E46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3" name="Rectangle 45">
              <a:extLst>
                <a:ext uri="{FF2B5EF4-FFF2-40B4-BE49-F238E27FC236}">
                  <a16:creationId xmlns:a16="http://schemas.microsoft.com/office/drawing/2014/main" xmlns="" id="{E8BB0EFF-C194-4679-AEC8-C6FADD255AB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4" name="Freeform 46">
              <a:extLst>
                <a:ext uri="{FF2B5EF4-FFF2-40B4-BE49-F238E27FC236}">
                  <a16:creationId xmlns:a16="http://schemas.microsoft.com/office/drawing/2014/main" xmlns="" id="{5C5DCB57-D4AE-4565-AC0D-3CADFE7FD15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7">
              <a:extLst>
                <a:ext uri="{FF2B5EF4-FFF2-40B4-BE49-F238E27FC236}">
                  <a16:creationId xmlns:a16="http://schemas.microsoft.com/office/drawing/2014/main" xmlns="" id="{93D5FBB1-89CF-4233-BE4A-80A60AA2287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8">
              <a:extLst>
                <a:ext uri="{FF2B5EF4-FFF2-40B4-BE49-F238E27FC236}">
                  <a16:creationId xmlns:a16="http://schemas.microsoft.com/office/drawing/2014/main" xmlns="" id="{159AEC9A-0D77-41B5-847A-9DC41199E2E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49">
              <a:extLst>
                <a:ext uri="{FF2B5EF4-FFF2-40B4-BE49-F238E27FC236}">
                  <a16:creationId xmlns:a16="http://schemas.microsoft.com/office/drawing/2014/main" xmlns="" id="{ED3F4044-CEFD-495A-8475-FC1A31C7CAF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0">
              <a:extLst>
                <a:ext uri="{FF2B5EF4-FFF2-40B4-BE49-F238E27FC236}">
                  <a16:creationId xmlns:a16="http://schemas.microsoft.com/office/drawing/2014/main" xmlns="" id="{F757E84F-F23F-433B-AFFC-2458F79580F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1">
              <a:extLst>
                <a:ext uri="{FF2B5EF4-FFF2-40B4-BE49-F238E27FC236}">
                  <a16:creationId xmlns:a16="http://schemas.microsoft.com/office/drawing/2014/main" xmlns="" id="{B5299AC1-77AA-4E3B-9906-E74667C2F62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2">
              <a:extLst>
                <a:ext uri="{FF2B5EF4-FFF2-40B4-BE49-F238E27FC236}">
                  <a16:creationId xmlns:a16="http://schemas.microsoft.com/office/drawing/2014/main" xmlns="" id="{04ACF07A-AC80-4798-80C1-12A20694615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3">
              <a:extLst>
                <a:ext uri="{FF2B5EF4-FFF2-40B4-BE49-F238E27FC236}">
                  <a16:creationId xmlns:a16="http://schemas.microsoft.com/office/drawing/2014/main" xmlns="" id="{26021A8B-6608-47E6-BCA3-604B36A79DA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4">
              <a:extLst>
                <a:ext uri="{FF2B5EF4-FFF2-40B4-BE49-F238E27FC236}">
                  <a16:creationId xmlns:a16="http://schemas.microsoft.com/office/drawing/2014/main" xmlns="" id="{304A353F-3DAA-4EAF-B03C-894303825D7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5">
              <a:extLst>
                <a:ext uri="{FF2B5EF4-FFF2-40B4-BE49-F238E27FC236}">
                  <a16:creationId xmlns:a16="http://schemas.microsoft.com/office/drawing/2014/main" xmlns="" id="{41725314-ECC6-43BA-942E-59B57436D9D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6">
              <a:extLst>
                <a:ext uri="{FF2B5EF4-FFF2-40B4-BE49-F238E27FC236}">
                  <a16:creationId xmlns:a16="http://schemas.microsoft.com/office/drawing/2014/main" xmlns="" id="{6D630F64-A97A-4544-9770-C7A59B0413B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7">
              <a:extLst>
                <a:ext uri="{FF2B5EF4-FFF2-40B4-BE49-F238E27FC236}">
                  <a16:creationId xmlns:a16="http://schemas.microsoft.com/office/drawing/2014/main" xmlns="" id="{409BC0A2-5953-4975-BDAA-05BC3002DD9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6" name="Freeform 58">
              <a:extLst>
                <a:ext uri="{FF2B5EF4-FFF2-40B4-BE49-F238E27FC236}">
                  <a16:creationId xmlns:a16="http://schemas.microsoft.com/office/drawing/2014/main" xmlns="" id="{BD1C4CCF-2F20-4FC7-B197-1C6478471A5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6102FEB-3101-322B-4AC9-0D171FC97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7233" y="4539573"/>
            <a:ext cx="8957534" cy="118283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/>
              <a:t>InsigНts</a:t>
            </a:r>
          </a:p>
        </p:txBody>
      </p:sp>
      <p:sp>
        <p:nvSpPr>
          <p:cNvPr id="68" name="Round Diagonal Corner Rectangle 6">
            <a:extLst>
              <a:ext uri="{FF2B5EF4-FFF2-40B4-BE49-F238E27FC236}">
                <a16:creationId xmlns:a16="http://schemas.microsoft.com/office/drawing/2014/main" xmlns="" id="{98F6821F-C46B-4236-BF82-0110C9079A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66974" y="639965"/>
            <a:ext cx="10879991" cy="3598548"/>
          </a:xfrm>
          <a:prstGeom prst="round2DiagRect">
            <a:avLst>
              <a:gd name="adj1" fmla="val 9529"/>
              <a:gd name="adj2" fmla="val 0"/>
            </a:avLst>
          </a:prstGeom>
          <a:solidFill>
            <a:srgbClr val="FFFFFF"/>
          </a:solidFill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Рисунок 3">
            <a:extLst>
              <a:ext uri="{FF2B5EF4-FFF2-40B4-BE49-F238E27FC236}">
                <a16:creationId xmlns:a16="http://schemas.microsoft.com/office/drawing/2014/main" xmlns="" id="{6E3F0385-9D2A-3E10-42C4-5EE9F66135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51" t="11758" r="-751" b="44197"/>
          <a:stretch/>
        </p:blipFill>
        <p:spPr>
          <a:xfrm>
            <a:off x="987014" y="951493"/>
            <a:ext cx="3310219" cy="2975493"/>
          </a:xfrm>
          <a:prstGeom prst="rect">
            <a:avLst/>
          </a:prstGeom>
        </p:spPr>
      </p:pic>
      <p:pic>
        <p:nvPicPr>
          <p:cNvPr id="4" name="Рисунок 4">
            <a:extLst>
              <a:ext uri="{FF2B5EF4-FFF2-40B4-BE49-F238E27FC236}">
                <a16:creationId xmlns:a16="http://schemas.microsoft.com/office/drawing/2014/main" xmlns="" id="{BC40D96E-20E0-D1A1-178F-A543B507519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62" t="11848" r="-1466" b="44232"/>
          <a:stretch/>
        </p:blipFill>
        <p:spPr>
          <a:xfrm>
            <a:off x="4449025" y="951493"/>
            <a:ext cx="3319744" cy="2975493"/>
          </a:xfrm>
          <a:prstGeom prst="rect">
            <a:avLst/>
          </a:prstGeom>
        </p:spPr>
      </p:pic>
      <p:pic>
        <p:nvPicPr>
          <p:cNvPr id="5" name="Рисунок 5">
            <a:extLst>
              <a:ext uri="{FF2B5EF4-FFF2-40B4-BE49-F238E27FC236}">
                <a16:creationId xmlns:a16="http://schemas.microsoft.com/office/drawing/2014/main" xmlns="" id="{276057B7-1C59-91B0-4693-709548677E0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410" t="11657" r="407" b="44423"/>
          <a:stretch/>
        </p:blipFill>
        <p:spPr>
          <a:xfrm>
            <a:off x="7920560" y="951493"/>
            <a:ext cx="3319744" cy="2975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853306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19AFBE53-1417-406B-8083-DBE0DA72F29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6="http://schemas.microsoft.com/office/drawing/2014/main" xmlns:p14="http://schemas.microsoft.com/office/powerpoint/2010/main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FB9EE4F0-B261-4AB0-BEE3-AA9DD198FC4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>
              <a:extLst>
                <a:ext uri="{FF2B5EF4-FFF2-40B4-BE49-F238E27FC236}">
                  <a16:creationId xmlns:a16="http://schemas.microsoft.com/office/drawing/2014/main" xmlns="" id="{2E326B6E-9130-4E5B-8C29-0412BDFD525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xmlns="" id="{D15BBE67-0A7A-4318-94C9-9EDC68E9E4C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xmlns="" id="{6C189044-A310-4008-ABE3-A833238AA18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>
              <a:extLst>
                <a:ext uri="{FF2B5EF4-FFF2-40B4-BE49-F238E27FC236}">
                  <a16:creationId xmlns:a16="http://schemas.microsoft.com/office/drawing/2014/main" xmlns="" id="{714E393D-E3AB-4084-8580-2EC4D75B0BC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xmlns="" id="{5407A34B-6BDC-4CC4-9D15-2E71F3DB40C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xmlns="" id="{5E952981-3D27-403A-9B35-142261662E3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xmlns="" id="{339D7F6E-841D-4697-A877-0F25113BAFA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xmlns="" id="{226F9E1B-2970-4504-8E6C-1A42D05FC21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xmlns="" id="{6F11A9CB-BE43-4423-987B-B43046D146C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xmlns="" id="{F21925AB-CEC6-4210-929C-5BAB1C95799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xmlns="" id="{9B4BB7F4-36A3-49C5-A85E-660BF090142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xmlns="" id="{89A82E2C-666C-4E88-B3A9-C95B5AE94DC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xmlns="" id="{1363187E-6516-4018-A78B-CE0F7F23218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>
              <a:extLst>
                <a:ext uri="{FF2B5EF4-FFF2-40B4-BE49-F238E27FC236}">
                  <a16:creationId xmlns:a16="http://schemas.microsoft.com/office/drawing/2014/main" xmlns="" id="{3FF62829-5C7E-4110-A186-F4E8655E29F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>
              <a:extLst>
                <a:ext uri="{FF2B5EF4-FFF2-40B4-BE49-F238E27FC236}">
                  <a16:creationId xmlns:a16="http://schemas.microsoft.com/office/drawing/2014/main" xmlns="" id="{87E9C9B7-0C7F-44A7-B610-5B095C4425A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xmlns="" id="{3037E5EC-D21D-4C3F-B081-B46C3B47CF6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>
              <a:extLst>
                <a:ext uri="{FF2B5EF4-FFF2-40B4-BE49-F238E27FC236}">
                  <a16:creationId xmlns:a16="http://schemas.microsoft.com/office/drawing/2014/main" xmlns="" id="{EAE8AAB2-DE35-4AED-8C9C-0718A33A846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xmlns="" id="{062ACCDA-6A76-4812-BA3A-F3C6E14438E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>
              <a:extLst>
                <a:ext uri="{FF2B5EF4-FFF2-40B4-BE49-F238E27FC236}">
                  <a16:creationId xmlns:a16="http://schemas.microsoft.com/office/drawing/2014/main" xmlns="" id="{38825C85-74E0-4664-95AC-682625B9916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>
              <a:extLst>
                <a:ext uri="{FF2B5EF4-FFF2-40B4-BE49-F238E27FC236}">
                  <a16:creationId xmlns:a16="http://schemas.microsoft.com/office/drawing/2014/main" xmlns="" id="{D87E8B0A-2B1D-48E5-8107-F2855CFFD27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>
              <a:extLst>
                <a:ext uri="{FF2B5EF4-FFF2-40B4-BE49-F238E27FC236}">
                  <a16:creationId xmlns:a16="http://schemas.microsoft.com/office/drawing/2014/main" xmlns="" id="{E46FC211-5F4B-478B-8761-A65D2116650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>
              <a:extLst>
                <a:ext uri="{FF2B5EF4-FFF2-40B4-BE49-F238E27FC236}">
                  <a16:creationId xmlns:a16="http://schemas.microsoft.com/office/drawing/2014/main" xmlns="" id="{43C493A4-4703-4917-A281-F15E323F147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>
              <a:extLst>
                <a:ext uri="{FF2B5EF4-FFF2-40B4-BE49-F238E27FC236}">
                  <a16:creationId xmlns:a16="http://schemas.microsoft.com/office/drawing/2014/main" xmlns="" id="{4B369EDA-1458-423B-839F-4FB0EE92040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>
              <a:extLst>
                <a:ext uri="{FF2B5EF4-FFF2-40B4-BE49-F238E27FC236}">
                  <a16:creationId xmlns:a16="http://schemas.microsoft.com/office/drawing/2014/main" xmlns="" id="{DB5E8117-FFBB-49D5-87C6-24D8E06CE37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>
              <a:extLst>
                <a:ext uri="{FF2B5EF4-FFF2-40B4-BE49-F238E27FC236}">
                  <a16:creationId xmlns:a16="http://schemas.microsoft.com/office/drawing/2014/main" xmlns="" id="{04D5DC4A-7C40-4236-B475-FA6AA436949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>
              <a:extLst>
                <a:ext uri="{FF2B5EF4-FFF2-40B4-BE49-F238E27FC236}">
                  <a16:creationId xmlns:a16="http://schemas.microsoft.com/office/drawing/2014/main" xmlns="" id="{76858373-C51B-4201-80F4-80331670419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>
              <a:extLst>
                <a:ext uri="{FF2B5EF4-FFF2-40B4-BE49-F238E27FC236}">
                  <a16:creationId xmlns:a16="http://schemas.microsoft.com/office/drawing/2014/main" xmlns="" id="{D159A53F-DA7E-4CD5-AA84-55B3AC5EEA4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>
              <a:extLst>
                <a:ext uri="{FF2B5EF4-FFF2-40B4-BE49-F238E27FC236}">
                  <a16:creationId xmlns:a16="http://schemas.microsoft.com/office/drawing/2014/main" xmlns="" id="{E4B70A8B-09AC-45AA-952C-242D7E14746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>
              <a:extLst>
                <a:ext uri="{FF2B5EF4-FFF2-40B4-BE49-F238E27FC236}">
                  <a16:creationId xmlns:a16="http://schemas.microsoft.com/office/drawing/2014/main" xmlns="" id="{63C8CAD6-F5BE-4961-AC48-2A34FA4E778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>
              <a:extLst>
                <a:ext uri="{FF2B5EF4-FFF2-40B4-BE49-F238E27FC236}">
                  <a16:creationId xmlns:a16="http://schemas.microsoft.com/office/drawing/2014/main" xmlns="" id="{AEBA7DBD-C171-47A7-9249-562A06AC2B6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>
              <a:extLst>
                <a:ext uri="{FF2B5EF4-FFF2-40B4-BE49-F238E27FC236}">
                  <a16:creationId xmlns:a16="http://schemas.microsoft.com/office/drawing/2014/main" xmlns="" id="{80F934E3-6775-4A9E-8666-7D050E4287B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>
              <a:extLst>
                <a:ext uri="{FF2B5EF4-FFF2-40B4-BE49-F238E27FC236}">
                  <a16:creationId xmlns:a16="http://schemas.microsoft.com/office/drawing/2014/main" xmlns="" id="{F7E8F3A1-E3AE-4A22-82FE-71C4C163AF2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>
              <a:extLst>
                <a:ext uri="{FF2B5EF4-FFF2-40B4-BE49-F238E27FC236}">
                  <a16:creationId xmlns:a16="http://schemas.microsoft.com/office/drawing/2014/main" xmlns="" id="{27DFF928-27F3-44A1-9468-219DD390BE0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>
              <a:extLst>
                <a:ext uri="{FF2B5EF4-FFF2-40B4-BE49-F238E27FC236}">
                  <a16:creationId xmlns:a16="http://schemas.microsoft.com/office/drawing/2014/main" xmlns="" id="{47C61A3E-9A0A-4547-9B8A-DD8CD6D473D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>
              <a:extLst>
                <a:ext uri="{FF2B5EF4-FFF2-40B4-BE49-F238E27FC236}">
                  <a16:creationId xmlns:a16="http://schemas.microsoft.com/office/drawing/2014/main" xmlns="" id="{FC684095-4805-413B-A9EB-63A2417B53F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>
              <a:extLst>
                <a:ext uri="{FF2B5EF4-FFF2-40B4-BE49-F238E27FC236}">
                  <a16:creationId xmlns:a16="http://schemas.microsoft.com/office/drawing/2014/main" xmlns="" id="{AF830B5E-DCF9-4CBD-8746-C5219013D85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>
              <a:extLst>
                <a:ext uri="{FF2B5EF4-FFF2-40B4-BE49-F238E27FC236}">
                  <a16:creationId xmlns:a16="http://schemas.microsoft.com/office/drawing/2014/main" xmlns="" id="{FE6882C0-1C73-4E53-A884-3202385D7C2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>
              <a:extLst>
                <a:ext uri="{FF2B5EF4-FFF2-40B4-BE49-F238E27FC236}">
                  <a16:creationId xmlns:a16="http://schemas.microsoft.com/office/drawing/2014/main" xmlns="" id="{9611015E-699B-4BA5-A162-8BABC91454C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>
              <a:extLst>
                <a:ext uri="{FF2B5EF4-FFF2-40B4-BE49-F238E27FC236}">
                  <a16:creationId xmlns:a16="http://schemas.microsoft.com/office/drawing/2014/main" xmlns="" id="{8C6A611F-CBE4-46B7-96F6-803B2D2607B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>
              <a:extLst>
                <a:ext uri="{FF2B5EF4-FFF2-40B4-BE49-F238E27FC236}">
                  <a16:creationId xmlns:a16="http://schemas.microsoft.com/office/drawing/2014/main" xmlns="" id="{FDCF0D71-6D32-4B72-B7E1-678BA980A8C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>
              <a:extLst>
                <a:ext uri="{FF2B5EF4-FFF2-40B4-BE49-F238E27FC236}">
                  <a16:creationId xmlns:a16="http://schemas.microsoft.com/office/drawing/2014/main" xmlns="" id="{FE6E605A-8ECF-47E5-ABDD-B4874FF18F1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>
              <a:extLst>
                <a:ext uri="{FF2B5EF4-FFF2-40B4-BE49-F238E27FC236}">
                  <a16:creationId xmlns:a16="http://schemas.microsoft.com/office/drawing/2014/main" xmlns="" id="{1329BFCB-3C83-438B-8C18-20576CA6B3A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>
              <a:extLst>
                <a:ext uri="{FF2B5EF4-FFF2-40B4-BE49-F238E27FC236}">
                  <a16:creationId xmlns:a16="http://schemas.microsoft.com/office/drawing/2014/main" xmlns="" id="{9E013566-6E0D-4B88-9731-0BBACA14083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>
              <a:extLst>
                <a:ext uri="{FF2B5EF4-FFF2-40B4-BE49-F238E27FC236}">
                  <a16:creationId xmlns:a16="http://schemas.microsoft.com/office/drawing/2014/main" xmlns="" id="{1668707D-D4E8-40EC-94C2-F83C6E22268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>
              <a:extLst>
                <a:ext uri="{FF2B5EF4-FFF2-40B4-BE49-F238E27FC236}">
                  <a16:creationId xmlns:a16="http://schemas.microsoft.com/office/drawing/2014/main" xmlns="" id="{0CE0CBC9-140F-475C-93C6-446BDBB76C7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>
              <a:extLst>
                <a:ext uri="{FF2B5EF4-FFF2-40B4-BE49-F238E27FC236}">
                  <a16:creationId xmlns:a16="http://schemas.microsoft.com/office/drawing/2014/main" xmlns="" id="{0ED9FFD9-3111-4C21-8013-063D0A89F39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>
              <a:extLst>
                <a:ext uri="{FF2B5EF4-FFF2-40B4-BE49-F238E27FC236}">
                  <a16:creationId xmlns:a16="http://schemas.microsoft.com/office/drawing/2014/main" xmlns="" id="{C75E760C-E1DB-475D-905D-FC3F430FE31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>
              <a:extLst>
                <a:ext uri="{FF2B5EF4-FFF2-40B4-BE49-F238E27FC236}">
                  <a16:creationId xmlns:a16="http://schemas.microsoft.com/office/drawing/2014/main" xmlns="" id="{1F4DF02E-1FC7-48AB-8CDA-940C8A50087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>
              <a:extLst>
                <a:ext uri="{FF2B5EF4-FFF2-40B4-BE49-F238E27FC236}">
                  <a16:creationId xmlns:a16="http://schemas.microsoft.com/office/drawing/2014/main" xmlns="" id="{193ABE5A-1C12-4B38-8078-51A0BAB3C00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>
              <a:extLst>
                <a:ext uri="{FF2B5EF4-FFF2-40B4-BE49-F238E27FC236}">
                  <a16:creationId xmlns:a16="http://schemas.microsoft.com/office/drawing/2014/main" xmlns="" id="{3A57AD1C-4CC5-4E62-A352-D3B142B9DFC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>
              <a:extLst>
                <a:ext uri="{FF2B5EF4-FFF2-40B4-BE49-F238E27FC236}">
                  <a16:creationId xmlns:a16="http://schemas.microsoft.com/office/drawing/2014/main" xmlns="" id="{646D40AD-4384-42ED-B1A0-A47C165C6DC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>
              <a:extLst>
                <a:ext uri="{FF2B5EF4-FFF2-40B4-BE49-F238E27FC236}">
                  <a16:creationId xmlns:a16="http://schemas.microsoft.com/office/drawing/2014/main" xmlns="" id="{0786C2FA-21FD-4F48-9E96-C5D8E6159EB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>
              <a:extLst>
                <a:ext uri="{FF2B5EF4-FFF2-40B4-BE49-F238E27FC236}">
                  <a16:creationId xmlns:a16="http://schemas.microsoft.com/office/drawing/2014/main" xmlns="" id="{AFE6F50A-21B5-4B98-9C3B-B89FFC6FBAB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>
              <a:extLst>
                <a:ext uri="{FF2B5EF4-FFF2-40B4-BE49-F238E27FC236}">
                  <a16:creationId xmlns:a16="http://schemas.microsoft.com/office/drawing/2014/main" xmlns="" id="{2454210A-9717-44AF-9D76-0426534C357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xmlns="" id="{D0FEB013-AB80-45BB-BF4A-E2F67A6A1D5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68" name="Rectangle 67">
              <a:extLst>
                <a:ext uri="{FF2B5EF4-FFF2-40B4-BE49-F238E27FC236}">
                  <a16:creationId xmlns:a16="http://schemas.microsoft.com/office/drawing/2014/main" xmlns="" id="{087A4ABE-83B4-41A8-8EE8-01F27C1916C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9" name="Picture 2">
              <a:extLst>
                <a:ext uri="{FF2B5EF4-FFF2-40B4-BE49-F238E27FC236}">
                  <a16:creationId xmlns:a16="http://schemas.microsoft.com/office/drawing/2014/main" xmlns="" id="{46607820-4958-48FC-B280-469FF6BB014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="" xmlns:a16="http://schemas.microsoft.com/office/drawing/2014/main" xmlns:p14="http://schemas.microsoft.com/office/powerpoint/2010/main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Рисунок 4">
            <a:extLst>
              <a:ext uri="{FF2B5EF4-FFF2-40B4-BE49-F238E27FC236}">
                <a16:creationId xmlns:a16="http://schemas.microsoft.com/office/drawing/2014/main" xmlns="" id="{01432CFE-C256-8FEB-35A7-A96B152580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t="30969" b="13849"/>
          <a:stretch/>
        </p:blipFill>
        <p:spPr>
          <a:xfrm>
            <a:off x="3612" y="10"/>
            <a:ext cx="6089742" cy="6857990"/>
          </a:xfrm>
          <a:prstGeom prst="rect">
            <a:avLst/>
          </a:prstGeom>
        </p:spPr>
      </p:pic>
      <p:pic>
        <p:nvPicPr>
          <p:cNvPr id="3" name="Рисунок 3">
            <a:extLst>
              <a:ext uri="{FF2B5EF4-FFF2-40B4-BE49-F238E27FC236}">
                <a16:creationId xmlns:a16="http://schemas.microsoft.com/office/drawing/2014/main" xmlns="" id="{B9758177-2A62-9010-5C0E-934F606A175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rcRect t="27134" b="17685"/>
          <a:stretch/>
        </p:blipFill>
        <p:spPr>
          <a:xfrm>
            <a:off x="6102258" y="-464"/>
            <a:ext cx="6089742" cy="6858000"/>
          </a:xfrm>
          <a:prstGeom prst="rect">
            <a:avLst/>
          </a:prstGeom>
        </p:spPr>
      </p:pic>
      <p:grpSp>
        <p:nvGrpSpPr>
          <p:cNvPr id="71" name="Group 70">
            <a:extLst>
              <a:ext uri="{FF2B5EF4-FFF2-40B4-BE49-F238E27FC236}">
                <a16:creationId xmlns:a16="http://schemas.microsoft.com/office/drawing/2014/main" xmlns="" id="{DEC7A854-9A78-4DB8-904E-4E08CBDA6D4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605895" y="2235200"/>
            <a:ext cx="10982062" cy="2396067"/>
            <a:chOff x="605895" y="2235200"/>
            <a:chExt cx="10982062" cy="2396067"/>
          </a:xfrm>
        </p:grpSpPr>
        <p:sp>
          <p:nvSpPr>
            <p:cNvPr id="72" name="Round Diagonal Corner Rectangle 7">
              <a:extLst>
                <a:ext uri="{FF2B5EF4-FFF2-40B4-BE49-F238E27FC236}">
                  <a16:creationId xmlns:a16="http://schemas.microsoft.com/office/drawing/2014/main" xmlns="" id="{A2A82C6B-F723-4D9A-A456-D0F437D2883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2582333" y="2235200"/>
              <a:ext cx="7027334" cy="2396067"/>
            </a:xfrm>
            <a:prstGeom prst="round2DiagRect">
              <a:avLst>
                <a:gd name="adj1" fmla="val 9246"/>
                <a:gd name="adj2" fmla="val 0"/>
              </a:avLst>
            </a:prstGeom>
            <a:solidFill>
              <a:schemeClr val="bg1">
                <a:alpha val="80000"/>
              </a:schemeClr>
            </a:solidFill>
            <a:ln w="19050" cap="sq">
              <a:solidFill>
                <a:schemeClr val="tx2">
                  <a:alpha val="60000"/>
                </a:schemeClr>
              </a:solidFill>
              <a:miter lim="800000"/>
            </a:ln>
            <a:effectLst>
              <a:outerShdw blurRad="889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xmlns="" id="{D220ACA4-C213-4FAC-82D9-46332311EE5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GrpSpPr>
          <p:grpSpPr>
            <a:xfrm>
              <a:off x="605895" y="2900097"/>
              <a:ext cx="10982062" cy="1211524"/>
              <a:chOff x="605895" y="2900097"/>
              <a:chExt cx="10982062" cy="1211524"/>
            </a:xfrm>
          </p:grpSpPr>
          <p:sp>
            <p:nvSpPr>
              <p:cNvPr id="74" name="Freeform 32">
                <a:extLst>
                  <a:ext uri="{FF2B5EF4-FFF2-40B4-BE49-F238E27FC236}">
                    <a16:creationId xmlns:a16="http://schemas.microsoft.com/office/drawing/2014/main" xmlns="" id="{20C77F63-480C-469D-B452-EA017268D609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 rot="5400000" flipV="1">
                <a:off x="9653587" y="3379784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75" name="Freeform 33">
                <a:extLst>
                  <a:ext uri="{FF2B5EF4-FFF2-40B4-BE49-F238E27FC236}">
                    <a16:creationId xmlns:a16="http://schemas.microsoft.com/office/drawing/2014/main" xmlns="" id="{0D6CC5CA-ED15-4920-9521-3F64A03945E8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 rot="5400000" flipV="1">
                <a:off x="10078244" y="3310728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76" name="Freeform 34">
                <a:extLst>
                  <a:ext uri="{FF2B5EF4-FFF2-40B4-BE49-F238E27FC236}">
                    <a16:creationId xmlns:a16="http://schemas.microsoft.com/office/drawing/2014/main" xmlns="" id="{C0098FC5-7B71-48CC-9940-22A18B64FB42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 rot="5400000" flipV="1">
                <a:off x="11146631" y="3574253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77" name="Freeform 37">
                <a:extLst>
                  <a:ext uri="{FF2B5EF4-FFF2-40B4-BE49-F238E27FC236}">
                    <a16:creationId xmlns:a16="http://schemas.microsoft.com/office/drawing/2014/main" xmlns="" id="{F4323B9B-1F6A-4351-AC88-73859DEF4080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 rot="5400000" flipV="1">
                <a:off x="10230644" y="3034502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78" name="Freeform 35">
                <a:extLst>
                  <a:ext uri="{FF2B5EF4-FFF2-40B4-BE49-F238E27FC236}">
                    <a16:creationId xmlns:a16="http://schemas.microsoft.com/office/drawing/2014/main" xmlns="" id="{E1A6271B-FA1E-469F-98B8-18979B1D86CE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 rot="5400000">
                <a:off x="10034587" y="256275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79" name="Freeform 36">
                <a:extLst>
                  <a:ext uri="{FF2B5EF4-FFF2-40B4-BE49-F238E27FC236}">
                    <a16:creationId xmlns:a16="http://schemas.microsoft.com/office/drawing/2014/main" xmlns="" id="{FCC25EA5-E7AD-4889-BAE9-E935548286CC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 rot="5400000">
                <a:off x="10747375" y="3232679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80" name="Freeform 38">
                <a:extLst>
                  <a:ext uri="{FF2B5EF4-FFF2-40B4-BE49-F238E27FC236}">
                    <a16:creationId xmlns:a16="http://schemas.microsoft.com/office/drawing/2014/main" xmlns="" id="{A933E71F-1651-4E4A-B8C5-848181C8D41A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 rot="5400000">
                <a:off x="11399044" y="3095360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81" name="Freeform 39">
                <a:extLst>
                  <a:ext uri="{FF2B5EF4-FFF2-40B4-BE49-F238E27FC236}">
                    <a16:creationId xmlns:a16="http://schemas.microsoft.com/office/drawing/2014/main" xmlns="" id="{225AB4D3-D061-4F1A-B620-BE8F07EC3B3B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 rot="5400000">
                <a:off x="10353675" y="2153178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82" name="Freeform 40">
                <a:extLst>
                  <a:ext uri="{FF2B5EF4-FFF2-40B4-BE49-F238E27FC236}">
                    <a16:creationId xmlns:a16="http://schemas.microsoft.com/office/drawing/2014/main" xmlns="" id="{4988B013-C7AB-407E-BB31-CFAEC4481371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 rot="5400000">
                <a:off x="9848850" y="330887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83" name="Rectangle 41">
                <a:extLst>
                  <a:ext uri="{FF2B5EF4-FFF2-40B4-BE49-F238E27FC236}">
                    <a16:creationId xmlns:a16="http://schemas.microsoft.com/office/drawing/2014/main" xmlns="" id="{F74CE165-1F62-4241-8E84-B5A2147F7806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 rot="5400000">
                <a:off x="9721056" y="3284272"/>
                <a:ext cx="23813" cy="252413"/>
              </a:xfrm>
              <a:prstGeom prst="rect">
                <a:avLst/>
              </a:pr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84" name="Freeform 32">
                <a:extLst>
                  <a:ext uri="{FF2B5EF4-FFF2-40B4-BE49-F238E27FC236}">
                    <a16:creationId xmlns:a16="http://schemas.microsoft.com/office/drawing/2014/main" xmlns="" id="{54A056B5-4B15-4DA7-8DCB-23C9E5837742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 rot="16200000" flipH="1" flipV="1">
                <a:off x="2122751" y="3532184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85" name="Freeform 33">
                <a:extLst>
                  <a:ext uri="{FF2B5EF4-FFF2-40B4-BE49-F238E27FC236}">
                    <a16:creationId xmlns:a16="http://schemas.microsoft.com/office/drawing/2014/main" xmlns="" id="{8FE3522A-3119-4FE5-AF44-A128BF67F00F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 rot="16200000" flipH="1" flipV="1">
                <a:off x="1958445" y="3463128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86" name="Freeform 34">
                <a:extLst>
                  <a:ext uri="{FF2B5EF4-FFF2-40B4-BE49-F238E27FC236}">
                    <a16:creationId xmlns:a16="http://schemas.microsoft.com/office/drawing/2014/main" xmlns="" id="{2ED483FC-0B6C-4303-8024-15EBB871A9BE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 rot="16200000" flipH="1" flipV="1">
                <a:off x="858308" y="3726653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87" name="Freeform 37">
                <a:extLst>
                  <a:ext uri="{FF2B5EF4-FFF2-40B4-BE49-F238E27FC236}">
                    <a16:creationId xmlns:a16="http://schemas.microsoft.com/office/drawing/2014/main" xmlns="" id="{BA5DF7E8-1B9C-4853-9FE3-F1E558865F44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 rot="16200000" flipH="1" flipV="1">
                <a:off x="1658407" y="3186902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88" name="Freeform 35">
                <a:extLst>
                  <a:ext uri="{FF2B5EF4-FFF2-40B4-BE49-F238E27FC236}">
                    <a16:creationId xmlns:a16="http://schemas.microsoft.com/office/drawing/2014/main" xmlns="" id="{B1CF0BE4-9990-4E5E-A89F-50814C8DF2EA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 rot="16200000" flipH="1">
                <a:off x="1860814" y="271515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89" name="Freeform 36">
                <a:extLst>
                  <a:ext uri="{FF2B5EF4-FFF2-40B4-BE49-F238E27FC236}">
                    <a16:creationId xmlns:a16="http://schemas.microsoft.com/office/drawing/2014/main" xmlns="" id="{40CC50C8-554E-4798-8D35-ED59EBD86B30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 rot="16200000" flipH="1">
                <a:off x="1289314" y="3385079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90" name="Freeform 38">
                <a:extLst>
                  <a:ext uri="{FF2B5EF4-FFF2-40B4-BE49-F238E27FC236}">
                    <a16:creationId xmlns:a16="http://schemas.microsoft.com/office/drawing/2014/main" xmlns="" id="{273274CB-ED28-48EA-BCC1-CE46DDA22722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 rot="16200000" flipH="1">
                <a:off x="605895" y="3247760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91" name="Freeform 39">
                <a:extLst>
                  <a:ext uri="{FF2B5EF4-FFF2-40B4-BE49-F238E27FC236}">
                    <a16:creationId xmlns:a16="http://schemas.microsoft.com/office/drawing/2014/main" xmlns="" id="{954B2AB2-ACC6-4779-B813-0E7CB039C52F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 rot="16200000" flipH="1">
                <a:off x="1532202" y="2305578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92" name="Freeform 40">
                <a:extLst>
                  <a:ext uri="{FF2B5EF4-FFF2-40B4-BE49-F238E27FC236}">
                    <a16:creationId xmlns:a16="http://schemas.microsoft.com/office/drawing/2014/main" xmlns="" id="{B516D0FB-EA34-4289-A43D-D3799F5E1B70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 rot="16200000" flipH="1">
                <a:off x="2154501" y="346127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93" name="Rectangle 41">
                <a:extLst>
                  <a:ext uri="{FF2B5EF4-FFF2-40B4-BE49-F238E27FC236}">
                    <a16:creationId xmlns:a16="http://schemas.microsoft.com/office/drawing/2014/main" xmlns="" id="{F2780C2A-472F-4F8A-927E-D34C96EDB4DC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 rot="16200000" flipH="1">
                <a:off x="2448983" y="3436672"/>
                <a:ext cx="23813" cy="252413"/>
              </a:xfrm>
              <a:prstGeom prst="rect">
                <a:avLst/>
              </a:pr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</p:grp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7237138-8943-7B47-EEB1-5F88C57B5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0" y="2328334"/>
            <a:ext cx="6858000" cy="136789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uk-UA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Оцінки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xmlns="" id="{D5C75924-618C-47AD-8202-8A078F7E78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  <a:endCxn id="8" idx="3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093354" y="-464"/>
            <a:ext cx="2646" cy="2235664"/>
          </a:xfrm>
          <a:prstGeom prst="line">
            <a:avLst/>
          </a:prstGeom>
          <a:solidFill>
            <a:schemeClr val="tx2">
              <a:alpha val="60000"/>
            </a:schemeClr>
          </a:solidFill>
          <a:ln w="19050">
            <a:solidFill>
              <a:schemeClr val="tx2">
                <a:alpha val="60000"/>
              </a:schemeClr>
            </a:solidFill>
          </a:ln>
          <a:effectLst>
            <a:outerShdw blurRad="50800" dist="38100" dir="2700000" algn="tl" rotWithShape="0">
              <a:srgbClr val="000000">
                <a:alpha val="58000"/>
              </a:srgbClr>
            </a:outerShdw>
          </a:effectLst>
        </p:spPr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xmlns="" id="{6D87DDB9-98D5-4240-BBCD-038E6D26FB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089914" y="4626783"/>
            <a:ext cx="2646" cy="2235664"/>
          </a:xfrm>
          <a:prstGeom prst="line">
            <a:avLst/>
          </a:prstGeom>
          <a:solidFill>
            <a:schemeClr val="tx2">
              <a:alpha val="60000"/>
            </a:schemeClr>
          </a:solidFill>
          <a:ln w="19050">
            <a:solidFill>
              <a:schemeClr val="tx2">
                <a:alpha val="60000"/>
              </a:schemeClr>
            </a:solidFill>
          </a:ln>
          <a:effectLst>
            <a:outerShdw blurRad="50800" dist="38100" dir="2700000" algn="tl" rotWithShape="0">
              <a:srgbClr val="000000">
                <a:alpha val="58000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xmlns="" val="24190861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69820DA-1F23-3ED5-6EDE-5C54DBE47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9054" y="123701"/>
            <a:ext cx="2700167" cy="907143"/>
          </a:xfrm>
        </p:spPr>
        <p:txBody>
          <a:bodyPr/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</a:p>
        </p:txBody>
      </p:sp>
      <p:pic>
        <p:nvPicPr>
          <p:cNvPr id="3" name="Рисунок 3">
            <a:extLst>
              <a:ext uri="{FF2B5EF4-FFF2-40B4-BE49-F238E27FC236}">
                <a16:creationId xmlns:a16="http://schemas.microsoft.com/office/drawing/2014/main" xmlns="" id="{8176E3E5-E904-FA82-5F9F-1FD61C3D84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953" y="1030844"/>
            <a:ext cx="2821678" cy="54186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4">
            <a:extLst>
              <a:ext uri="{FF2B5EF4-FFF2-40B4-BE49-F238E27FC236}">
                <a16:creationId xmlns:a16="http://schemas.microsoft.com/office/drawing/2014/main" xmlns="" id="{63BFDC54-6672-977F-0D7B-D01497A3AD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9054" y="1030844"/>
            <a:ext cx="2657657" cy="54186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5">
            <a:extLst>
              <a:ext uri="{FF2B5EF4-FFF2-40B4-BE49-F238E27FC236}">
                <a16:creationId xmlns:a16="http://schemas.microsoft.com/office/drawing/2014/main" xmlns="" id="{F75D729D-8AB0-7918-0635-144BC9E265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4247" y="1030843"/>
            <a:ext cx="4597141" cy="54186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6164147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A980993-47B7-0A8D-E12D-44EC5EF3B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0764" y="0"/>
            <a:ext cx="5695145" cy="1113300"/>
          </a:xfrm>
        </p:spPr>
        <p:txBody>
          <a:bodyPr/>
          <a:lstStyle/>
          <a:p>
            <a:pPr algn="ctr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Виробниче навчання </a:t>
            </a:r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xmlns="" id="{5A26C4A4-1DAA-2FD0-A4F6-EEE21481F4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520" y="1026023"/>
            <a:ext cx="6292021" cy="33495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4">
            <a:extLst>
              <a:ext uri="{FF2B5EF4-FFF2-40B4-BE49-F238E27FC236}">
                <a16:creationId xmlns:a16="http://schemas.microsoft.com/office/drawing/2014/main" xmlns="" id="{B4623143-9A65-9A64-C08D-4E0F861588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54"/>
          <a:stretch/>
        </p:blipFill>
        <p:spPr>
          <a:xfrm>
            <a:off x="5660823" y="3628571"/>
            <a:ext cx="6292021" cy="30067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108306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31493E5-8A23-E17F-0FAE-2EF2ED88D1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0584" y="3635169"/>
            <a:ext cx="6021887" cy="28969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5">
            <a:extLst>
              <a:ext uri="{FF2B5EF4-FFF2-40B4-BE49-F238E27FC236}">
                <a16:creationId xmlns:a16="http://schemas.microsoft.com/office/drawing/2014/main" xmlns="" id="{5CAE06B2-E06E-2161-4D7D-E67532BF36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43"/>
          <a:stretch/>
        </p:blipFill>
        <p:spPr>
          <a:xfrm>
            <a:off x="115454" y="192315"/>
            <a:ext cx="6605650" cy="31923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8633078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xmlns="" id="{3DE2D90C-AF96-C1DB-3C63-D075C06E59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33" r="-3" b="-3"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3" name="Рисунок 3">
            <a:extLst>
              <a:ext uri="{FF2B5EF4-FFF2-40B4-BE49-F238E27FC236}">
                <a16:creationId xmlns:a16="http://schemas.microsoft.com/office/drawing/2014/main" xmlns="" id="{7486FC7E-0FC0-8402-D91B-5AC28F7F41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" b="11922"/>
          <a:stretch/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5" name="Рисунок 5">
            <a:extLst>
              <a:ext uri="{FF2B5EF4-FFF2-40B4-BE49-F238E27FC236}">
                <a16:creationId xmlns:a16="http://schemas.microsoft.com/office/drawing/2014/main" xmlns="" id="{2BA11C88-0037-F7F4-A254-63B7C42AD8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1398" r="-1" b="6785"/>
          <a:stretch/>
        </p:blipFill>
        <p:spPr>
          <a:xfrm>
            <a:off x="7458302" y="-22547"/>
            <a:ext cx="3809132" cy="3139531"/>
          </a:xfrm>
          <a:prstGeom prst="rect">
            <a:avLst/>
          </a:prstGeom>
        </p:spPr>
      </p:pic>
      <p:pic>
        <p:nvPicPr>
          <p:cNvPr id="2" name="Рисунок 4">
            <a:extLst>
              <a:ext uri="{FF2B5EF4-FFF2-40B4-BE49-F238E27FC236}">
                <a16:creationId xmlns:a16="http://schemas.microsoft.com/office/drawing/2014/main" xmlns="" id="{A1E5962C-6EF5-0C0C-E5E9-599584E0652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3083" r="2" b="15044"/>
          <a:stretch/>
        </p:blipFill>
        <p:spPr>
          <a:xfrm>
            <a:off x="1" y="4065775"/>
            <a:ext cx="5001186" cy="279222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25414FA1-2D4C-41DB-83DE-4F3E38C10A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976771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E804ED0-D568-4BF3-58B2-7A061AFD4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КЛАСИФІКАЦІЯ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xmlns="" id="{28A9589B-E08A-0881-CB2C-40874929A1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Засоби навчання – це джерело отримання знань, формування вмінь. До них відносяться наочні посібники, підручники, дидактичні матеріали, технічні засоби (ТЗН), обладнання, верстати, навчальні кабінети, лабораторії, та інші засоби масової комунікації.</a:t>
            </a:r>
          </a:p>
          <a:p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Електро́нні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віртуа́льні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інтеракти́вні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мультимеді́йні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навча́льні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об’є́кти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за́соби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навча́ння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(ЕЗН) — це програма або файл спеціального призначення, основна роль якого полягає в більш детальному та наглядному викладанні навчального матеріалу та безпосередній взаємодії із здобувачем.</a:t>
            </a:r>
          </a:p>
        </p:txBody>
      </p:sp>
    </p:spTree>
    <p:extLst>
      <p:ext uri="{BB962C8B-B14F-4D97-AF65-F5344CB8AC3E}">
        <p14:creationId xmlns:p14="http://schemas.microsoft.com/office/powerpoint/2010/main" xmlns="" val="40321737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F70E417-4D30-46CB-F7D9-D58E00860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4821" y="460663"/>
            <a:ext cx="9905998" cy="1478570"/>
          </a:xfrm>
        </p:spPr>
        <p:txBody>
          <a:bodyPr>
            <a:normAutofit/>
          </a:bodyPr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Види електронних засобів навчання</a:t>
            </a:r>
          </a:p>
        </p:txBody>
      </p:sp>
      <p:pic>
        <p:nvPicPr>
          <p:cNvPr id="10" name="Рисунок 10">
            <a:extLst>
              <a:ext uri="{FF2B5EF4-FFF2-40B4-BE49-F238E27FC236}">
                <a16:creationId xmlns:a16="http://schemas.microsoft.com/office/drawing/2014/main" xmlns="" id="{663D2B98-DC6D-8FD7-8CE6-265A07B764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3401" y="1908195"/>
            <a:ext cx="2262754" cy="1335024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4">
            <a:extLst>
              <a:ext uri="{FF2B5EF4-FFF2-40B4-BE49-F238E27FC236}">
                <a16:creationId xmlns:a16="http://schemas.microsoft.com/office/drawing/2014/main" xmlns="" id="{E0855513-F5A8-C346-2E56-83F9831AF3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727" y="2038081"/>
            <a:ext cx="2262754" cy="1267142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5">
            <a:extLst>
              <a:ext uri="{FF2B5EF4-FFF2-40B4-BE49-F238E27FC236}">
                <a16:creationId xmlns:a16="http://schemas.microsoft.com/office/drawing/2014/main" xmlns="" id="{C074840B-EF73-766C-9388-C077DBAD78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916" y="3700767"/>
            <a:ext cx="2262754" cy="736978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9">
            <a:extLst>
              <a:ext uri="{FF2B5EF4-FFF2-40B4-BE49-F238E27FC236}">
                <a16:creationId xmlns:a16="http://schemas.microsoft.com/office/drawing/2014/main" xmlns="" id="{C3A47B79-93FF-6962-D4CE-947CF0679C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5645" y="3717342"/>
            <a:ext cx="2262754" cy="460715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xmlns="" id="{61B5C1DD-7A59-0962-30E2-AA63A2C82A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0136" y="1847471"/>
            <a:ext cx="5568948" cy="2839262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uk-UA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ЕП - електронні підручники;</a:t>
            </a:r>
          </a:p>
          <a:p>
            <a:pPr>
              <a:lnSpc>
                <a:spcPct val="110000"/>
              </a:lnSpc>
            </a:pPr>
            <a:r>
              <a:rPr lang="uk-UA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АНС - автоматизовані навчальні системи;</a:t>
            </a:r>
          </a:p>
          <a:p>
            <a:pPr>
              <a:lnSpc>
                <a:spcPct val="110000"/>
              </a:lnSpc>
            </a:pPr>
            <a:r>
              <a:rPr lang="uk-UA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промислові системи, а також їх аналоги, що є засобами автоматизації для професійної діяльності тощо.</a:t>
            </a:r>
          </a:p>
          <a:p>
            <a:pPr>
              <a:lnSpc>
                <a:spcPct val="110000"/>
              </a:lnSpc>
            </a:pP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3">
            <a:extLst>
              <a:ext uri="{FF2B5EF4-FFF2-40B4-BE49-F238E27FC236}">
                <a16:creationId xmlns:a16="http://schemas.microsoft.com/office/drawing/2014/main" xmlns="" id="{683F8374-68FC-B0BF-FEF1-FA95BCBE02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75774" y="5119036"/>
            <a:ext cx="3509817" cy="15637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BD41E15C-ACBC-AB8E-06DD-FF2DB584E5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61766" y="4900161"/>
            <a:ext cx="3132355" cy="16870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Рисунок 24">
            <a:extLst>
              <a:ext uri="{FF2B5EF4-FFF2-40B4-BE49-F238E27FC236}">
                <a16:creationId xmlns:a16="http://schemas.microsoft.com/office/drawing/2014/main" xmlns="" id="{866606A3-EA4F-1D60-DAFF-56921C3C94A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64613" y="4590843"/>
            <a:ext cx="2415501" cy="17975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26553155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DB7616B-C45A-A11B-ABDD-330645604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ефективного використання Електронних засобів навчання в освітньому процесі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xmlns="" id="{A9D925A4-7594-F550-A7EF-B8032C8F9C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2249486"/>
            <a:ext cx="9905999" cy="2967615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використовувати для навчання більше 3 застосував де 1 основний і 2 допоміжні;</a:t>
            </a:r>
          </a:p>
          <a:p>
            <a:pPr marL="457200" indent="-457200">
              <a:buFont typeface="+mj-lt"/>
              <a:buAutoNum type="arabicPeriod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Ставити чіткі часові рамки для виконання завдання;</a:t>
            </a:r>
          </a:p>
          <a:p>
            <a:pPr marL="457200" indent="-457200">
              <a:buFont typeface="+mj-lt"/>
              <a:buAutoNum type="arabicPeriod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Перевіряти виконані  завдання кожного дня;</a:t>
            </a:r>
          </a:p>
          <a:p>
            <a:pPr marL="457200" indent="-457200">
              <a:buFont typeface="+mj-lt"/>
              <a:buAutoNum type="arabicPeriod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вимагай від здобувачів освіти того що не виконуєш сам.</a:t>
            </a:r>
          </a:p>
        </p:txBody>
      </p:sp>
    </p:spTree>
    <p:extLst>
      <p:ext uri="{BB962C8B-B14F-4D97-AF65-F5344CB8AC3E}">
        <p14:creationId xmlns:p14="http://schemas.microsoft.com/office/powerpoint/2010/main" xmlns="" val="24691841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20EA61D-D997-73AB-7B0F-EA751092F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2935" y="-239721"/>
            <a:ext cx="9905998" cy="1478570"/>
          </a:xfrm>
        </p:spPr>
        <p:txBody>
          <a:bodyPr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learningapps.org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xmlns="" id="{422C5AE8-916C-7A5C-AC74-70297F1878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3067" y="1036260"/>
            <a:ext cx="2884056" cy="1946737"/>
          </a:xfrm>
          <a:prstGeom prst="rect">
            <a:avLst/>
          </a:prstGeom>
        </p:spPr>
      </p:pic>
      <p:pic>
        <p:nvPicPr>
          <p:cNvPr id="5" name="Рисунок 5">
            <a:extLst>
              <a:ext uri="{FF2B5EF4-FFF2-40B4-BE49-F238E27FC236}">
                <a16:creationId xmlns:a16="http://schemas.microsoft.com/office/drawing/2014/main" xmlns="" id="{441613FE-F61B-478F-B59D-E92DD66A18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1054" y="3021908"/>
            <a:ext cx="2914140" cy="1972760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xmlns="" id="{BE6C34DE-3A25-C795-3055-710BE823E9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292" b="48362"/>
          <a:stretch/>
        </p:blipFill>
        <p:spPr>
          <a:xfrm>
            <a:off x="1268589" y="4901037"/>
            <a:ext cx="2914140" cy="1991591"/>
          </a:xfrm>
          <a:prstGeom prst="rect">
            <a:avLst/>
          </a:prstGeom>
        </p:spPr>
      </p:pic>
      <p:pic>
        <p:nvPicPr>
          <p:cNvPr id="7" name="Рисунок 7">
            <a:extLst>
              <a:ext uri="{FF2B5EF4-FFF2-40B4-BE49-F238E27FC236}">
                <a16:creationId xmlns:a16="http://schemas.microsoft.com/office/drawing/2014/main" xmlns="" id="{AE66A60C-EAE9-110E-45AA-6BB049EA8A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0486" y="928109"/>
            <a:ext cx="2935750" cy="2018838"/>
          </a:xfrm>
          <a:prstGeom prst="rect">
            <a:avLst/>
          </a:prstGeom>
        </p:spPr>
      </p:pic>
      <p:pic>
        <p:nvPicPr>
          <p:cNvPr id="8" name="Рисунок 8">
            <a:extLst>
              <a:ext uri="{FF2B5EF4-FFF2-40B4-BE49-F238E27FC236}">
                <a16:creationId xmlns:a16="http://schemas.microsoft.com/office/drawing/2014/main" xmlns="" id="{93A99FDB-19B4-A700-1798-8BC832AF86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5140" y="3001497"/>
            <a:ext cx="2943977" cy="2013582"/>
          </a:xfrm>
          <a:prstGeom prst="rect">
            <a:avLst/>
          </a:prstGeom>
        </p:spPr>
      </p:pic>
      <p:pic>
        <p:nvPicPr>
          <p:cNvPr id="9" name="Рисунок 9">
            <a:extLst>
              <a:ext uri="{FF2B5EF4-FFF2-40B4-BE49-F238E27FC236}">
                <a16:creationId xmlns:a16="http://schemas.microsoft.com/office/drawing/2014/main" xmlns="" id="{B8A33BC0-40B9-745E-EC4A-5333D960E0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15140" y="4788801"/>
            <a:ext cx="2943977" cy="2019896"/>
          </a:xfrm>
          <a:prstGeom prst="rect">
            <a:avLst/>
          </a:prstGeom>
        </p:spPr>
      </p:pic>
      <p:pic>
        <p:nvPicPr>
          <p:cNvPr id="15" name="Рисунок 15">
            <a:extLst>
              <a:ext uri="{FF2B5EF4-FFF2-40B4-BE49-F238E27FC236}">
                <a16:creationId xmlns:a16="http://schemas.microsoft.com/office/drawing/2014/main" xmlns="" id="{A135CC42-15D5-5051-405C-0593E0CFBD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91528" y="878804"/>
            <a:ext cx="2818063" cy="1917014"/>
          </a:xfrm>
          <a:prstGeom prst="rect">
            <a:avLst/>
          </a:prstGeom>
        </p:spPr>
      </p:pic>
      <p:pic>
        <p:nvPicPr>
          <p:cNvPr id="16" name="Рисунок 16">
            <a:extLst>
              <a:ext uri="{FF2B5EF4-FFF2-40B4-BE49-F238E27FC236}">
                <a16:creationId xmlns:a16="http://schemas.microsoft.com/office/drawing/2014/main" xmlns="" id="{0316203E-48A2-E6F8-C069-88722E25293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91528" y="2871786"/>
            <a:ext cx="2776455" cy="1917015"/>
          </a:xfrm>
          <a:prstGeom prst="rect">
            <a:avLst/>
          </a:prstGeom>
        </p:spPr>
      </p:pic>
      <p:pic>
        <p:nvPicPr>
          <p:cNvPr id="17" name="Рисунок 17">
            <a:extLst>
              <a:ext uri="{FF2B5EF4-FFF2-40B4-BE49-F238E27FC236}">
                <a16:creationId xmlns:a16="http://schemas.microsoft.com/office/drawing/2014/main" xmlns="" id="{D3390AC4-9AC9-026E-9291-289EED4FBFE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91188" y="4901037"/>
            <a:ext cx="2624550" cy="1800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786502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C3BB4EC-945A-FC56-B146-83C4D8226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77325"/>
            <a:ext cx="9905998" cy="918470"/>
          </a:xfrm>
        </p:spPr>
        <p:txBody>
          <a:bodyPr/>
          <a:lstStyle/>
          <a:p>
            <a:pPr algn="ctr"/>
            <a:r>
              <a:rPr lang="en-US" i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Microsoft Teams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3">
            <a:extLst>
              <a:ext uri="{FF2B5EF4-FFF2-40B4-BE49-F238E27FC236}">
                <a16:creationId xmlns:a16="http://schemas.microsoft.com/office/drawing/2014/main" xmlns="" id="{78DBE1F2-6BB9-AA49-0E52-9DA36D506C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757" y="995794"/>
            <a:ext cx="6002216" cy="54186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5">
            <a:extLst>
              <a:ext uri="{FF2B5EF4-FFF2-40B4-BE49-F238E27FC236}">
                <a16:creationId xmlns:a16="http://schemas.microsoft.com/office/drawing/2014/main" xmlns="" id="{8BE9DC06-508E-7EDB-320D-9E8CF5984E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2828" y="995794"/>
            <a:ext cx="4905415" cy="54186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0026365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Picture 2">
            <a:extLst>
              <a:ext uri="{FF2B5EF4-FFF2-40B4-BE49-F238E27FC236}">
                <a16:creationId xmlns:a16="http://schemas.microsoft.com/office/drawing/2014/main" xmlns="" id="{19AFBE53-1417-406B-8083-DBE0DA72F29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6="http://schemas.microsoft.com/office/drawing/2014/main" xmlns:p14="http://schemas.microsoft.com/office/powerpoint/2010/main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3" name="Group 132">
            <a:extLst>
              <a:ext uri="{FF2B5EF4-FFF2-40B4-BE49-F238E27FC236}">
                <a16:creationId xmlns:a16="http://schemas.microsoft.com/office/drawing/2014/main" xmlns="" id="{FB9EE4F0-B261-4AB0-BEE3-AA9DD198FC4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34" name="Rectangle 5">
              <a:extLst>
                <a:ext uri="{FF2B5EF4-FFF2-40B4-BE49-F238E27FC236}">
                  <a16:creationId xmlns:a16="http://schemas.microsoft.com/office/drawing/2014/main" xmlns="" id="{2E326B6E-9130-4E5B-8C29-0412BDFD525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5" name="Freeform 6">
              <a:extLst>
                <a:ext uri="{FF2B5EF4-FFF2-40B4-BE49-F238E27FC236}">
                  <a16:creationId xmlns:a16="http://schemas.microsoft.com/office/drawing/2014/main" xmlns="" id="{D15BBE67-0A7A-4318-94C9-9EDC68E9E4C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6" name="Freeform 7">
              <a:extLst>
                <a:ext uri="{FF2B5EF4-FFF2-40B4-BE49-F238E27FC236}">
                  <a16:creationId xmlns:a16="http://schemas.microsoft.com/office/drawing/2014/main" xmlns="" id="{6C189044-A310-4008-ABE3-A833238AA18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7" name="Rectangle 8">
              <a:extLst>
                <a:ext uri="{FF2B5EF4-FFF2-40B4-BE49-F238E27FC236}">
                  <a16:creationId xmlns:a16="http://schemas.microsoft.com/office/drawing/2014/main" xmlns="" id="{714E393D-E3AB-4084-8580-2EC4D75B0BC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8" name="Freeform 9">
              <a:extLst>
                <a:ext uri="{FF2B5EF4-FFF2-40B4-BE49-F238E27FC236}">
                  <a16:creationId xmlns:a16="http://schemas.microsoft.com/office/drawing/2014/main" xmlns="" id="{5407A34B-6BDC-4CC4-9D15-2E71F3DB40C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9" name="Freeform 10">
              <a:extLst>
                <a:ext uri="{FF2B5EF4-FFF2-40B4-BE49-F238E27FC236}">
                  <a16:creationId xmlns:a16="http://schemas.microsoft.com/office/drawing/2014/main" xmlns="" id="{5E952981-3D27-403A-9B35-142261662E3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0" name="Freeform 11">
              <a:extLst>
                <a:ext uri="{FF2B5EF4-FFF2-40B4-BE49-F238E27FC236}">
                  <a16:creationId xmlns:a16="http://schemas.microsoft.com/office/drawing/2014/main" xmlns="" id="{339D7F6E-841D-4697-A877-0F25113BAFA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1" name="Freeform 12">
              <a:extLst>
                <a:ext uri="{FF2B5EF4-FFF2-40B4-BE49-F238E27FC236}">
                  <a16:creationId xmlns:a16="http://schemas.microsoft.com/office/drawing/2014/main" xmlns="" id="{226F9E1B-2970-4504-8E6C-1A42D05FC21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2" name="Freeform 13">
              <a:extLst>
                <a:ext uri="{FF2B5EF4-FFF2-40B4-BE49-F238E27FC236}">
                  <a16:creationId xmlns:a16="http://schemas.microsoft.com/office/drawing/2014/main" xmlns="" id="{6F11A9CB-BE43-4423-987B-B43046D146C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3" name="Freeform 14">
              <a:extLst>
                <a:ext uri="{FF2B5EF4-FFF2-40B4-BE49-F238E27FC236}">
                  <a16:creationId xmlns:a16="http://schemas.microsoft.com/office/drawing/2014/main" xmlns="" id="{F21925AB-CEC6-4210-929C-5BAB1C95799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4" name="Freeform 15">
              <a:extLst>
                <a:ext uri="{FF2B5EF4-FFF2-40B4-BE49-F238E27FC236}">
                  <a16:creationId xmlns:a16="http://schemas.microsoft.com/office/drawing/2014/main" xmlns="" id="{9B4BB7F4-36A3-49C5-A85E-660BF090142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5" name="Freeform 16">
              <a:extLst>
                <a:ext uri="{FF2B5EF4-FFF2-40B4-BE49-F238E27FC236}">
                  <a16:creationId xmlns:a16="http://schemas.microsoft.com/office/drawing/2014/main" xmlns="" id="{89A82E2C-666C-4E88-B3A9-C95B5AE94DC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6" name="Freeform 17">
              <a:extLst>
                <a:ext uri="{FF2B5EF4-FFF2-40B4-BE49-F238E27FC236}">
                  <a16:creationId xmlns:a16="http://schemas.microsoft.com/office/drawing/2014/main" xmlns="" id="{1363187E-6516-4018-A78B-CE0F7F23218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7" name="Freeform 18">
              <a:extLst>
                <a:ext uri="{FF2B5EF4-FFF2-40B4-BE49-F238E27FC236}">
                  <a16:creationId xmlns:a16="http://schemas.microsoft.com/office/drawing/2014/main" xmlns="" id="{3FF62829-5C7E-4110-A186-F4E8655E29F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8" name="Freeform 19">
              <a:extLst>
                <a:ext uri="{FF2B5EF4-FFF2-40B4-BE49-F238E27FC236}">
                  <a16:creationId xmlns:a16="http://schemas.microsoft.com/office/drawing/2014/main" xmlns="" id="{87E9C9B7-0C7F-44A7-B610-5B095C4425A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9" name="Freeform 20">
              <a:extLst>
                <a:ext uri="{FF2B5EF4-FFF2-40B4-BE49-F238E27FC236}">
                  <a16:creationId xmlns:a16="http://schemas.microsoft.com/office/drawing/2014/main" xmlns="" id="{3037E5EC-D21D-4C3F-B081-B46C3B47CF6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0" name="Freeform 21">
              <a:extLst>
                <a:ext uri="{FF2B5EF4-FFF2-40B4-BE49-F238E27FC236}">
                  <a16:creationId xmlns:a16="http://schemas.microsoft.com/office/drawing/2014/main" xmlns="" id="{EAE8AAB2-DE35-4AED-8C9C-0718A33A846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1" name="Freeform 22">
              <a:extLst>
                <a:ext uri="{FF2B5EF4-FFF2-40B4-BE49-F238E27FC236}">
                  <a16:creationId xmlns:a16="http://schemas.microsoft.com/office/drawing/2014/main" xmlns="" id="{062ACCDA-6A76-4812-BA3A-F3C6E14438E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2" name="Freeform 23">
              <a:extLst>
                <a:ext uri="{FF2B5EF4-FFF2-40B4-BE49-F238E27FC236}">
                  <a16:creationId xmlns:a16="http://schemas.microsoft.com/office/drawing/2014/main" xmlns="" id="{38825C85-74E0-4664-95AC-682625B9916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3" name="Freeform 24">
              <a:extLst>
                <a:ext uri="{FF2B5EF4-FFF2-40B4-BE49-F238E27FC236}">
                  <a16:creationId xmlns:a16="http://schemas.microsoft.com/office/drawing/2014/main" xmlns="" id="{D87E8B0A-2B1D-48E5-8107-F2855CFFD27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4" name="Freeform 25">
              <a:extLst>
                <a:ext uri="{FF2B5EF4-FFF2-40B4-BE49-F238E27FC236}">
                  <a16:creationId xmlns:a16="http://schemas.microsoft.com/office/drawing/2014/main" xmlns="" id="{E46FC211-5F4B-478B-8761-A65D2116650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5" name="Freeform 26">
              <a:extLst>
                <a:ext uri="{FF2B5EF4-FFF2-40B4-BE49-F238E27FC236}">
                  <a16:creationId xmlns:a16="http://schemas.microsoft.com/office/drawing/2014/main" xmlns="" id="{43C493A4-4703-4917-A281-F15E323F147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6" name="Freeform 27">
              <a:extLst>
                <a:ext uri="{FF2B5EF4-FFF2-40B4-BE49-F238E27FC236}">
                  <a16:creationId xmlns:a16="http://schemas.microsoft.com/office/drawing/2014/main" xmlns="" id="{4B369EDA-1458-423B-839F-4FB0EE92040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7" name="Freeform 28">
              <a:extLst>
                <a:ext uri="{FF2B5EF4-FFF2-40B4-BE49-F238E27FC236}">
                  <a16:creationId xmlns:a16="http://schemas.microsoft.com/office/drawing/2014/main" xmlns="" id="{DB5E8117-FFBB-49D5-87C6-24D8E06CE37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8" name="Freeform 29">
              <a:extLst>
                <a:ext uri="{FF2B5EF4-FFF2-40B4-BE49-F238E27FC236}">
                  <a16:creationId xmlns:a16="http://schemas.microsoft.com/office/drawing/2014/main" xmlns="" id="{04D5DC4A-7C40-4236-B475-FA6AA436949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9" name="Freeform 30">
              <a:extLst>
                <a:ext uri="{FF2B5EF4-FFF2-40B4-BE49-F238E27FC236}">
                  <a16:creationId xmlns:a16="http://schemas.microsoft.com/office/drawing/2014/main" xmlns="" id="{76858373-C51B-4201-80F4-80331670419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0" name="Freeform 31">
              <a:extLst>
                <a:ext uri="{FF2B5EF4-FFF2-40B4-BE49-F238E27FC236}">
                  <a16:creationId xmlns:a16="http://schemas.microsoft.com/office/drawing/2014/main" xmlns="" id="{D159A53F-DA7E-4CD5-AA84-55B3AC5EEA4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1" name="Freeform 32">
              <a:extLst>
                <a:ext uri="{FF2B5EF4-FFF2-40B4-BE49-F238E27FC236}">
                  <a16:creationId xmlns:a16="http://schemas.microsoft.com/office/drawing/2014/main" xmlns="" id="{E4B70A8B-09AC-45AA-952C-242D7E14746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2" name="Rectangle 33">
              <a:extLst>
                <a:ext uri="{FF2B5EF4-FFF2-40B4-BE49-F238E27FC236}">
                  <a16:creationId xmlns:a16="http://schemas.microsoft.com/office/drawing/2014/main" xmlns="" id="{63C8CAD6-F5BE-4961-AC48-2A34FA4E778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3" name="Freeform 34">
              <a:extLst>
                <a:ext uri="{FF2B5EF4-FFF2-40B4-BE49-F238E27FC236}">
                  <a16:creationId xmlns:a16="http://schemas.microsoft.com/office/drawing/2014/main" xmlns="" id="{AEBA7DBD-C171-47A7-9249-562A06AC2B6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4" name="Freeform 35">
              <a:extLst>
                <a:ext uri="{FF2B5EF4-FFF2-40B4-BE49-F238E27FC236}">
                  <a16:creationId xmlns:a16="http://schemas.microsoft.com/office/drawing/2014/main" xmlns="" id="{80F934E3-6775-4A9E-8666-7D050E4287B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5" name="Freeform 36">
              <a:extLst>
                <a:ext uri="{FF2B5EF4-FFF2-40B4-BE49-F238E27FC236}">
                  <a16:creationId xmlns:a16="http://schemas.microsoft.com/office/drawing/2014/main" xmlns="" id="{F7E8F3A1-E3AE-4A22-82FE-71C4C163AF2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6" name="Freeform 37">
              <a:extLst>
                <a:ext uri="{FF2B5EF4-FFF2-40B4-BE49-F238E27FC236}">
                  <a16:creationId xmlns:a16="http://schemas.microsoft.com/office/drawing/2014/main" xmlns="" id="{27DFF928-27F3-44A1-9468-219DD390BE0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7" name="Freeform 38">
              <a:extLst>
                <a:ext uri="{FF2B5EF4-FFF2-40B4-BE49-F238E27FC236}">
                  <a16:creationId xmlns:a16="http://schemas.microsoft.com/office/drawing/2014/main" xmlns="" id="{47C61A3E-9A0A-4547-9B8A-DD8CD6D473D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8" name="Freeform 39">
              <a:extLst>
                <a:ext uri="{FF2B5EF4-FFF2-40B4-BE49-F238E27FC236}">
                  <a16:creationId xmlns:a16="http://schemas.microsoft.com/office/drawing/2014/main" xmlns="" id="{FC684095-4805-413B-A9EB-63A2417B53F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9" name="Freeform 40">
              <a:extLst>
                <a:ext uri="{FF2B5EF4-FFF2-40B4-BE49-F238E27FC236}">
                  <a16:creationId xmlns:a16="http://schemas.microsoft.com/office/drawing/2014/main" xmlns="" id="{AF830B5E-DCF9-4CBD-8746-C5219013D85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0" name="Freeform 41">
              <a:extLst>
                <a:ext uri="{FF2B5EF4-FFF2-40B4-BE49-F238E27FC236}">
                  <a16:creationId xmlns:a16="http://schemas.microsoft.com/office/drawing/2014/main" xmlns="" id="{FE6882C0-1C73-4E53-A884-3202385D7C2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1" name="Freeform 42">
              <a:extLst>
                <a:ext uri="{FF2B5EF4-FFF2-40B4-BE49-F238E27FC236}">
                  <a16:creationId xmlns:a16="http://schemas.microsoft.com/office/drawing/2014/main" xmlns="" id="{9611015E-699B-4BA5-A162-8BABC91454C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2" name="Freeform 43">
              <a:extLst>
                <a:ext uri="{FF2B5EF4-FFF2-40B4-BE49-F238E27FC236}">
                  <a16:creationId xmlns:a16="http://schemas.microsoft.com/office/drawing/2014/main" xmlns="" id="{8C6A611F-CBE4-46B7-96F6-803B2D2607B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3" name="Freeform 44">
              <a:extLst>
                <a:ext uri="{FF2B5EF4-FFF2-40B4-BE49-F238E27FC236}">
                  <a16:creationId xmlns:a16="http://schemas.microsoft.com/office/drawing/2014/main" xmlns="" id="{FDCF0D71-6D32-4B72-B7E1-678BA980A8C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4" name="Rectangle 45">
              <a:extLst>
                <a:ext uri="{FF2B5EF4-FFF2-40B4-BE49-F238E27FC236}">
                  <a16:creationId xmlns:a16="http://schemas.microsoft.com/office/drawing/2014/main" xmlns="" id="{FE6E605A-8ECF-47E5-ABDD-B4874FF18F1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75" name="Freeform 46">
              <a:extLst>
                <a:ext uri="{FF2B5EF4-FFF2-40B4-BE49-F238E27FC236}">
                  <a16:creationId xmlns:a16="http://schemas.microsoft.com/office/drawing/2014/main" xmlns="" id="{1329BFCB-3C83-438B-8C18-20576CA6B3A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6" name="Freeform 47">
              <a:extLst>
                <a:ext uri="{FF2B5EF4-FFF2-40B4-BE49-F238E27FC236}">
                  <a16:creationId xmlns:a16="http://schemas.microsoft.com/office/drawing/2014/main" xmlns="" id="{9E013566-6E0D-4B88-9731-0BBACA14083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7" name="Freeform 48">
              <a:extLst>
                <a:ext uri="{FF2B5EF4-FFF2-40B4-BE49-F238E27FC236}">
                  <a16:creationId xmlns:a16="http://schemas.microsoft.com/office/drawing/2014/main" xmlns="" id="{1668707D-D4E8-40EC-94C2-F83C6E22268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8" name="Freeform 49">
              <a:extLst>
                <a:ext uri="{FF2B5EF4-FFF2-40B4-BE49-F238E27FC236}">
                  <a16:creationId xmlns:a16="http://schemas.microsoft.com/office/drawing/2014/main" xmlns="" id="{0CE0CBC9-140F-475C-93C6-446BDBB76C7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9" name="Freeform 50">
              <a:extLst>
                <a:ext uri="{FF2B5EF4-FFF2-40B4-BE49-F238E27FC236}">
                  <a16:creationId xmlns:a16="http://schemas.microsoft.com/office/drawing/2014/main" xmlns="" id="{0ED9FFD9-3111-4C21-8013-063D0A89F39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0" name="Freeform 51">
              <a:extLst>
                <a:ext uri="{FF2B5EF4-FFF2-40B4-BE49-F238E27FC236}">
                  <a16:creationId xmlns:a16="http://schemas.microsoft.com/office/drawing/2014/main" xmlns="" id="{C75E760C-E1DB-475D-905D-FC3F430FE31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1" name="Freeform 52">
              <a:extLst>
                <a:ext uri="{FF2B5EF4-FFF2-40B4-BE49-F238E27FC236}">
                  <a16:creationId xmlns:a16="http://schemas.microsoft.com/office/drawing/2014/main" xmlns="" id="{1F4DF02E-1FC7-48AB-8CDA-940C8A50087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2" name="Freeform 53">
              <a:extLst>
                <a:ext uri="{FF2B5EF4-FFF2-40B4-BE49-F238E27FC236}">
                  <a16:creationId xmlns:a16="http://schemas.microsoft.com/office/drawing/2014/main" xmlns="" id="{193ABE5A-1C12-4B38-8078-51A0BAB3C00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3" name="Freeform 54">
              <a:extLst>
                <a:ext uri="{FF2B5EF4-FFF2-40B4-BE49-F238E27FC236}">
                  <a16:creationId xmlns:a16="http://schemas.microsoft.com/office/drawing/2014/main" xmlns="" id="{3A57AD1C-4CC5-4E62-A352-D3B142B9DFC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4" name="Freeform 55">
              <a:extLst>
                <a:ext uri="{FF2B5EF4-FFF2-40B4-BE49-F238E27FC236}">
                  <a16:creationId xmlns:a16="http://schemas.microsoft.com/office/drawing/2014/main" xmlns="" id="{646D40AD-4384-42ED-B1A0-A47C165C6DC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5" name="Freeform 56">
              <a:extLst>
                <a:ext uri="{FF2B5EF4-FFF2-40B4-BE49-F238E27FC236}">
                  <a16:creationId xmlns:a16="http://schemas.microsoft.com/office/drawing/2014/main" xmlns="" id="{0786C2FA-21FD-4F48-9E96-C5D8E6159EB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6" name="Freeform 57">
              <a:extLst>
                <a:ext uri="{FF2B5EF4-FFF2-40B4-BE49-F238E27FC236}">
                  <a16:creationId xmlns:a16="http://schemas.microsoft.com/office/drawing/2014/main" xmlns="" id="{AFE6F50A-21B5-4B98-9C3B-B89FFC6FBAB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7" name="Freeform 58">
              <a:extLst>
                <a:ext uri="{FF2B5EF4-FFF2-40B4-BE49-F238E27FC236}">
                  <a16:creationId xmlns:a16="http://schemas.microsoft.com/office/drawing/2014/main" xmlns="" id="{2454210A-9717-44AF-9D76-0426534C357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642CFD4-8345-A13F-A09A-125738632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7397" y="1113282"/>
            <a:ext cx="3489569" cy="239668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/>
              <a:t>HOME PAGE</a:t>
            </a:r>
          </a:p>
        </p:txBody>
      </p:sp>
      <p:sp>
        <p:nvSpPr>
          <p:cNvPr id="189" name="Round Diagonal Corner Rectangle 6">
            <a:extLst>
              <a:ext uri="{FF2B5EF4-FFF2-40B4-BE49-F238E27FC236}">
                <a16:creationId xmlns:a16="http://schemas.microsoft.com/office/drawing/2014/main" xmlns="" id="{BE7A9F7E-BE19-424B-8184-999789F5767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98949" y="808057"/>
            <a:ext cx="6752461" cy="5234394"/>
          </a:xfrm>
          <a:prstGeom prst="round2DiagRect">
            <a:avLst>
              <a:gd name="adj1" fmla="val 7418"/>
              <a:gd name="adj2" fmla="val 0"/>
            </a:avLst>
          </a:prstGeom>
          <a:solidFill>
            <a:srgbClr val="FFFFFF"/>
          </a:solidFill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xmlns="" id="{1D5564F9-EE68-23A3-DEDE-73B0EA6802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878" r="2" b="2"/>
          <a:stretch/>
        </p:blipFill>
        <p:spPr>
          <a:xfrm>
            <a:off x="1118988" y="1129790"/>
            <a:ext cx="2974328" cy="4590930"/>
          </a:xfrm>
          <a:prstGeom prst="rect">
            <a:avLst/>
          </a:prstGeom>
        </p:spPr>
      </p:pic>
      <p:pic>
        <p:nvPicPr>
          <p:cNvPr id="3" name="Рисунок 3">
            <a:extLst>
              <a:ext uri="{FF2B5EF4-FFF2-40B4-BE49-F238E27FC236}">
                <a16:creationId xmlns:a16="http://schemas.microsoft.com/office/drawing/2014/main" xmlns="" id="{C64537A9-3214-746C-926C-BBAB6E99BE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016" b="-3"/>
          <a:stretch/>
        </p:blipFill>
        <p:spPr>
          <a:xfrm>
            <a:off x="4257042" y="1129788"/>
            <a:ext cx="2974328" cy="45909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C4D32DD-FD11-207F-9B83-15D3EFC54AB0}"/>
              </a:ext>
            </a:extLst>
          </p:cNvPr>
          <p:cNvSpPr txBox="1"/>
          <p:nvPr/>
        </p:nvSpPr>
        <p:spPr>
          <a:xfrm>
            <a:off x="3055036" y="215818"/>
            <a:ext cx="60992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i="0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Microsoft Teams</a:t>
            </a:r>
          </a:p>
        </p:txBody>
      </p:sp>
    </p:spTree>
    <p:extLst>
      <p:ext uri="{BB962C8B-B14F-4D97-AF65-F5344CB8AC3E}">
        <p14:creationId xmlns:p14="http://schemas.microsoft.com/office/powerpoint/2010/main" xmlns="" val="22467315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086FE8E-1728-1188-F195-BB5CC0A53C4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443744" y="396874"/>
            <a:ext cx="2770620" cy="71437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Reflect</a:t>
            </a:r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xmlns="" id="{9F9BBB83-5BAE-A9DF-24AA-835D3B7E30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135" y="590956"/>
            <a:ext cx="2781280" cy="56760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3">
            <a:extLst>
              <a:ext uri="{FF2B5EF4-FFF2-40B4-BE49-F238E27FC236}">
                <a16:creationId xmlns:a16="http://schemas.microsoft.com/office/drawing/2014/main" xmlns="" id="{69033497-0304-4183-EF6E-67F76C76F89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87" t="43835" r="2084" b="-3"/>
          <a:stretch/>
        </p:blipFill>
        <p:spPr>
          <a:xfrm>
            <a:off x="3076319" y="1194383"/>
            <a:ext cx="2655174" cy="17907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xmlns="" id="{49CC27C3-1393-8414-0B25-2A6CA4E78C1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6931"/>
          <a:stretch/>
        </p:blipFill>
        <p:spPr>
          <a:xfrm>
            <a:off x="5731493" y="1194383"/>
            <a:ext cx="2556493" cy="17907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F2A64EDC-A3B6-C354-147B-DB517D23AAE2}"/>
              </a:ext>
            </a:extLst>
          </p:cNvPr>
          <p:cNvSpPr txBox="1"/>
          <p:nvPr/>
        </p:nvSpPr>
        <p:spPr>
          <a:xfrm>
            <a:off x="2516623" y="49035"/>
            <a:ext cx="64943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i="0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Microsoft Teams</a:t>
            </a:r>
          </a:p>
        </p:txBody>
      </p:sp>
      <p:pic>
        <p:nvPicPr>
          <p:cNvPr id="69" name="Рисунок 124">
            <a:extLst>
              <a:ext uri="{FF2B5EF4-FFF2-40B4-BE49-F238E27FC236}">
                <a16:creationId xmlns:a16="http://schemas.microsoft.com/office/drawing/2014/main" xmlns="" id="{0160F6F0-A15F-C443-7709-F550AE1EDC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71927" y="506898"/>
            <a:ext cx="2985324" cy="60839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8">
            <a:extLst>
              <a:ext uri="{FF2B5EF4-FFF2-40B4-BE49-F238E27FC236}">
                <a16:creationId xmlns:a16="http://schemas.microsoft.com/office/drawing/2014/main" xmlns="" id="{1C6CAE82-C7A5-D718-D3BD-40E3886A53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90738" y="3068229"/>
            <a:ext cx="3156626" cy="35307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2468603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9EB19A0D-88ED-4EC7-B012-FDA45662F2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6="http://schemas.microsoft.com/office/drawing/2014/main" xmlns:p14="http://schemas.microsoft.com/office/powerpoint/2010/main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039C885C-7507-48BC-8DA5-9B9A8A3B290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>
              <a:extLst>
                <a:ext uri="{FF2B5EF4-FFF2-40B4-BE49-F238E27FC236}">
                  <a16:creationId xmlns:a16="http://schemas.microsoft.com/office/drawing/2014/main" xmlns="" id="{80315E80-D09C-4AAC-A1AA-6416ADD0A77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xmlns="" id="{464D5536-A035-4505-AF73-4F7CAE48825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xmlns="" id="{81218E36-F40D-459F-A201-0A62E0FA57A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>
              <a:extLst>
                <a:ext uri="{FF2B5EF4-FFF2-40B4-BE49-F238E27FC236}">
                  <a16:creationId xmlns:a16="http://schemas.microsoft.com/office/drawing/2014/main" xmlns="" id="{5B53825A-3A84-4E26-A19D-A61548B6A59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xmlns="" id="{AD90489C-7868-4D44-828E-5BD078E1078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xmlns="" id="{98ED0810-C456-43E0-A430-4BF3E84BB3F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xmlns="" id="{E5A0D863-274E-498B-A757-EE462B7CFC4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xmlns="" id="{B7819E45-002E-4BE7-9D91-AF82D377627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xmlns="" id="{8B2A702D-53E8-4674-87E0-CA1F7E56278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xmlns="" id="{451CEEF2-55A9-4CDF-BB69-2D07031F0D3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xmlns="" id="{DCEC5350-68CD-460C-999B-A6055EA5063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xmlns="" id="{26945734-B592-423F-BCF3-8ED9227467C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xmlns="" id="{D6FF6791-D332-4D35-90E0-42011DF40CC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>
              <a:extLst>
                <a:ext uri="{FF2B5EF4-FFF2-40B4-BE49-F238E27FC236}">
                  <a16:creationId xmlns:a16="http://schemas.microsoft.com/office/drawing/2014/main" xmlns="" id="{B1ED9C0C-0AD0-4F60-BB85-02B00AFE760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>
              <a:extLst>
                <a:ext uri="{FF2B5EF4-FFF2-40B4-BE49-F238E27FC236}">
                  <a16:creationId xmlns:a16="http://schemas.microsoft.com/office/drawing/2014/main" xmlns="" id="{E202B26B-3FB3-4127-9295-F6E24A75EDD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xmlns="" id="{A9B0C70B-3686-4190-8592-736E11AB4D0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>
              <a:extLst>
                <a:ext uri="{FF2B5EF4-FFF2-40B4-BE49-F238E27FC236}">
                  <a16:creationId xmlns:a16="http://schemas.microsoft.com/office/drawing/2014/main" xmlns="" id="{3DCD01FB-20E8-42C3-AFE9-DFD3F426A15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xmlns="" id="{E18D3AEB-E104-4243-893A-880F9A3C450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>
              <a:extLst>
                <a:ext uri="{FF2B5EF4-FFF2-40B4-BE49-F238E27FC236}">
                  <a16:creationId xmlns:a16="http://schemas.microsoft.com/office/drawing/2014/main" xmlns="" id="{25B79020-576E-46E2-BDDD-3D93C9DD53B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>
              <a:extLst>
                <a:ext uri="{FF2B5EF4-FFF2-40B4-BE49-F238E27FC236}">
                  <a16:creationId xmlns:a16="http://schemas.microsoft.com/office/drawing/2014/main" xmlns="" id="{F9BE123C-99CB-4F9F-B6AD-D78B410111B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>
              <a:extLst>
                <a:ext uri="{FF2B5EF4-FFF2-40B4-BE49-F238E27FC236}">
                  <a16:creationId xmlns:a16="http://schemas.microsoft.com/office/drawing/2014/main" xmlns="" id="{2652409A-0FBC-471C-8070-735AA2D18C0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>
              <a:extLst>
                <a:ext uri="{FF2B5EF4-FFF2-40B4-BE49-F238E27FC236}">
                  <a16:creationId xmlns:a16="http://schemas.microsoft.com/office/drawing/2014/main" xmlns="" id="{A7B0AC30-BECB-435E-B184-5893DAF4CF1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>
              <a:extLst>
                <a:ext uri="{FF2B5EF4-FFF2-40B4-BE49-F238E27FC236}">
                  <a16:creationId xmlns:a16="http://schemas.microsoft.com/office/drawing/2014/main" xmlns="" id="{209F3AA3-0D92-49EA-8E9E-E8519359107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>
              <a:extLst>
                <a:ext uri="{FF2B5EF4-FFF2-40B4-BE49-F238E27FC236}">
                  <a16:creationId xmlns:a16="http://schemas.microsoft.com/office/drawing/2014/main" xmlns="" id="{96C003E9-8BC2-48CC-ABF7-540233FDB0B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>
              <a:extLst>
                <a:ext uri="{FF2B5EF4-FFF2-40B4-BE49-F238E27FC236}">
                  <a16:creationId xmlns:a16="http://schemas.microsoft.com/office/drawing/2014/main" xmlns="" id="{13BDD8BA-D378-486C-AAC9-F4BC3E85607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>
              <a:extLst>
                <a:ext uri="{FF2B5EF4-FFF2-40B4-BE49-F238E27FC236}">
                  <a16:creationId xmlns:a16="http://schemas.microsoft.com/office/drawing/2014/main" xmlns="" id="{04C38930-9B92-429B-915A-D0198D6ACD1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>
              <a:extLst>
                <a:ext uri="{FF2B5EF4-FFF2-40B4-BE49-F238E27FC236}">
                  <a16:creationId xmlns:a16="http://schemas.microsoft.com/office/drawing/2014/main" xmlns="" id="{32660743-42C8-4FFB-A77B-66678E1E1B3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>
              <a:extLst>
                <a:ext uri="{FF2B5EF4-FFF2-40B4-BE49-F238E27FC236}">
                  <a16:creationId xmlns:a16="http://schemas.microsoft.com/office/drawing/2014/main" xmlns="" id="{6B242301-66B7-4876-B23A-1B97410A55A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>
              <a:extLst>
                <a:ext uri="{FF2B5EF4-FFF2-40B4-BE49-F238E27FC236}">
                  <a16:creationId xmlns:a16="http://schemas.microsoft.com/office/drawing/2014/main" xmlns="" id="{B05C5127-C481-4571-9E17-90305CA0A91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>
              <a:extLst>
                <a:ext uri="{FF2B5EF4-FFF2-40B4-BE49-F238E27FC236}">
                  <a16:creationId xmlns:a16="http://schemas.microsoft.com/office/drawing/2014/main" xmlns="" id="{BC0F1F06-EBE2-4919-A902-A503E384D26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>
              <a:extLst>
                <a:ext uri="{FF2B5EF4-FFF2-40B4-BE49-F238E27FC236}">
                  <a16:creationId xmlns:a16="http://schemas.microsoft.com/office/drawing/2014/main" xmlns="" id="{2B2E1C8D-A953-4AED-8346-C34CFE3BE32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>
              <a:extLst>
                <a:ext uri="{FF2B5EF4-FFF2-40B4-BE49-F238E27FC236}">
                  <a16:creationId xmlns:a16="http://schemas.microsoft.com/office/drawing/2014/main" xmlns="" id="{8F150D6E-EB09-41AD-93BE-BF543BE3655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>
              <a:extLst>
                <a:ext uri="{FF2B5EF4-FFF2-40B4-BE49-F238E27FC236}">
                  <a16:creationId xmlns:a16="http://schemas.microsoft.com/office/drawing/2014/main" xmlns="" id="{AE3633FE-8FF6-4FC3-8422-483E7FAEDE5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>
              <a:extLst>
                <a:ext uri="{FF2B5EF4-FFF2-40B4-BE49-F238E27FC236}">
                  <a16:creationId xmlns:a16="http://schemas.microsoft.com/office/drawing/2014/main" xmlns="" id="{D233BC09-3785-4EA9-A80F-699EABFCD80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>
              <a:extLst>
                <a:ext uri="{FF2B5EF4-FFF2-40B4-BE49-F238E27FC236}">
                  <a16:creationId xmlns:a16="http://schemas.microsoft.com/office/drawing/2014/main" xmlns="" id="{DEFAAC70-9A33-41C4-9960-80B056E47F7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>
              <a:extLst>
                <a:ext uri="{FF2B5EF4-FFF2-40B4-BE49-F238E27FC236}">
                  <a16:creationId xmlns:a16="http://schemas.microsoft.com/office/drawing/2014/main" xmlns="" id="{FE1B6380-FA49-4E35-B2EB-BC1D322A0A2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>
              <a:extLst>
                <a:ext uri="{FF2B5EF4-FFF2-40B4-BE49-F238E27FC236}">
                  <a16:creationId xmlns:a16="http://schemas.microsoft.com/office/drawing/2014/main" xmlns="" id="{F578AFE9-69B9-4FE3-A349-4640D49A58B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>
              <a:extLst>
                <a:ext uri="{FF2B5EF4-FFF2-40B4-BE49-F238E27FC236}">
                  <a16:creationId xmlns:a16="http://schemas.microsoft.com/office/drawing/2014/main" xmlns="" id="{49C01CF4-73AC-40B8-8AA5-60072CBB342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>
              <a:extLst>
                <a:ext uri="{FF2B5EF4-FFF2-40B4-BE49-F238E27FC236}">
                  <a16:creationId xmlns:a16="http://schemas.microsoft.com/office/drawing/2014/main" xmlns="" id="{B4DA1C3D-282A-4010-9263-E2F62D7954C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>
              <a:extLst>
                <a:ext uri="{FF2B5EF4-FFF2-40B4-BE49-F238E27FC236}">
                  <a16:creationId xmlns:a16="http://schemas.microsoft.com/office/drawing/2014/main" xmlns="" id="{52475A43-7A28-4A0F-BA58-C070BB882B6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>
              <a:extLst>
                <a:ext uri="{FF2B5EF4-FFF2-40B4-BE49-F238E27FC236}">
                  <a16:creationId xmlns:a16="http://schemas.microsoft.com/office/drawing/2014/main" xmlns="" id="{0C7241CC-AC61-4580-A46E-C217B329EB2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>
              <a:extLst>
                <a:ext uri="{FF2B5EF4-FFF2-40B4-BE49-F238E27FC236}">
                  <a16:creationId xmlns:a16="http://schemas.microsoft.com/office/drawing/2014/main" xmlns="" id="{584FF8AA-E75D-483B-A344-7022541CF8D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>
              <a:extLst>
                <a:ext uri="{FF2B5EF4-FFF2-40B4-BE49-F238E27FC236}">
                  <a16:creationId xmlns:a16="http://schemas.microsoft.com/office/drawing/2014/main" xmlns="" id="{AFF0ABD2-8247-432E-9F13-CCB7D0E6206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>
              <a:extLst>
                <a:ext uri="{FF2B5EF4-FFF2-40B4-BE49-F238E27FC236}">
                  <a16:creationId xmlns:a16="http://schemas.microsoft.com/office/drawing/2014/main" xmlns="" id="{8779D639-A8BE-46A3-BF82-B0498C363B2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>
              <a:extLst>
                <a:ext uri="{FF2B5EF4-FFF2-40B4-BE49-F238E27FC236}">
                  <a16:creationId xmlns:a16="http://schemas.microsoft.com/office/drawing/2014/main" xmlns="" id="{62C75AD3-B601-4AB8-A449-C0375B263A5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>
              <a:extLst>
                <a:ext uri="{FF2B5EF4-FFF2-40B4-BE49-F238E27FC236}">
                  <a16:creationId xmlns:a16="http://schemas.microsoft.com/office/drawing/2014/main" xmlns="" id="{7CEBAD4A-BB32-451F-B1E1-48D6F52EBD5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>
              <a:extLst>
                <a:ext uri="{FF2B5EF4-FFF2-40B4-BE49-F238E27FC236}">
                  <a16:creationId xmlns:a16="http://schemas.microsoft.com/office/drawing/2014/main" xmlns="" id="{9EA19F7F-29F8-4DF4-AB9B-C4D507FA7C6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>
              <a:extLst>
                <a:ext uri="{FF2B5EF4-FFF2-40B4-BE49-F238E27FC236}">
                  <a16:creationId xmlns:a16="http://schemas.microsoft.com/office/drawing/2014/main" xmlns="" id="{9A6E14CB-BA29-40ED-B9E1-9AF554AFDE3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>
              <a:extLst>
                <a:ext uri="{FF2B5EF4-FFF2-40B4-BE49-F238E27FC236}">
                  <a16:creationId xmlns:a16="http://schemas.microsoft.com/office/drawing/2014/main" xmlns="" id="{384A67CA-9AF3-4473-9BC7-2C48C432616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>
              <a:extLst>
                <a:ext uri="{FF2B5EF4-FFF2-40B4-BE49-F238E27FC236}">
                  <a16:creationId xmlns:a16="http://schemas.microsoft.com/office/drawing/2014/main" xmlns="" id="{9DE1AF00-9D03-4DFB-B862-C8665962894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>
              <a:extLst>
                <a:ext uri="{FF2B5EF4-FFF2-40B4-BE49-F238E27FC236}">
                  <a16:creationId xmlns:a16="http://schemas.microsoft.com/office/drawing/2014/main" xmlns="" id="{03D15E32-C507-4B36-B9AB-BD0A1AEBDEF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>
              <a:extLst>
                <a:ext uri="{FF2B5EF4-FFF2-40B4-BE49-F238E27FC236}">
                  <a16:creationId xmlns:a16="http://schemas.microsoft.com/office/drawing/2014/main" xmlns="" id="{978B3024-1C05-4858-A919-0ABF75EF71A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>
              <a:extLst>
                <a:ext uri="{FF2B5EF4-FFF2-40B4-BE49-F238E27FC236}">
                  <a16:creationId xmlns:a16="http://schemas.microsoft.com/office/drawing/2014/main" xmlns="" id="{04B0C1D6-8B63-4D35-83C5-5D4331190A2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>
              <a:extLst>
                <a:ext uri="{FF2B5EF4-FFF2-40B4-BE49-F238E27FC236}">
                  <a16:creationId xmlns:a16="http://schemas.microsoft.com/office/drawing/2014/main" xmlns="" id="{C0409678-BF82-43B2-8F95-46A5A0E1864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145911F-9543-E618-C6E9-014A85EBF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0635" y="1990725"/>
            <a:ext cx="3788626" cy="151923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Class Notebook </a:t>
            </a:r>
          </a:p>
        </p:txBody>
      </p:sp>
      <p:sp>
        <p:nvSpPr>
          <p:cNvPr id="67" name="Round Diagonal Corner Rectangle 6">
            <a:extLst>
              <a:ext uri="{FF2B5EF4-FFF2-40B4-BE49-F238E27FC236}">
                <a16:creationId xmlns:a16="http://schemas.microsoft.com/office/drawing/2014/main" xmlns="" id="{1ABD7446-F733-4C3E-8E44-8938466C437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98950" y="808057"/>
            <a:ext cx="5286376" cy="5234394"/>
          </a:xfrm>
          <a:prstGeom prst="round2DiagRect">
            <a:avLst>
              <a:gd name="adj1" fmla="val 7418"/>
              <a:gd name="adj2" fmla="val 0"/>
            </a:avLst>
          </a:prstGeom>
          <a:solidFill>
            <a:srgbClr val="FFFFFF"/>
          </a:solidFill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xmlns="" id="{06284662-0875-7C75-5D90-92FE54886A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8661" y="1141368"/>
            <a:ext cx="1587301" cy="4567773"/>
          </a:xfrm>
          <a:prstGeom prst="rect">
            <a:avLst/>
          </a:prstGeom>
        </p:spPr>
      </p:pic>
      <p:pic>
        <p:nvPicPr>
          <p:cNvPr id="3" name="Рисунок 3">
            <a:extLst>
              <a:ext uri="{FF2B5EF4-FFF2-40B4-BE49-F238E27FC236}">
                <a16:creationId xmlns:a16="http://schemas.microsoft.com/office/drawing/2014/main" xmlns="" id="{E6D630A6-6A5B-FDB3-87AE-051B77463BE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8788"/>
          <a:stretch/>
        </p:blipFill>
        <p:spPr>
          <a:xfrm>
            <a:off x="3664591" y="1166108"/>
            <a:ext cx="1938254" cy="456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267555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хема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205</Words>
  <Application>Microsoft Office PowerPoint</Application>
  <PresentationFormat>Произвольный</PresentationFormat>
  <Paragraphs>25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Схема</vt:lpstr>
      <vt:lpstr>ефективне використання електронних засобів навчання в освітньому процесі</vt:lpstr>
      <vt:lpstr>КЛАСИФІКАЦІЯ</vt:lpstr>
      <vt:lpstr>Види електронних засобів навчання</vt:lpstr>
      <vt:lpstr>Правила ефективного використання Електронних засобів навчання в освітньому процесі</vt:lpstr>
      <vt:lpstr>learningapps.org</vt:lpstr>
      <vt:lpstr>Microsoft Teams</vt:lpstr>
      <vt:lpstr>HOME PAGE</vt:lpstr>
      <vt:lpstr>Reflect</vt:lpstr>
      <vt:lpstr>Class Notebook </vt:lpstr>
      <vt:lpstr>InsigНts</vt:lpstr>
      <vt:lpstr>Оцінки</vt:lpstr>
      <vt:lpstr>Завдання</vt:lpstr>
      <vt:lpstr>Виробниче навчання </vt:lpstr>
      <vt:lpstr>Слайд 14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ефективне використання електронних засобів навчання в освітньому процесі</dc:title>
  <dc:creator>Анастасія Богатир</dc:creator>
  <cp:lastModifiedBy>ikosar</cp:lastModifiedBy>
  <cp:revision>8</cp:revision>
  <dcterms:created xsi:type="dcterms:W3CDTF">2022-10-15T21:56:17Z</dcterms:created>
  <dcterms:modified xsi:type="dcterms:W3CDTF">2022-10-18T06:59:47Z</dcterms:modified>
</cp:coreProperties>
</file>