
<file path=[Content_Types].xml><?xml version="1.0" encoding="utf-8"?>
<Types xmlns="http://schemas.openxmlformats.org/package/2006/content-types">
  <Default ContentType="image/jpeg" Extension="jpeg"/>
  <Default ContentType="image/jpeg" Extension="jpg"/>
  <Default ContentType="image/png" Extension="png"/>
  <Default ContentType="application/vnd.openxmlformats-package.relationships+xml" Extension="rels"/>
  <Default ContentType="image/vnd.ms-photo" Extension="wdp"/>
  <Default ContentType="application/xml" Extension="xml"/>
  <Override ContentType="application/vnd.openxmlformats-officedocument.extended-properties+xml" PartName="/docProps/app.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presProps+xml" PartName="/ppt/presProps.xml"/>
  <Override ContentType="application/vnd.openxmlformats-officedocument.presentationml.presentation.main+xml" PartName="/ppt/presentation.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tableStyles+xml" PartName="/ppt/tableStyles.xml"/>
  <Override ContentType="application/vnd.openxmlformats-officedocument.presentationml.viewProps+xml" PartName="/ppt/viewProps.xml"/>
  <Override ContentType="application/vnd.openxmlformats-officedocument.theme+xml" PartName="/ppt/theme/theme1.xml"/>
  <Override ContentType="application/vnd.openxmlformats-officedocument.theme+xml" PartName="/ppt/theme/theme2.xml"/>
  <Override ContentType="application/vnd.openxmlformats-package.core-properties+xml" PartName="/docProps/core.xml"/>
</Types>
</file>

<file path=_rels/.rels><?xml version="1.0" encoding="UTF-8" standalone="yes"?><Relationships xmlns="http://schemas.openxmlformats.org/package/2006/relationships"><Relationship Id="rId4" Target="ppt/presentation.xml" Type="http://schemas.openxmlformats.org/officeDocument/2006/relationships/officeDocument"/><Relationship Id="rId3" Target="docProps/core.xml" Type="http://schemas.openxmlformats.org/package/2006/relationships/metadata/core-properties"/><Relationship Id="rId2" Target="docProps/app.xml" Type="http://schemas.openxmlformats.org/officeDocument/2006/relationships/extended-properties"/><Relationship Id="rId1" Target="docProps/thumbnail.jpeg" Type="http://schemas.openxmlformats.org/package/2006/relationships/metadata/thumbnai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Lst>
  <p:sldSz cx="9144000" cy="6858000" type="screen4x3"/>
  <p:notesSz cx="6858000" cy="9144000"/>
  <p:defaultTextStyle>
    <a:defPPr>
      <a:defRPr altLang="ru-RU" lang="ru-RU"/>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d="100" n="66"/>
          <a:sy d="100" n="66"/>
        </p:scale>
        <p:origin x="-1930" y="-466"/>
      </p:cViewPr>
      <p:guideLst>
        <p:guide orient="horz" pos="2160"/>
        <p:guide pos="2880"/>
      </p:guideLst>
    </p:cSldViewPr>
  </p:slideViewPr>
  <p:notesTextViewPr>
    <p:cViewPr>
      <p:scale>
        <a:sx d="100" n="100"/>
        <a:sy d="100" n="100"/>
      </p:scale>
      <p:origin x="0" y="0"/>
    </p:cViewPr>
  </p:notesTextViewPr>
  <p:gridSpacing cx="72008" cy="72008"/>
</p:viewPr>
</file>

<file path=ppt/_rels/presentation.xml.rels><?xml version="1.0" encoding="UTF-8" standalone="yes"?><Relationships xmlns="http://schemas.openxmlformats.org/package/2006/relationships"><Relationship Id="rId19" Target="slides/slide13.xml" Type="http://schemas.openxmlformats.org/officeDocument/2006/relationships/slide"/><Relationship Id="rId20" Target="slides/slide14.xml" Type="http://schemas.openxmlformats.org/officeDocument/2006/relationships/slide"/><Relationship Id="rId18" Target="slides/slide12.xml" Type="http://schemas.openxmlformats.org/officeDocument/2006/relationships/slide"/><Relationship Id="rId17" Target="slides/slide11.xml" Type="http://schemas.openxmlformats.org/officeDocument/2006/relationships/slide"/><Relationship Id="rId16" Target="slides/slide10.xml" Type="http://schemas.openxmlformats.org/officeDocument/2006/relationships/slide"/><Relationship Id="rId15" Target="slides/slide9.xml" Type="http://schemas.openxmlformats.org/officeDocument/2006/relationships/slide"/><Relationship Id="rId14" Target="slides/slide8.xml" Type="http://schemas.openxmlformats.org/officeDocument/2006/relationships/slide"/><Relationship Id="rId13" Target="slides/slide7.xml" Type="http://schemas.openxmlformats.org/officeDocument/2006/relationships/slide"/><Relationship Id="rId12" Target="slides/slide6.xml" Type="http://schemas.openxmlformats.org/officeDocument/2006/relationships/slide"/><Relationship Id="rId11" Target="slides/slide5.xml" Type="http://schemas.openxmlformats.org/officeDocument/2006/relationships/slide"/><Relationship Id="rId10" Target="slides/slide4.xml" Type="http://schemas.openxmlformats.org/officeDocument/2006/relationships/slide"/><Relationship Id="rId9" Target="slides/slide3.xml" Type="http://schemas.openxmlformats.org/officeDocument/2006/relationships/slide"/><Relationship Id="rId8" Target="slides/slide2.xml" Type="http://schemas.openxmlformats.org/officeDocument/2006/relationships/slide"/><Relationship Id="rId7" Target="slides/slide1.xml" Type="http://schemas.openxmlformats.org/officeDocument/2006/relationships/slide"/><Relationship Id="rId6" Target="notesMasters/notesMaster1.xml" Type="http://schemas.openxmlformats.org/officeDocument/2006/relationships/notesMaster"/><Relationship Id="rId5" Target="slideMasters/slideMaster1.xml" Type="http://schemas.openxmlformats.org/officeDocument/2006/relationships/slideMaster"/><Relationship Id="rId4" Target="tableStyles.xml" Type="http://schemas.openxmlformats.org/officeDocument/2006/relationships/tableStyles"/><Relationship Id="rId3" Target="presProps.xml" Type="http://schemas.openxmlformats.org/officeDocument/2006/relationships/presProps"/><Relationship Id="rId2" Target="viewProps.xml" Type="http://schemas.openxmlformats.org/officeDocument/2006/relationships/viewProps"/><Relationship Id="rId1" Target="theme/theme1.xml" Type="http://schemas.openxmlformats.org/officeDocument/2006/relationships/theme"/></Relationships>
</file>

<file path=ppt/notesMasters/_rels/notesMaster1.xml.rels><?xml version="1.0" encoding="UTF-8" standalone="yes"?><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sz="quarter" type="hdr"/>
          </p:nvPr>
        </p:nvSpPr>
        <p:spPr>
          <a:xfrm>
            <a:off x="0" y="0"/>
            <a:ext cx="2971800" cy="457200"/>
          </a:xfrm>
          <a:prstGeom prst="rect">
            <a:avLst/>
          </a:prstGeom>
        </p:spPr>
        <p:txBody>
          <a:bodyPr bIns="45720" lIns="91440" numCol="1" rIns="91440" rtlCol="0" tIns="45720" vert="horz"/>
          <a:lstStyle>
            <a:lvl1pPr algn="l">
              <a:defRPr sz="1200"/>
            </a:lvl1pPr>
          </a:lstStyle>
          <a:p>
            <a:endParaRPr altLang="ru-RU" lang="ru-RU"/>
          </a:p>
        </p:txBody>
      </p:sp>
      <p:sp>
        <p:nvSpPr>
          <p:cNvPr id="3" name="Дата 2"/>
          <p:cNvSpPr>
            <a:spLocks noGrp="1"/>
          </p:cNvSpPr>
          <p:nvPr>
            <p:ph idx="1" type="dt"/>
          </p:nvPr>
        </p:nvSpPr>
        <p:spPr>
          <a:xfrm>
            <a:off x="3884613" y="0"/>
            <a:ext cx="2971800" cy="457200"/>
          </a:xfrm>
          <a:prstGeom prst="rect">
            <a:avLst/>
          </a:prstGeom>
        </p:spPr>
        <p:txBody>
          <a:bodyPr bIns="45720" lIns="91440" numCol="1" rIns="91440" rtlCol="0" tIns="45720" vert="horz"/>
          <a:lstStyle>
            <a:lvl1pPr algn="r">
              <a:defRPr sz="1200"/>
            </a:lvl1pPr>
          </a:lstStyle>
          <a:p>
            <a:fld id="{DE18D868-1258-47AD-B179-2598E7474C7E}" type="datetimeFigureOut">
              <a:rPr altLang="ru-RU" lang="ru-RU" smtClean="0"/>
              <a:t>27.02.2024</a:t>
            </a:fld>
            <a:endParaRPr altLang="ru-RU" lang="ru-RU"/>
          </a:p>
        </p:txBody>
      </p:sp>
      <p:sp>
        <p:nvSpPr>
          <p:cNvPr id="4" name="Образ слайда 3"/>
          <p:cNvSpPr>
            <a:spLocks noChangeAspect="1" noGrp="1" noRot="1"/>
          </p:cNvSpPr>
          <p:nvPr>
            <p:ph idx="2" type="sldImg"/>
          </p:nvPr>
        </p:nvSpPr>
        <p:spPr>
          <a:xfrm>
            <a:off x="1143000" y="685800"/>
            <a:ext cx="4572000" cy="3429000"/>
          </a:xfrm>
          <a:prstGeom prst="rect">
            <a:avLst/>
          </a:prstGeom>
          <a:noFill/>
          <a:ln w="12700">
            <a:solidFill>
              <a:prstClr val="black"/>
            </a:solidFill>
          </a:ln>
        </p:spPr>
        <p:txBody>
          <a:bodyPr anchor="ctr" bIns="45720" lIns="91440" numCol="1" rIns="91440" rtlCol="0" tIns="45720" vert="horz"/>
          <a:lstStyle/>
          <a:p>
            <a:endParaRPr altLang="ru-RU" lang="ru-RU"/>
          </a:p>
        </p:txBody>
      </p:sp>
      <p:sp>
        <p:nvSpPr>
          <p:cNvPr id="5" name="Заметки 4"/>
          <p:cNvSpPr>
            <a:spLocks noGrp="1"/>
          </p:cNvSpPr>
          <p:nvPr>
            <p:ph idx="3" sz="quarter" type="body"/>
          </p:nvPr>
        </p:nvSpPr>
        <p:spPr>
          <a:xfrm>
            <a:off x="685800" y="4343400"/>
            <a:ext cx="5486400" cy="4114800"/>
          </a:xfrm>
          <a:prstGeom prst="rect">
            <a:avLst/>
          </a:prstGeom>
        </p:spPr>
        <p:txBody>
          <a:bodyPr bIns="45720" lIns="91440" numCol="1" rIns="91440" rtlCol="0" tIns="45720" vert="horz">
            <a:normAutofit/>
          </a:bodyPr>
          <a:lstStyle/>
          <a:p>
            <a:pPr lvl="0"/>
            <a:r>
              <a:rPr altLang="ru-RU" lang="ru-RU" smtClean="0"/>
              <a:t>Образец текста</a:t>
            </a:r>
          </a:p>
          <a:p>
            <a:pPr lvl="1"/>
            <a:r>
              <a:rPr altLang="ru-RU" lang="ru-RU" smtClean="0"/>
              <a:t>Второй уровень</a:t>
            </a:r>
          </a:p>
          <a:p>
            <a:pPr lvl="2"/>
            <a:r>
              <a:rPr altLang="ru-RU" lang="ru-RU" smtClean="0"/>
              <a:t>Третий уровень</a:t>
            </a:r>
          </a:p>
          <a:p>
            <a:pPr lvl="3"/>
            <a:r>
              <a:rPr altLang="ru-RU" lang="ru-RU" smtClean="0"/>
              <a:t>Четвертый уровень</a:t>
            </a:r>
          </a:p>
          <a:p>
            <a:pPr lvl="4"/>
            <a:r>
              <a:rPr altLang="ru-RU" lang="ru-RU" smtClean="0"/>
              <a:t>Пятый уровень</a:t>
            </a:r>
            <a:endParaRPr altLang="ru-RU" lang="ru-RU"/>
          </a:p>
        </p:txBody>
      </p:sp>
      <p:sp>
        <p:nvSpPr>
          <p:cNvPr id="6" name="Нижний колонтитул 5"/>
          <p:cNvSpPr>
            <a:spLocks noGrp="1"/>
          </p:cNvSpPr>
          <p:nvPr>
            <p:ph idx="4" sz="quarter" type="ftr"/>
          </p:nvPr>
        </p:nvSpPr>
        <p:spPr>
          <a:xfrm>
            <a:off x="0" y="8685213"/>
            <a:ext cx="2971800" cy="457200"/>
          </a:xfrm>
          <a:prstGeom prst="rect">
            <a:avLst/>
          </a:prstGeom>
        </p:spPr>
        <p:txBody>
          <a:bodyPr anchor="b" bIns="45720" lIns="91440" numCol="1" rIns="91440" rtlCol="0" tIns="45720" vert="horz"/>
          <a:lstStyle>
            <a:lvl1pPr algn="l">
              <a:defRPr sz="1200"/>
            </a:lvl1pPr>
          </a:lstStyle>
          <a:p>
            <a:endParaRPr altLang="ru-RU" lang="ru-RU"/>
          </a:p>
        </p:txBody>
      </p:sp>
      <p:sp>
        <p:nvSpPr>
          <p:cNvPr id="7" name="Номер слайда 6"/>
          <p:cNvSpPr>
            <a:spLocks noGrp="1"/>
          </p:cNvSpPr>
          <p:nvPr>
            <p:ph idx="5" sz="quarter" type="sldNum"/>
          </p:nvPr>
        </p:nvSpPr>
        <p:spPr>
          <a:xfrm>
            <a:off x="3884613" y="8685213"/>
            <a:ext cx="2971800" cy="457200"/>
          </a:xfrm>
          <a:prstGeom prst="rect">
            <a:avLst/>
          </a:prstGeom>
        </p:spPr>
        <p:txBody>
          <a:bodyPr anchor="b" bIns="45720" lIns="91440" numCol="1" rIns="91440" rtlCol="0" tIns="45720" vert="horz"/>
          <a:lstStyle>
            <a:lvl1pPr algn="r">
              <a:defRPr sz="1200"/>
            </a:lvl1pPr>
          </a:lstStyle>
          <a:p>
            <a:fld id="{137FE87F-49F2-4135-9032-FAACAEF52538}" type="slidenum">
              <a:rPr altLang="ru-RU" lang="ru-RU" smtClean="0"/>
              <a:t>‹#›</a:t>
            </a:fld>
            <a:endParaRPr altLang="ru-RU" lang="ru-RU"/>
          </a:p>
        </p:txBody>
      </p:sp>
    </p:spTree>
    <p:extLst>
      <p:ext uri="{BB962C8B-B14F-4D97-AF65-F5344CB8AC3E}">
        <p14:creationId xmlns:p14="http://schemas.microsoft.com/office/powerpoint/2010/main" val="2830886651"/>
      </p:ext>
    </p:extLst>
  </p:cSld>
  <p:clrMap accent1="accent1" accent2="accent2" accent3="accent3" accent4="accent4" accent5="accent5" accent6="accent6" bg1="lt1" bg2="lt2" folHlink="folHlink" hlink="hlink" tx1="dk1" tx2="dk2"/>
  <p:notesStyle>
    <a:lvl1pPr algn="l" defTabSz="914400" eaLnBrk="1" hangingPunct="1" latinLnBrk="0" marL="0" rtl="0">
      <a:defRPr kern="1200" sz="1200">
        <a:solidFill>
          <a:schemeClr val="tx1"/>
        </a:solidFill>
        <a:latin typeface="+mn-lt"/>
        <a:ea typeface="+mn-ea"/>
        <a:cs typeface="+mn-cs"/>
      </a:defRPr>
    </a:lvl1pPr>
    <a:lvl2pPr algn="l" defTabSz="914400" eaLnBrk="1" hangingPunct="1" latinLnBrk="0" marL="457200" rtl="0">
      <a:defRPr kern="1200" sz="1200">
        <a:solidFill>
          <a:schemeClr val="tx1"/>
        </a:solidFill>
        <a:latin typeface="+mn-lt"/>
        <a:ea typeface="+mn-ea"/>
        <a:cs typeface="+mn-cs"/>
      </a:defRPr>
    </a:lvl2pPr>
    <a:lvl3pPr algn="l" defTabSz="914400" eaLnBrk="1" hangingPunct="1" latinLnBrk="0" marL="914400" rtl="0">
      <a:defRPr kern="1200" sz="1200">
        <a:solidFill>
          <a:schemeClr val="tx1"/>
        </a:solidFill>
        <a:latin typeface="+mn-lt"/>
        <a:ea typeface="+mn-ea"/>
        <a:cs typeface="+mn-cs"/>
      </a:defRPr>
    </a:lvl3pPr>
    <a:lvl4pPr algn="l" defTabSz="914400" eaLnBrk="1" hangingPunct="1" latinLnBrk="0" marL="1371600" rtl="0">
      <a:defRPr kern="1200" sz="1200">
        <a:solidFill>
          <a:schemeClr val="tx1"/>
        </a:solidFill>
        <a:latin typeface="+mn-lt"/>
        <a:ea typeface="+mn-ea"/>
        <a:cs typeface="+mn-cs"/>
      </a:defRPr>
    </a:lvl4pPr>
    <a:lvl5pPr algn="l" defTabSz="914400" eaLnBrk="1" hangingPunct="1" latinLnBrk="0" marL="1828800" rtl="0">
      <a:defRPr kern="1200" sz="1200">
        <a:solidFill>
          <a:schemeClr val="tx1"/>
        </a:solidFill>
        <a:latin typeface="+mn-lt"/>
        <a:ea typeface="+mn-ea"/>
        <a:cs typeface="+mn-cs"/>
      </a:defRPr>
    </a:lvl5pPr>
    <a:lvl6pPr algn="l" defTabSz="914400" eaLnBrk="1" hangingPunct="1" latinLnBrk="0" marL="2286000" rtl="0">
      <a:defRPr kern="1200" sz="1200">
        <a:solidFill>
          <a:schemeClr val="tx1"/>
        </a:solidFill>
        <a:latin typeface="+mn-lt"/>
        <a:ea typeface="+mn-ea"/>
        <a:cs typeface="+mn-cs"/>
      </a:defRPr>
    </a:lvl6pPr>
    <a:lvl7pPr algn="l" defTabSz="914400" eaLnBrk="1" hangingPunct="1" latinLnBrk="0" marL="2743200" rtl="0">
      <a:defRPr kern="1200" sz="1200">
        <a:solidFill>
          <a:schemeClr val="tx1"/>
        </a:solidFill>
        <a:latin typeface="+mn-lt"/>
        <a:ea typeface="+mn-ea"/>
        <a:cs typeface="+mn-cs"/>
      </a:defRPr>
    </a:lvl7pPr>
    <a:lvl8pPr algn="l" defTabSz="914400" eaLnBrk="1" hangingPunct="1" latinLnBrk="0" marL="3200400" rtl="0">
      <a:defRPr kern="1200" sz="1200">
        <a:solidFill>
          <a:schemeClr val="tx1"/>
        </a:solidFill>
        <a:latin typeface="+mn-lt"/>
        <a:ea typeface="+mn-ea"/>
        <a:cs typeface="+mn-cs"/>
      </a:defRPr>
    </a:lvl8pPr>
    <a:lvl9pPr algn="l" defTabSz="914400" eaLnBrk="1" hangingPunct="1" latinLnBrk="0" marL="3657600" rtl="0">
      <a:defRPr kern="1200"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arget="../slides/slide5.xml" Type="http://schemas.openxmlformats.org/officeDocument/2006/relationships/slide"/><Relationship Id="rId1" Target="../notesMasters/notesMaster1.xml" Type="http://schemas.openxmlformats.org/officeDocument/2006/relationships/notesMaster"/></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ChangeAspect="1" noGrp="1" noRot="1"/>
          </p:cNvSpPr>
          <p:nvPr>
            <p:ph type="sldImg"/>
          </p:nvPr>
        </p:nvSpPr>
        <p:spPr/>
      </p:sp>
      <p:sp>
        <p:nvSpPr>
          <p:cNvPr id="3" name="Заметки 2"/>
          <p:cNvSpPr>
            <a:spLocks noGrp="1"/>
          </p:cNvSpPr>
          <p:nvPr>
            <p:ph idx="1" type="body"/>
          </p:nvPr>
        </p:nvSpPr>
        <p:spPr/>
        <p:txBody>
          <a:bodyPr numCol="1">
            <a:normAutofit/>
          </a:bodyPr>
          <a:lstStyle/>
          <a:p>
            <a:endParaRPr altLang="ru-RU" dirty="0" lang="ru-RU"/>
          </a:p>
        </p:txBody>
      </p:sp>
      <p:sp>
        <p:nvSpPr>
          <p:cNvPr id="4" name="Номер слайда 3"/>
          <p:cNvSpPr>
            <a:spLocks noGrp="1"/>
          </p:cNvSpPr>
          <p:nvPr>
            <p:ph idx="10" sz="quarter" type="sldNum"/>
          </p:nvPr>
        </p:nvSpPr>
        <p:spPr/>
        <p:txBody>
          <a:bodyPr numCol="1"/>
          <a:lstStyle/>
          <a:p>
            <a:fld id="{137FE87F-49F2-4135-9032-FAACAEF52538}" type="slidenum">
              <a:rPr altLang="ru-RU" lang="ru-RU" smtClean="0"/>
              <a:t>5</a:t>
            </a:fld>
            <a:endParaRPr altLang="ru-RU" lang="ru-RU"/>
          </a:p>
        </p:txBody>
      </p:sp>
    </p:spTree>
  </p:cSld>
  <p:clrMapOvr>
    <a:masterClrMapping/>
  </p:clrMapOvr>
</p:notes>
</file>

<file path=ppt/slideLayouts/_rels/slideLayout1.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numCol="1"/>
          <a:lstStyle/>
          <a:p>
            <a:r>
              <a:rPr altLang="ru-RU" lang="ru-RU" smtClean="0"/>
              <a:t>Образец заголовка</a:t>
            </a:r>
            <a:endParaRPr altLang="ru-RU" lang="ru-RU"/>
          </a:p>
        </p:txBody>
      </p:sp>
      <p:sp>
        <p:nvSpPr>
          <p:cNvPr id="3" name="Подзаголовок 2"/>
          <p:cNvSpPr>
            <a:spLocks noGrp="1"/>
          </p:cNvSpPr>
          <p:nvPr>
            <p:ph idx="1" type="subTitle"/>
          </p:nvPr>
        </p:nvSpPr>
        <p:spPr>
          <a:xfrm>
            <a:off x="1371600" y="3886200"/>
            <a:ext cx="6400800" cy="1752600"/>
          </a:xfrm>
        </p:spPr>
        <p:txBody>
          <a:bodyPr numCol="1"/>
          <a:lstStyle>
            <a:lvl1pPr algn="ctr" indent="0" marL="0">
              <a:buNone/>
              <a:defRPr>
                <a:solidFill>
                  <a:schemeClr val="tx1">
                    <a:tint val="75000"/>
                  </a:schemeClr>
                </a:solidFill>
              </a:defRPr>
            </a:lvl1pPr>
            <a:lvl2pPr algn="ctr" indent="0" marL="457200">
              <a:buNone/>
              <a:defRPr>
                <a:solidFill>
                  <a:schemeClr val="tx1">
                    <a:tint val="75000"/>
                  </a:schemeClr>
                </a:solidFill>
              </a:defRPr>
            </a:lvl2pPr>
            <a:lvl3pPr algn="ctr" indent="0" marL="914400">
              <a:buNone/>
              <a:defRPr>
                <a:solidFill>
                  <a:schemeClr val="tx1">
                    <a:tint val="75000"/>
                  </a:schemeClr>
                </a:solidFill>
              </a:defRPr>
            </a:lvl3pPr>
            <a:lvl4pPr algn="ctr" indent="0" marL="1371600">
              <a:buNone/>
              <a:defRPr>
                <a:solidFill>
                  <a:schemeClr val="tx1">
                    <a:tint val="75000"/>
                  </a:schemeClr>
                </a:solidFill>
              </a:defRPr>
            </a:lvl4pPr>
            <a:lvl5pPr algn="ctr" indent="0" marL="1828800">
              <a:buNone/>
              <a:defRPr>
                <a:solidFill>
                  <a:schemeClr val="tx1">
                    <a:tint val="75000"/>
                  </a:schemeClr>
                </a:solidFill>
              </a:defRPr>
            </a:lvl5pPr>
            <a:lvl6pPr algn="ctr" indent="0" marL="2286000">
              <a:buNone/>
              <a:defRPr>
                <a:solidFill>
                  <a:schemeClr val="tx1">
                    <a:tint val="75000"/>
                  </a:schemeClr>
                </a:solidFill>
              </a:defRPr>
            </a:lvl6pPr>
            <a:lvl7pPr algn="ctr" indent="0" marL="2743200">
              <a:buNone/>
              <a:defRPr>
                <a:solidFill>
                  <a:schemeClr val="tx1">
                    <a:tint val="75000"/>
                  </a:schemeClr>
                </a:solidFill>
              </a:defRPr>
            </a:lvl7pPr>
            <a:lvl8pPr algn="ctr" indent="0" marL="3200400">
              <a:buNone/>
              <a:defRPr>
                <a:solidFill>
                  <a:schemeClr val="tx1">
                    <a:tint val="75000"/>
                  </a:schemeClr>
                </a:solidFill>
              </a:defRPr>
            </a:lvl8pPr>
            <a:lvl9pPr algn="ctr" indent="0" marL="3657600">
              <a:buNone/>
              <a:defRPr>
                <a:solidFill>
                  <a:schemeClr val="tx1">
                    <a:tint val="75000"/>
                  </a:schemeClr>
                </a:solidFill>
              </a:defRPr>
            </a:lvl9pPr>
          </a:lstStyle>
          <a:p>
            <a:r>
              <a:rPr altLang="ru-RU" lang="ru-RU" smtClean="0"/>
              <a:t>Образец подзаголовка</a:t>
            </a:r>
            <a:endParaRPr altLang="ru-RU" lang="ru-RU"/>
          </a:p>
        </p:txBody>
      </p:sp>
      <p:sp>
        <p:nvSpPr>
          <p:cNvPr id="4" name="Дата 3"/>
          <p:cNvSpPr>
            <a:spLocks noGrp="1"/>
          </p:cNvSpPr>
          <p:nvPr>
            <p:ph idx="10" sz="half" type="dt"/>
          </p:nvPr>
        </p:nvSpPr>
        <p:spPr/>
        <p:txBody>
          <a:bodyPr numCol="1"/>
          <a:lstStyle/>
          <a:p>
            <a:fld id="{5B106E36-FD25-4E2D-B0AA-010F637433A0}" type="datetimeFigureOut">
              <a:rPr altLang="ru-RU" lang="ru-RU" smtClean="0"/>
              <a:pPr/>
              <a:t>27.02.2024</a:t>
            </a:fld>
            <a:endParaRPr altLang="ru-RU" lang="ru-RU"/>
          </a:p>
        </p:txBody>
      </p:sp>
      <p:sp>
        <p:nvSpPr>
          <p:cNvPr id="5" name="Нижний колонтитул 4"/>
          <p:cNvSpPr>
            <a:spLocks noGrp="1"/>
          </p:cNvSpPr>
          <p:nvPr>
            <p:ph idx="11" sz="quarter" type="ftr"/>
          </p:nvPr>
        </p:nvSpPr>
        <p:spPr/>
        <p:txBody>
          <a:bodyPr numCol="1"/>
          <a:lstStyle/>
          <a:p>
            <a:endParaRPr altLang="ru-RU" lang="ru-RU"/>
          </a:p>
        </p:txBody>
      </p:sp>
      <p:sp>
        <p:nvSpPr>
          <p:cNvPr id="6" name="Номер слайда 5"/>
          <p:cNvSpPr>
            <a:spLocks noGrp="1"/>
          </p:cNvSpPr>
          <p:nvPr>
            <p:ph idx="12" sz="quarter" type="sldNum"/>
          </p:nvPr>
        </p:nvSpPr>
        <p:spPr/>
        <p:txBody>
          <a:bodyPr numCol="1"/>
          <a:lstStyle/>
          <a:p>
            <a:fld id="{725C68B6-61C2-468F-89AB-4B9F7531AA68}" type="slidenum">
              <a:rPr altLang="ru-RU" lang="ru-RU" smtClean="0"/>
              <a:pPr/>
              <a:t>‹#›</a:t>
            </a:fld>
            <a:endParaRPr altLang="ru-RU"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type="vertTx">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numCol="1"/>
          <a:lstStyle/>
          <a:p>
            <a:r>
              <a:rPr altLang="ru-RU" lang="ru-RU" smtClean="0"/>
              <a:t>Образец заголовка</a:t>
            </a:r>
            <a:endParaRPr altLang="ru-RU" lang="ru-RU"/>
          </a:p>
        </p:txBody>
      </p:sp>
      <p:sp>
        <p:nvSpPr>
          <p:cNvPr id="3" name="Вертикальный текст 2"/>
          <p:cNvSpPr>
            <a:spLocks noGrp="1"/>
          </p:cNvSpPr>
          <p:nvPr>
            <p:ph idx="1" orient="vert" type="body"/>
          </p:nvPr>
        </p:nvSpPr>
        <p:spPr/>
        <p:txBody>
          <a:bodyPr numCol="1" vert="eaVert"/>
          <a:lstStyle/>
          <a:p>
            <a:pPr lvl="0"/>
            <a:r>
              <a:rPr altLang="ru-RU" lang="ru-RU" smtClean="0"/>
              <a:t>Образец текста</a:t>
            </a:r>
          </a:p>
          <a:p>
            <a:pPr lvl="1"/>
            <a:r>
              <a:rPr altLang="ru-RU" lang="ru-RU" smtClean="0"/>
              <a:t>Второй уровень</a:t>
            </a:r>
          </a:p>
          <a:p>
            <a:pPr lvl="2"/>
            <a:r>
              <a:rPr altLang="ru-RU" lang="ru-RU" smtClean="0"/>
              <a:t>Третий уровень</a:t>
            </a:r>
          </a:p>
          <a:p>
            <a:pPr lvl="3"/>
            <a:r>
              <a:rPr altLang="ru-RU" lang="ru-RU" smtClean="0"/>
              <a:t>Четвертый уровень</a:t>
            </a:r>
          </a:p>
          <a:p>
            <a:pPr lvl="4"/>
            <a:r>
              <a:rPr altLang="ru-RU" lang="ru-RU" smtClean="0"/>
              <a:t>Пятый уровень</a:t>
            </a:r>
            <a:endParaRPr altLang="ru-RU" lang="ru-RU"/>
          </a:p>
        </p:txBody>
      </p:sp>
      <p:sp>
        <p:nvSpPr>
          <p:cNvPr id="4" name="Дата 3"/>
          <p:cNvSpPr>
            <a:spLocks noGrp="1"/>
          </p:cNvSpPr>
          <p:nvPr>
            <p:ph idx="10" sz="half" type="dt"/>
          </p:nvPr>
        </p:nvSpPr>
        <p:spPr/>
        <p:txBody>
          <a:bodyPr numCol="1"/>
          <a:lstStyle/>
          <a:p>
            <a:fld id="{5B106E36-FD25-4E2D-B0AA-010F637433A0}" type="datetimeFigureOut">
              <a:rPr altLang="ru-RU" lang="ru-RU" smtClean="0"/>
              <a:pPr/>
              <a:t>27.02.2024</a:t>
            </a:fld>
            <a:endParaRPr altLang="ru-RU" lang="ru-RU"/>
          </a:p>
        </p:txBody>
      </p:sp>
      <p:sp>
        <p:nvSpPr>
          <p:cNvPr id="5" name="Нижний колонтитул 4"/>
          <p:cNvSpPr>
            <a:spLocks noGrp="1"/>
          </p:cNvSpPr>
          <p:nvPr>
            <p:ph idx="11" sz="quarter" type="ftr"/>
          </p:nvPr>
        </p:nvSpPr>
        <p:spPr/>
        <p:txBody>
          <a:bodyPr numCol="1"/>
          <a:lstStyle/>
          <a:p>
            <a:endParaRPr altLang="ru-RU" lang="ru-RU"/>
          </a:p>
        </p:txBody>
      </p:sp>
      <p:sp>
        <p:nvSpPr>
          <p:cNvPr id="6" name="Номер слайда 5"/>
          <p:cNvSpPr>
            <a:spLocks noGrp="1"/>
          </p:cNvSpPr>
          <p:nvPr>
            <p:ph idx="12" sz="quarter" type="sldNum"/>
          </p:nvPr>
        </p:nvSpPr>
        <p:spPr/>
        <p:txBody>
          <a:bodyPr numCol="1"/>
          <a:lstStyle/>
          <a:p>
            <a:fld id="{725C68B6-61C2-468F-89AB-4B9F7531AA68}" type="slidenum">
              <a:rPr altLang="ru-RU" lang="ru-RU" smtClean="0"/>
              <a:pPr/>
              <a:t>‹#›</a:t>
            </a:fld>
            <a:endParaRPr altLang="ru-RU"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type="vertTitleAndTx">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orient="vert" type="title"/>
          </p:nvPr>
        </p:nvSpPr>
        <p:spPr>
          <a:xfrm>
            <a:off x="6629400" y="274638"/>
            <a:ext cx="2057400" cy="5851525"/>
          </a:xfrm>
        </p:spPr>
        <p:txBody>
          <a:bodyPr numCol="1" vert="eaVert"/>
          <a:lstStyle/>
          <a:p>
            <a:r>
              <a:rPr altLang="ru-RU" lang="ru-RU" smtClean="0"/>
              <a:t>Образец заголовка</a:t>
            </a:r>
            <a:endParaRPr altLang="ru-RU" lang="ru-RU"/>
          </a:p>
        </p:txBody>
      </p:sp>
      <p:sp>
        <p:nvSpPr>
          <p:cNvPr id="3" name="Вертикальный текст 2"/>
          <p:cNvSpPr>
            <a:spLocks noGrp="1"/>
          </p:cNvSpPr>
          <p:nvPr>
            <p:ph idx="1" orient="vert" type="body"/>
          </p:nvPr>
        </p:nvSpPr>
        <p:spPr>
          <a:xfrm>
            <a:off x="457200" y="274638"/>
            <a:ext cx="6019800" cy="5851525"/>
          </a:xfrm>
        </p:spPr>
        <p:txBody>
          <a:bodyPr numCol="1" vert="eaVert"/>
          <a:lstStyle/>
          <a:p>
            <a:pPr lvl="0"/>
            <a:r>
              <a:rPr altLang="ru-RU" lang="ru-RU" smtClean="0"/>
              <a:t>Образец текста</a:t>
            </a:r>
          </a:p>
          <a:p>
            <a:pPr lvl="1"/>
            <a:r>
              <a:rPr altLang="ru-RU" lang="ru-RU" smtClean="0"/>
              <a:t>Второй уровень</a:t>
            </a:r>
          </a:p>
          <a:p>
            <a:pPr lvl="2"/>
            <a:r>
              <a:rPr altLang="ru-RU" lang="ru-RU" smtClean="0"/>
              <a:t>Третий уровень</a:t>
            </a:r>
          </a:p>
          <a:p>
            <a:pPr lvl="3"/>
            <a:r>
              <a:rPr altLang="ru-RU" lang="ru-RU" smtClean="0"/>
              <a:t>Четвертый уровень</a:t>
            </a:r>
          </a:p>
          <a:p>
            <a:pPr lvl="4"/>
            <a:r>
              <a:rPr altLang="ru-RU" lang="ru-RU" smtClean="0"/>
              <a:t>Пятый уровень</a:t>
            </a:r>
            <a:endParaRPr altLang="ru-RU" lang="ru-RU"/>
          </a:p>
        </p:txBody>
      </p:sp>
      <p:sp>
        <p:nvSpPr>
          <p:cNvPr id="4" name="Дата 3"/>
          <p:cNvSpPr>
            <a:spLocks noGrp="1"/>
          </p:cNvSpPr>
          <p:nvPr>
            <p:ph idx="10" sz="half" type="dt"/>
          </p:nvPr>
        </p:nvSpPr>
        <p:spPr/>
        <p:txBody>
          <a:bodyPr numCol="1"/>
          <a:lstStyle/>
          <a:p>
            <a:fld id="{5B106E36-FD25-4E2D-B0AA-010F637433A0}" type="datetimeFigureOut">
              <a:rPr altLang="ru-RU" lang="ru-RU" smtClean="0"/>
              <a:pPr/>
              <a:t>27.02.2024</a:t>
            </a:fld>
            <a:endParaRPr altLang="ru-RU" lang="ru-RU"/>
          </a:p>
        </p:txBody>
      </p:sp>
      <p:sp>
        <p:nvSpPr>
          <p:cNvPr id="5" name="Нижний колонтитул 4"/>
          <p:cNvSpPr>
            <a:spLocks noGrp="1"/>
          </p:cNvSpPr>
          <p:nvPr>
            <p:ph idx="11" sz="quarter" type="ftr"/>
          </p:nvPr>
        </p:nvSpPr>
        <p:spPr/>
        <p:txBody>
          <a:bodyPr numCol="1"/>
          <a:lstStyle/>
          <a:p>
            <a:endParaRPr altLang="ru-RU" lang="ru-RU"/>
          </a:p>
        </p:txBody>
      </p:sp>
      <p:sp>
        <p:nvSpPr>
          <p:cNvPr id="6" name="Номер слайда 5"/>
          <p:cNvSpPr>
            <a:spLocks noGrp="1"/>
          </p:cNvSpPr>
          <p:nvPr>
            <p:ph idx="12" sz="quarter" type="sldNum"/>
          </p:nvPr>
        </p:nvSpPr>
        <p:spPr/>
        <p:txBody>
          <a:bodyPr numCol="1"/>
          <a:lstStyle/>
          <a:p>
            <a:fld id="{725C68B6-61C2-468F-89AB-4B9F7531AA68}" type="slidenum">
              <a:rPr altLang="ru-RU" lang="ru-RU" smtClean="0"/>
              <a:pPr/>
              <a:t>‹#›</a:t>
            </a:fld>
            <a:endParaRPr altLang="ru-RU"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numCol="1"/>
          <a:lstStyle/>
          <a:p>
            <a:r>
              <a:rPr altLang="ru-RU" lang="ru-RU" smtClean="0"/>
              <a:t>Образец заголовка</a:t>
            </a:r>
            <a:endParaRPr altLang="ru-RU" lang="ru-RU"/>
          </a:p>
        </p:txBody>
      </p:sp>
      <p:sp>
        <p:nvSpPr>
          <p:cNvPr id="3" name="Содержимое 2"/>
          <p:cNvSpPr>
            <a:spLocks noGrp="1"/>
          </p:cNvSpPr>
          <p:nvPr>
            <p:ph idx="1"/>
          </p:nvPr>
        </p:nvSpPr>
        <p:spPr/>
        <p:txBody>
          <a:bodyPr numCol="1"/>
          <a:lstStyle/>
          <a:p>
            <a:pPr lvl="0"/>
            <a:r>
              <a:rPr altLang="ru-RU" lang="ru-RU" smtClean="0"/>
              <a:t>Образец текста</a:t>
            </a:r>
          </a:p>
          <a:p>
            <a:pPr lvl="1"/>
            <a:r>
              <a:rPr altLang="ru-RU" lang="ru-RU" smtClean="0"/>
              <a:t>Второй уровень</a:t>
            </a:r>
          </a:p>
          <a:p>
            <a:pPr lvl="2"/>
            <a:r>
              <a:rPr altLang="ru-RU" lang="ru-RU" smtClean="0"/>
              <a:t>Третий уровень</a:t>
            </a:r>
          </a:p>
          <a:p>
            <a:pPr lvl="3"/>
            <a:r>
              <a:rPr altLang="ru-RU" lang="ru-RU" smtClean="0"/>
              <a:t>Четвертый уровень</a:t>
            </a:r>
          </a:p>
          <a:p>
            <a:pPr lvl="4"/>
            <a:r>
              <a:rPr altLang="ru-RU" lang="ru-RU" smtClean="0"/>
              <a:t>Пятый уровень</a:t>
            </a:r>
            <a:endParaRPr altLang="ru-RU" lang="ru-RU"/>
          </a:p>
        </p:txBody>
      </p:sp>
      <p:sp>
        <p:nvSpPr>
          <p:cNvPr id="4" name="Дата 3"/>
          <p:cNvSpPr>
            <a:spLocks noGrp="1"/>
          </p:cNvSpPr>
          <p:nvPr>
            <p:ph idx="10" sz="half" type="dt"/>
          </p:nvPr>
        </p:nvSpPr>
        <p:spPr/>
        <p:txBody>
          <a:bodyPr numCol="1"/>
          <a:lstStyle/>
          <a:p>
            <a:fld id="{5B106E36-FD25-4E2D-B0AA-010F637433A0}" type="datetimeFigureOut">
              <a:rPr altLang="ru-RU" lang="ru-RU" smtClean="0"/>
              <a:pPr/>
              <a:t>27.02.2024</a:t>
            </a:fld>
            <a:endParaRPr altLang="ru-RU" lang="ru-RU"/>
          </a:p>
        </p:txBody>
      </p:sp>
      <p:sp>
        <p:nvSpPr>
          <p:cNvPr id="5" name="Нижний колонтитул 4"/>
          <p:cNvSpPr>
            <a:spLocks noGrp="1"/>
          </p:cNvSpPr>
          <p:nvPr>
            <p:ph idx="11" sz="quarter" type="ftr"/>
          </p:nvPr>
        </p:nvSpPr>
        <p:spPr/>
        <p:txBody>
          <a:bodyPr numCol="1"/>
          <a:lstStyle/>
          <a:p>
            <a:endParaRPr altLang="ru-RU" lang="ru-RU"/>
          </a:p>
        </p:txBody>
      </p:sp>
      <p:sp>
        <p:nvSpPr>
          <p:cNvPr id="6" name="Номер слайда 5"/>
          <p:cNvSpPr>
            <a:spLocks noGrp="1"/>
          </p:cNvSpPr>
          <p:nvPr>
            <p:ph idx="12" sz="quarter" type="sldNum"/>
          </p:nvPr>
        </p:nvSpPr>
        <p:spPr/>
        <p:txBody>
          <a:bodyPr numCol="1"/>
          <a:lstStyle/>
          <a:p>
            <a:fld id="{725C68B6-61C2-468F-89AB-4B9F7531AA68}" type="slidenum">
              <a:rPr altLang="ru-RU" lang="ru-RU" smtClean="0"/>
              <a:pPr/>
              <a:t>‹#›</a:t>
            </a:fld>
            <a:endParaRPr altLang="ru-RU"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secHead">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numCol="1"/>
          <a:lstStyle>
            <a:lvl1pPr algn="l">
              <a:defRPr b="1" cap="all" sz="4000"/>
            </a:lvl1pPr>
          </a:lstStyle>
          <a:p>
            <a:r>
              <a:rPr altLang="ru-RU" lang="ru-RU" smtClean="0"/>
              <a:t>Образец заголовка</a:t>
            </a:r>
            <a:endParaRPr altLang="ru-RU" lang="ru-RU"/>
          </a:p>
        </p:txBody>
      </p:sp>
      <p:sp>
        <p:nvSpPr>
          <p:cNvPr id="3" name="Текст 2"/>
          <p:cNvSpPr>
            <a:spLocks noGrp="1"/>
          </p:cNvSpPr>
          <p:nvPr>
            <p:ph idx="1" type="body"/>
          </p:nvPr>
        </p:nvSpPr>
        <p:spPr>
          <a:xfrm>
            <a:off x="722313" y="2906713"/>
            <a:ext cx="7772400" cy="1500187"/>
          </a:xfrm>
        </p:spPr>
        <p:txBody>
          <a:bodyPr anchor="b" numCol="1"/>
          <a:lstStyle>
            <a:lvl1pPr indent="0" marL="0">
              <a:buNone/>
              <a:defRPr sz="2000">
                <a:solidFill>
                  <a:schemeClr val="tx1">
                    <a:tint val="75000"/>
                  </a:schemeClr>
                </a:solidFill>
              </a:defRPr>
            </a:lvl1pPr>
            <a:lvl2pPr indent="0" marL="457200">
              <a:buNone/>
              <a:defRPr sz="1800">
                <a:solidFill>
                  <a:schemeClr val="tx1">
                    <a:tint val="75000"/>
                  </a:schemeClr>
                </a:solidFill>
              </a:defRPr>
            </a:lvl2pPr>
            <a:lvl3pPr indent="0" marL="914400">
              <a:buNone/>
              <a:defRPr sz="1600">
                <a:solidFill>
                  <a:schemeClr val="tx1">
                    <a:tint val="75000"/>
                  </a:schemeClr>
                </a:solidFill>
              </a:defRPr>
            </a:lvl3pPr>
            <a:lvl4pPr indent="0" marL="1371600">
              <a:buNone/>
              <a:defRPr sz="1400">
                <a:solidFill>
                  <a:schemeClr val="tx1">
                    <a:tint val="75000"/>
                  </a:schemeClr>
                </a:solidFill>
              </a:defRPr>
            </a:lvl4pPr>
            <a:lvl5pPr indent="0" marL="1828800">
              <a:buNone/>
              <a:defRPr sz="1400">
                <a:solidFill>
                  <a:schemeClr val="tx1">
                    <a:tint val="75000"/>
                  </a:schemeClr>
                </a:solidFill>
              </a:defRPr>
            </a:lvl5pPr>
            <a:lvl6pPr indent="0" marL="2286000">
              <a:buNone/>
              <a:defRPr sz="1400">
                <a:solidFill>
                  <a:schemeClr val="tx1">
                    <a:tint val="75000"/>
                  </a:schemeClr>
                </a:solidFill>
              </a:defRPr>
            </a:lvl6pPr>
            <a:lvl7pPr indent="0" marL="2743200">
              <a:buNone/>
              <a:defRPr sz="1400">
                <a:solidFill>
                  <a:schemeClr val="tx1">
                    <a:tint val="75000"/>
                  </a:schemeClr>
                </a:solidFill>
              </a:defRPr>
            </a:lvl7pPr>
            <a:lvl8pPr indent="0" marL="3200400">
              <a:buNone/>
              <a:defRPr sz="1400">
                <a:solidFill>
                  <a:schemeClr val="tx1">
                    <a:tint val="75000"/>
                  </a:schemeClr>
                </a:solidFill>
              </a:defRPr>
            </a:lvl8pPr>
            <a:lvl9pPr indent="0" marL="3657600">
              <a:buNone/>
              <a:defRPr sz="1400">
                <a:solidFill>
                  <a:schemeClr val="tx1">
                    <a:tint val="75000"/>
                  </a:schemeClr>
                </a:solidFill>
              </a:defRPr>
            </a:lvl9pPr>
          </a:lstStyle>
          <a:p>
            <a:pPr lvl="0"/>
            <a:r>
              <a:rPr altLang="ru-RU" lang="ru-RU" smtClean="0"/>
              <a:t>Образец текста</a:t>
            </a:r>
          </a:p>
        </p:txBody>
      </p:sp>
      <p:sp>
        <p:nvSpPr>
          <p:cNvPr id="4" name="Дата 3"/>
          <p:cNvSpPr>
            <a:spLocks noGrp="1"/>
          </p:cNvSpPr>
          <p:nvPr>
            <p:ph idx="10" sz="half" type="dt"/>
          </p:nvPr>
        </p:nvSpPr>
        <p:spPr/>
        <p:txBody>
          <a:bodyPr numCol="1"/>
          <a:lstStyle/>
          <a:p>
            <a:fld id="{5B106E36-FD25-4E2D-B0AA-010F637433A0}" type="datetimeFigureOut">
              <a:rPr altLang="ru-RU" lang="ru-RU" smtClean="0"/>
              <a:pPr/>
              <a:t>27.02.2024</a:t>
            </a:fld>
            <a:endParaRPr altLang="ru-RU" lang="ru-RU"/>
          </a:p>
        </p:txBody>
      </p:sp>
      <p:sp>
        <p:nvSpPr>
          <p:cNvPr id="5" name="Нижний колонтитул 4"/>
          <p:cNvSpPr>
            <a:spLocks noGrp="1"/>
          </p:cNvSpPr>
          <p:nvPr>
            <p:ph idx="11" sz="quarter" type="ftr"/>
          </p:nvPr>
        </p:nvSpPr>
        <p:spPr/>
        <p:txBody>
          <a:bodyPr numCol="1"/>
          <a:lstStyle/>
          <a:p>
            <a:endParaRPr altLang="ru-RU" lang="ru-RU"/>
          </a:p>
        </p:txBody>
      </p:sp>
      <p:sp>
        <p:nvSpPr>
          <p:cNvPr id="6" name="Номер слайда 5"/>
          <p:cNvSpPr>
            <a:spLocks noGrp="1"/>
          </p:cNvSpPr>
          <p:nvPr>
            <p:ph idx="12" sz="quarter" type="sldNum"/>
          </p:nvPr>
        </p:nvSpPr>
        <p:spPr/>
        <p:txBody>
          <a:bodyPr numCol="1"/>
          <a:lstStyle/>
          <a:p>
            <a:fld id="{725C68B6-61C2-468F-89AB-4B9F7531AA68}" type="slidenum">
              <a:rPr altLang="ru-RU" lang="ru-RU" smtClean="0"/>
              <a:pPr/>
              <a:t>‹#›</a:t>
            </a:fld>
            <a:endParaRPr altLang="ru-RU"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twoObj">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numCol="1"/>
          <a:lstStyle/>
          <a:p>
            <a:r>
              <a:rPr altLang="ru-RU" lang="ru-RU" smtClean="0"/>
              <a:t>Образец заголовка</a:t>
            </a:r>
            <a:endParaRPr altLang="ru-RU" lang="ru-RU"/>
          </a:p>
        </p:txBody>
      </p:sp>
      <p:sp>
        <p:nvSpPr>
          <p:cNvPr id="3" name="Содержимое 2"/>
          <p:cNvSpPr>
            <a:spLocks noGrp="1"/>
          </p:cNvSpPr>
          <p:nvPr>
            <p:ph idx="1" sz="half"/>
          </p:nvPr>
        </p:nvSpPr>
        <p:spPr>
          <a:xfrm>
            <a:off x="457200" y="1600200"/>
            <a:ext cx="4038600" cy="4525963"/>
          </a:xfrm>
        </p:spPr>
        <p:txBody>
          <a:bodyPr numCol="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altLang="ru-RU" lang="ru-RU" smtClean="0"/>
              <a:t>Образец текста</a:t>
            </a:r>
          </a:p>
          <a:p>
            <a:pPr lvl="1"/>
            <a:r>
              <a:rPr altLang="ru-RU" lang="ru-RU" smtClean="0"/>
              <a:t>Второй уровень</a:t>
            </a:r>
          </a:p>
          <a:p>
            <a:pPr lvl="2"/>
            <a:r>
              <a:rPr altLang="ru-RU" lang="ru-RU" smtClean="0"/>
              <a:t>Третий уровень</a:t>
            </a:r>
          </a:p>
          <a:p>
            <a:pPr lvl="3"/>
            <a:r>
              <a:rPr altLang="ru-RU" lang="ru-RU" smtClean="0"/>
              <a:t>Четвертый уровень</a:t>
            </a:r>
          </a:p>
          <a:p>
            <a:pPr lvl="4"/>
            <a:r>
              <a:rPr altLang="ru-RU" lang="ru-RU" smtClean="0"/>
              <a:t>Пятый уровень</a:t>
            </a:r>
            <a:endParaRPr altLang="ru-RU" lang="ru-RU"/>
          </a:p>
        </p:txBody>
      </p:sp>
      <p:sp>
        <p:nvSpPr>
          <p:cNvPr id="4" name="Содержимое 3"/>
          <p:cNvSpPr>
            <a:spLocks noGrp="1"/>
          </p:cNvSpPr>
          <p:nvPr>
            <p:ph idx="2" sz="half"/>
          </p:nvPr>
        </p:nvSpPr>
        <p:spPr>
          <a:xfrm>
            <a:off x="4648200" y="1600200"/>
            <a:ext cx="4038600" cy="4525963"/>
          </a:xfrm>
        </p:spPr>
        <p:txBody>
          <a:bodyPr numCol="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altLang="ru-RU" lang="ru-RU" smtClean="0"/>
              <a:t>Образец текста</a:t>
            </a:r>
          </a:p>
          <a:p>
            <a:pPr lvl="1"/>
            <a:r>
              <a:rPr altLang="ru-RU" lang="ru-RU" smtClean="0"/>
              <a:t>Второй уровень</a:t>
            </a:r>
          </a:p>
          <a:p>
            <a:pPr lvl="2"/>
            <a:r>
              <a:rPr altLang="ru-RU" lang="ru-RU" smtClean="0"/>
              <a:t>Третий уровень</a:t>
            </a:r>
          </a:p>
          <a:p>
            <a:pPr lvl="3"/>
            <a:r>
              <a:rPr altLang="ru-RU" lang="ru-RU" smtClean="0"/>
              <a:t>Четвертый уровень</a:t>
            </a:r>
          </a:p>
          <a:p>
            <a:pPr lvl="4"/>
            <a:r>
              <a:rPr altLang="ru-RU" lang="ru-RU" smtClean="0"/>
              <a:t>Пятый уровень</a:t>
            </a:r>
            <a:endParaRPr altLang="ru-RU" lang="ru-RU"/>
          </a:p>
        </p:txBody>
      </p:sp>
      <p:sp>
        <p:nvSpPr>
          <p:cNvPr id="5" name="Дата 4"/>
          <p:cNvSpPr>
            <a:spLocks noGrp="1"/>
          </p:cNvSpPr>
          <p:nvPr>
            <p:ph idx="10" sz="half" type="dt"/>
          </p:nvPr>
        </p:nvSpPr>
        <p:spPr/>
        <p:txBody>
          <a:bodyPr numCol="1"/>
          <a:lstStyle/>
          <a:p>
            <a:fld id="{5B106E36-FD25-4E2D-B0AA-010F637433A0}" type="datetimeFigureOut">
              <a:rPr altLang="ru-RU" lang="ru-RU" smtClean="0"/>
              <a:pPr/>
              <a:t>27.02.2024</a:t>
            </a:fld>
            <a:endParaRPr altLang="ru-RU" lang="ru-RU"/>
          </a:p>
        </p:txBody>
      </p:sp>
      <p:sp>
        <p:nvSpPr>
          <p:cNvPr id="6" name="Нижний колонтитул 5"/>
          <p:cNvSpPr>
            <a:spLocks noGrp="1"/>
          </p:cNvSpPr>
          <p:nvPr>
            <p:ph idx="11" sz="quarter" type="ftr"/>
          </p:nvPr>
        </p:nvSpPr>
        <p:spPr/>
        <p:txBody>
          <a:bodyPr numCol="1"/>
          <a:lstStyle/>
          <a:p>
            <a:endParaRPr altLang="ru-RU" lang="ru-RU"/>
          </a:p>
        </p:txBody>
      </p:sp>
      <p:sp>
        <p:nvSpPr>
          <p:cNvPr id="7" name="Номер слайда 6"/>
          <p:cNvSpPr>
            <a:spLocks noGrp="1"/>
          </p:cNvSpPr>
          <p:nvPr>
            <p:ph idx="12" sz="quarter" type="sldNum"/>
          </p:nvPr>
        </p:nvSpPr>
        <p:spPr/>
        <p:txBody>
          <a:bodyPr numCol="1"/>
          <a:lstStyle/>
          <a:p>
            <a:fld id="{725C68B6-61C2-468F-89AB-4B9F7531AA68}" type="slidenum">
              <a:rPr altLang="ru-RU" lang="ru-RU" smtClean="0"/>
              <a:pPr/>
              <a:t>‹#›</a:t>
            </a:fld>
            <a:endParaRPr altLang="ru-RU"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twoTxTwoObj">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numCol="1"/>
          <a:lstStyle>
            <a:lvl1pPr>
              <a:defRPr/>
            </a:lvl1pPr>
          </a:lstStyle>
          <a:p>
            <a:r>
              <a:rPr altLang="ru-RU" lang="ru-RU" smtClean="0"/>
              <a:t>Образец заголовка</a:t>
            </a:r>
            <a:endParaRPr altLang="ru-RU" lang="ru-RU"/>
          </a:p>
        </p:txBody>
      </p:sp>
      <p:sp>
        <p:nvSpPr>
          <p:cNvPr id="3" name="Текст 2"/>
          <p:cNvSpPr>
            <a:spLocks noGrp="1"/>
          </p:cNvSpPr>
          <p:nvPr>
            <p:ph idx="1" type="body"/>
          </p:nvPr>
        </p:nvSpPr>
        <p:spPr>
          <a:xfrm>
            <a:off x="457200" y="1535113"/>
            <a:ext cx="4040188" cy="639762"/>
          </a:xfrm>
        </p:spPr>
        <p:txBody>
          <a:bodyPr anchor="b" numCol="1"/>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ru-RU" lang="ru-RU" smtClean="0"/>
              <a:t>Образец текста</a:t>
            </a:r>
          </a:p>
        </p:txBody>
      </p:sp>
      <p:sp>
        <p:nvSpPr>
          <p:cNvPr id="4" name="Содержимое 3"/>
          <p:cNvSpPr>
            <a:spLocks noGrp="1"/>
          </p:cNvSpPr>
          <p:nvPr>
            <p:ph idx="2" sz="half"/>
          </p:nvPr>
        </p:nvSpPr>
        <p:spPr>
          <a:xfrm>
            <a:off x="457200" y="2174875"/>
            <a:ext cx="4040188" cy="3951288"/>
          </a:xfrm>
        </p:spPr>
        <p:txBody>
          <a:bodyPr numCol="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altLang="ru-RU" lang="ru-RU" smtClean="0"/>
              <a:t>Образец текста</a:t>
            </a:r>
          </a:p>
          <a:p>
            <a:pPr lvl="1"/>
            <a:r>
              <a:rPr altLang="ru-RU" lang="ru-RU" smtClean="0"/>
              <a:t>Второй уровень</a:t>
            </a:r>
          </a:p>
          <a:p>
            <a:pPr lvl="2"/>
            <a:r>
              <a:rPr altLang="ru-RU" lang="ru-RU" smtClean="0"/>
              <a:t>Третий уровень</a:t>
            </a:r>
          </a:p>
          <a:p>
            <a:pPr lvl="3"/>
            <a:r>
              <a:rPr altLang="ru-RU" lang="ru-RU" smtClean="0"/>
              <a:t>Четвертый уровень</a:t>
            </a:r>
          </a:p>
          <a:p>
            <a:pPr lvl="4"/>
            <a:r>
              <a:rPr altLang="ru-RU" lang="ru-RU" smtClean="0"/>
              <a:t>Пятый уровень</a:t>
            </a:r>
            <a:endParaRPr altLang="ru-RU" lang="ru-RU"/>
          </a:p>
        </p:txBody>
      </p:sp>
      <p:sp>
        <p:nvSpPr>
          <p:cNvPr id="5" name="Текст 4"/>
          <p:cNvSpPr>
            <a:spLocks noGrp="1"/>
          </p:cNvSpPr>
          <p:nvPr>
            <p:ph idx="3" sz="quarter" type="body"/>
          </p:nvPr>
        </p:nvSpPr>
        <p:spPr>
          <a:xfrm>
            <a:off x="4645025" y="1535113"/>
            <a:ext cx="4041775" cy="639762"/>
          </a:xfrm>
        </p:spPr>
        <p:txBody>
          <a:bodyPr anchor="b" numCol="1"/>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ru-RU" lang="ru-RU" smtClean="0"/>
              <a:t>Образец текста</a:t>
            </a:r>
          </a:p>
        </p:txBody>
      </p:sp>
      <p:sp>
        <p:nvSpPr>
          <p:cNvPr id="6" name="Содержимое 5"/>
          <p:cNvSpPr>
            <a:spLocks noGrp="1"/>
          </p:cNvSpPr>
          <p:nvPr>
            <p:ph idx="4" sz="quarter"/>
          </p:nvPr>
        </p:nvSpPr>
        <p:spPr>
          <a:xfrm>
            <a:off x="4645025" y="2174875"/>
            <a:ext cx="4041775" cy="3951288"/>
          </a:xfrm>
        </p:spPr>
        <p:txBody>
          <a:bodyPr numCol="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altLang="ru-RU" lang="ru-RU" smtClean="0"/>
              <a:t>Образец текста</a:t>
            </a:r>
          </a:p>
          <a:p>
            <a:pPr lvl="1"/>
            <a:r>
              <a:rPr altLang="ru-RU" lang="ru-RU" smtClean="0"/>
              <a:t>Второй уровень</a:t>
            </a:r>
          </a:p>
          <a:p>
            <a:pPr lvl="2"/>
            <a:r>
              <a:rPr altLang="ru-RU" lang="ru-RU" smtClean="0"/>
              <a:t>Третий уровень</a:t>
            </a:r>
          </a:p>
          <a:p>
            <a:pPr lvl="3"/>
            <a:r>
              <a:rPr altLang="ru-RU" lang="ru-RU" smtClean="0"/>
              <a:t>Четвертый уровень</a:t>
            </a:r>
          </a:p>
          <a:p>
            <a:pPr lvl="4"/>
            <a:r>
              <a:rPr altLang="ru-RU" lang="ru-RU" smtClean="0"/>
              <a:t>Пятый уровень</a:t>
            </a:r>
            <a:endParaRPr altLang="ru-RU" lang="ru-RU"/>
          </a:p>
        </p:txBody>
      </p:sp>
      <p:sp>
        <p:nvSpPr>
          <p:cNvPr id="7" name="Дата 6"/>
          <p:cNvSpPr>
            <a:spLocks noGrp="1"/>
          </p:cNvSpPr>
          <p:nvPr>
            <p:ph idx="10" sz="half" type="dt"/>
          </p:nvPr>
        </p:nvSpPr>
        <p:spPr/>
        <p:txBody>
          <a:bodyPr numCol="1"/>
          <a:lstStyle/>
          <a:p>
            <a:fld id="{5B106E36-FD25-4E2D-B0AA-010F637433A0}" type="datetimeFigureOut">
              <a:rPr altLang="ru-RU" lang="ru-RU" smtClean="0"/>
              <a:pPr/>
              <a:t>27.02.2024</a:t>
            </a:fld>
            <a:endParaRPr altLang="ru-RU" lang="ru-RU"/>
          </a:p>
        </p:txBody>
      </p:sp>
      <p:sp>
        <p:nvSpPr>
          <p:cNvPr id="8" name="Нижний колонтитул 7"/>
          <p:cNvSpPr>
            <a:spLocks noGrp="1"/>
          </p:cNvSpPr>
          <p:nvPr>
            <p:ph idx="11" sz="quarter" type="ftr"/>
          </p:nvPr>
        </p:nvSpPr>
        <p:spPr/>
        <p:txBody>
          <a:bodyPr numCol="1"/>
          <a:lstStyle/>
          <a:p>
            <a:endParaRPr altLang="ru-RU" lang="ru-RU"/>
          </a:p>
        </p:txBody>
      </p:sp>
      <p:sp>
        <p:nvSpPr>
          <p:cNvPr id="9" name="Номер слайда 8"/>
          <p:cNvSpPr>
            <a:spLocks noGrp="1"/>
          </p:cNvSpPr>
          <p:nvPr>
            <p:ph idx="12" sz="quarter" type="sldNum"/>
          </p:nvPr>
        </p:nvSpPr>
        <p:spPr/>
        <p:txBody>
          <a:bodyPr numCol="1"/>
          <a:lstStyle/>
          <a:p>
            <a:fld id="{725C68B6-61C2-468F-89AB-4B9F7531AA68}" type="slidenum">
              <a:rPr altLang="ru-RU" lang="ru-RU" smtClean="0"/>
              <a:pPr/>
              <a:t>‹#›</a:t>
            </a:fld>
            <a:endParaRPr altLang="ru-RU"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type="titleOnly">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numCol="1"/>
          <a:lstStyle/>
          <a:p>
            <a:r>
              <a:rPr altLang="ru-RU" lang="ru-RU" smtClean="0"/>
              <a:t>Образец заголовка</a:t>
            </a:r>
            <a:endParaRPr altLang="ru-RU" lang="ru-RU"/>
          </a:p>
        </p:txBody>
      </p:sp>
      <p:sp>
        <p:nvSpPr>
          <p:cNvPr id="3" name="Дата 2"/>
          <p:cNvSpPr>
            <a:spLocks noGrp="1"/>
          </p:cNvSpPr>
          <p:nvPr>
            <p:ph idx="10" sz="half" type="dt"/>
          </p:nvPr>
        </p:nvSpPr>
        <p:spPr/>
        <p:txBody>
          <a:bodyPr numCol="1"/>
          <a:lstStyle/>
          <a:p>
            <a:fld id="{5B106E36-FD25-4E2D-B0AA-010F637433A0}" type="datetimeFigureOut">
              <a:rPr altLang="ru-RU" lang="ru-RU" smtClean="0"/>
              <a:pPr/>
              <a:t>27.02.2024</a:t>
            </a:fld>
            <a:endParaRPr altLang="ru-RU" lang="ru-RU"/>
          </a:p>
        </p:txBody>
      </p:sp>
      <p:sp>
        <p:nvSpPr>
          <p:cNvPr id="4" name="Нижний колонтитул 3"/>
          <p:cNvSpPr>
            <a:spLocks noGrp="1"/>
          </p:cNvSpPr>
          <p:nvPr>
            <p:ph idx="11" sz="quarter" type="ftr"/>
          </p:nvPr>
        </p:nvSpPr>
        <p:spPr/>
        <p:txBody>
          <a:bodyPr numCol="1"/>
          <a:lstStyle/>
          <a:p>
            <a:endParaRPr altLang="ru-RU" lang="ru-RU"/>
          </a:p>
        </p:txBody>
      </p:sp>
      <p:sp>
        <p:nvSpPr>
          <p:cNvPr id="5" name="Номер слайда 4"/>
          <p:cNvSpPr>
            <a:spLocks noGrp="1"/>
          </p:cNvSpPr>
          <p:nvPr>
            <p:ph idx="12" sz="quarter" type="sldNum"/>
          </p:nvPr>
        </p:nvSpPr>
        <p:spPr/>
        <p:txBody>
          <a:bodyPr numCol="1"/>
          <a:lstStyle/>
          <a:p>
            <a:fld id="{725C68B6-61C2-468F-89AB-4B9F7531AA68}" type="slidenum">
              <a:rPr altLang="ru-RU" lang="ru-RU" smtClean="0"/>
              <a:pPr/>
              <a:t>‹#›</a:t>
            </a:fld>
            <a:endParaRPr altLang="ru-RU"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blank">
  <p:cSld name="Пустой слайд">
    <p:spTree>
      <p:nvGrpSpPr>
        <p:cNvPr id="1" name=""/>
        <p:cNvGrpSpPr/>
        <p:nvPr/>
      </p:nvGrpSpPr>
      <p:grpSpPr>
        <a:xfrm>
          <a:off x="0" y="0"/>
          <a:ext cx="0" cy="0"/>
          <a:chOff x="0" y="0"/>
          <a:chExt cx="0" cy="0"/>
        </a:xfrm>
      </p:grpSpPr>
      <p:sp>
        <p:nvSpPr>
          <p:cNvPr id="2" name="Дата 1"/>
          <p:cNvSpPr>
            <a:spLocks noGrp="1"/>
          </p:cNvSpPr>
          <p:nvPr>
            <p:ph idx="10" sz="half" type="dt"/>
          </p:nvPr>
        </p:nvSpPr>
        <p:spPr/>
        <p:txBody>
          <a:bodyPr numCol="1"/>
          <a:lstStyle/>
          <a:p>
            <a:fld id="{5B106E36-FD25-4E2D-B0AA-010F637433A0}" type="datetimeFigureOut">
              <a:rPr altLang="ru-RU" lang="ru-RU" smtClean="0"/>
              <a:pPr/>
              <a:t>27.02.2024</a:t>
            </a:fld>
            <a:endParaRPr altLang="ru-RU" lang="ru-RU"/>
          </a:p>
        </p:txBody>
      </p:sp>
      <p:sp>
        <p:nvSpPr>
          <p:cNvPr id="3" name="Нижний колонтитул 2"/>
          <p:cNvSpPr>
            <a:spLocks noGrp="1"/>
          </p:cNvSpPr>
          <p:nvPr>
            <p:ph idx="11" sz="quarter" type="ftr"/>
          </p:nvPr>
        </p:nvSpPr>
        <p:spPr/>
        <p:txBody>
          <a:bodyPr numCol="1"/>
          <a:lstStyle/>
          <a:p>
            <a:endParaRPr altLang="ru-RU" lang="ru-RU"/>
          </a:p>
        </p:txBody>
      </p:sp>
      <p:sp>
        <p:nvSpPr>
          <p:cNvPr id="4" name="Номер слайда 3"/>
          <p:cNvSpPr>
            <a:spLocks noGrp="1"/>
          </p:cNvSpPr>
          <p:nvPr>
            <p:ph idx="12" sz="quarter" type="sldNum"/>
          </p:nvPr>
        </p:nvSpPr>
        <p:spPr/>
        <p:txBody>
          <a:bodyPr numCol="1"/>
          <a:lstStyle/>
          <a:p>
            <a:fld id="{725C68B6-61C2-468F-89AB-4B9F7531AA68}" type="slidenum">
              <a:rPr altLang="ru-RU" lang="ru-RU" smtClean="0"/>
              <a:pPr/>
              <a:t>‹#›</a:t>
            </a:fld>
            <a:endParaRPr altLang="ru-RU"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type="objTx">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numCol="1"/>
          <a:lstStyle>
            <a:lvl1pPr algn="l">
              <a:defRPr b="1" sz="2000"/>
            </a:lvl1pPr>
          </a:lstStyle>
          <a:p>
            <a:r>
              <a:rPr altLang="ru-RU" lang="ru-RU" smtClean="0"/>
              <a:t>Образец заголовка</a:t>
            </a:r>
            <a:endParaRPr altLang="ru-RU" lang="ru-RU"/>
          </a:p>
        </p:txBody>
      </p:sp>
      <p:sp>
        <p:nvSpPr>
          <p:cNvPr id="3" name="Содержимое 2"/>
          <p:cNvSpPr>
            <a:spLocks noGrp="1"/>
          </p:cNvSpPr>
          <p:nvPr>
            <p:ph idx="1"/>
          </p:nvPr>
        </p:nvSpPr>
        <p:spPr>
          <a:xfrm>
            <a:off x="3575050" y="273050"/>
            <a:ext cx="5111750" cy="5853113"/>
          </a:xfrm>
        </p:spPr>
        <p:txBody>
          <a:bodyPr numCol="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altLang="ru-RU" lang="ru-RU" smtClean="0"/>
              <a:t>Образец текста</a:t>
            </a:r>
          </a:p>
          <a:p>
            <a:pPr lvl="1"/>
            <a:r>
              <a:rPr altLang="ru-RU" lang="ru-RU" smtClean="0"/>
              <a:t>Второй уровень</a:t>
            </a:r>
          </a:p>
          <a:p>
            <a:pPr lvl="2"/>
            <a:r>
              <a:rPr altLang="ru-RU" lang="ru-RU" smtClean="0"/>
              <a:t>Третий уровень</a:t>
            </a:r>
          </a:p>
          <a:p>
            <a:pPr lvl="3"/>
            <a:r>
              <a:rPr altLang="ru-RU" lang="ru-RU" smtClean="0"/>
              <a:t>Четвертый уровень</a:t>
            </a:r>
          </a:p>
          <a:p>
            <a:pPr lvl="4"/>
            <a:r>
              <a:rPr altLang="ru-RU" lang="ru-RU" smtClean="0"/>
              <a:t>Пятый уровень</a:t>
            </a:r>
            <a:endParaRPr altLang="ru-RU" lang="ru-RU"/>
          </a:p>
        </p:txBody>
      </p:sp>
      <p:sp>
        <p:nvSpPr>
          <p:cNvPr id="4" name="Текст 3"/>
          <p:cNvSpPr>
            <a:spLocks noGrp="1"/>
          </p:cNvSpPr>
          <p:nvPr>
            <p:ph idx="2" sz="half" type="body"/>
          </p:nvPr>
        </p:nvSpPr>
        <p:spPr>
          <a:xfrm>
            <a:off x="457200" y="1435100"/>
            <a:ext cx="3008313" cy="4691063"/>
          </a:xfrm>
        </p:spPr>
        <p:txBody>
          <a:bodyPr numCol="1"/>
          <a:lstStyle>
            <a:lvl1pPr indent="0" marL="0">
              <a:buNone/>
              <a:defRPr sz="1400"/>
            </a:lvl1pPr>
            <a:lvl2pPr indent="0" marL="457200">
              <a:buNone/>
              <a:defRPr sz="1200"/>
            </a:lvl2pPr>
            <a:lvl3pPr indent="0" marL="914400">
              <a:buNone/>
              <a:defRPr sz="1000"/>
            </a:lvl3pPr>
            <a:lvl4pPr indent="0" marL="1371600">
              <a:buNone/>
              <a:defRPr sz="900"/>
            </a:lvl4pPr>
            <a:lvl5pPr indent="0" marL="1828800">
              <a:buNone/>
              <a:defRPr sz="900"/>
            </a:lvl5pPr>
            <a:lvl6pPr indent="0" marL="2286000">
              <a:buNone/>
              <a:defRPr sz="900"/>
            </a:lvl6pPr>
            <a:lvl7pPr indent="0" marL="2743200">
              <a:buNone/>
              <a:defRPr sz="900"/>
            </a:lvl7pPr>
            <a:lvl8pPr indent="0" marL="3200400">
              <a:buNone/>
              <a:defRPr sz="900"/>
            </a:lvl8pPr>
            <a:lvl9pPr indent="0" marL="3657600">
              <a:buNone/>
              <a:defRPr sz="900"/>
            </a:lvl9pPr>
          </a:lstStyle>
          <a:p>
            <a:pPr lvl="0"/>
            <a:r>
              <a:rPr altLang="ru-RU" lang="ru-RU" smtClean="0"/>
              <a:t>Образец текста</a:t>
            </a:r>
          </a:p>
        </p:txBody>
      </p:sp>
      <p:sp>
        <p:nvSpPr>
          <p:cNvPr id="5" name="Дата 4"/>
          <p:cNvSpPr>
            <a:spLocks noGrp="1"/>
          </p:cNvSpPr>
          <p:nvPr>
            <p:ph idx="10" sz="half" type="dt"/>
          </p:nvPr>
        </p:nvSpPr>
        <p:spPr/>
        <p:txBody>
          <a:bodyPr numCol="1"/>
          <a:lstStyle/>
          <a:p>
            <a:fld id="{5B106E36-FD25-4E2D-B0AA-010F637433A0}" type="datetimeFigureOut">
              <a:rPr altLang="ru-RU" lang="ru-RU" smtClean="0"/>
              <a:pPr/>
              <a:t>27.02.2024</a:t>
            </a:fld>
            <a:endParaRPr altLang="ru-RU" lang="ru-RU"/>
          </a:p>
        </p:txBody>
      </p:sp>
      <p:sp>
        <p:nvSpPr>
          <p:cNvPr id="6" name="Нижний колонтитул 5"/>
          <p:cNvSpPr>
            <a:spLocks noGrp="1"/>
          </p:cNvSpPr>
          <p:nvPr>
            <p:ph idx="11" sz="quarter" type="ftr"/>
          </p:nvPr>
        </p:nvSpPr>
        <p:spPr/>
        <p:txBody>
          <a:bodyPr numCol="1"/>
          <a:lstStyle/>
          <a:p>
            <a:endParaRPr altLang="ru-RU" lang="ru-RU"/>
          </a:p>
        </p:txBody>
      </p:sp>
      <p:sp>
        <p:nvSpPr>
          <p:cNvPr id="7" name="Номер слайда 6"/>
          <p:cNvSpPr>
            <a:spLocks noGrp="1"/>
          </p:cNvSpPr>
          <p:nvPr>
            <p:ph idx="12" sz="quarter" type="sldNum"/>
          </p:nvPr>
        </p:nvSpPr>
        <p:spPr/>
        <p:txBody>
          <a:bodyPr numCol="1"/>
          <a:lstStyle/>
          <a:p>
            <a:fld id="{725C68B6-61C2-468F-89AB-4B9F7531AA68}" type="slidenum">
              <a:rPr altLang="ru-RU" lang="ru-RU" smtClean="0"/>
              <a:pPr/>
              <a:t>‹#›</a:t>
            </a:fld>
            <a:endParaRPr altLang="ru-RU"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type="picTx">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numCol="1"/>
          <a:lstStyle>
            <a:lvl1pPr algn="l">
              <a:defRPr b="1" sz="2000"/>
            </a:lvl1pPr>
          </a:lstStyle>
          <a:p>
            <a:r>
              <a:rPr altLang="ru-RU" lang="ru-RU" smtClean="0"/>
              <a:t>Образец заголовка</a:t>
            </a:r>
            <a:endParaRPr altLang="ru-RU" lang="ru-RU"/>
          </a:p>
        </p:txBody>
      </p:sp>
      <p:sp>
        <p:nvSpPr>
          <p:cNvPr id="3" name="Рисунок 2"/>
          <p:cNvSpPr>
            <a:spLocks noGrp="1"/>
          </p:cNvSpPr>
          <p:nvPr>
            <p:ph idx="1" type="pic"/>
          </p:nvPr>
        </p:nvSpPr>
        <p:spPr>
          <a:xfrm>
            <a:off x="1792288" y="612775"/>
            <a:ext cx="5486400" cy="4114800"/>
          </a:xfrm>
        </p:spPr>
        <p:txBody>
          <a:bodyPr numCol="1"/>
          <a:lstStyle>
            <a:lvl1pPr indent="0" marL="0">
              <a:buNone/>
              <a:defRPr sz="3200"/>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endParaRPr altLang="ru-RU" lang="ru-RU"/>
          </a:p>
        </p:txBody>
      </p:sp>
      <p:sp>
        <p:nvSpPr>
          <p:cNvPr id="4" name="Текст 3"/>
          <p:cNvSpPr>
            <a:spLocks noGrp="1"/>
          </p:cNvSpPr>
          <p:nvPr>
            <p:ph idx="2" sz="half" type="body"/>
          </p:nvPr>
        </p:nvSpPr>
        <p:spPr>
          <a:xfrm>
            <a:off x="1792288" y="5367338"/>
            <a:ext cx="5486400" cy="804862"/>
          </a:xfrm>
        </p:spPr>
        <p:txBody>
          <a:bodyPr numCol="1"/>
          <a:lstStyle>
            <a:lvl1pPr indent="0" marL="0">
              <a:buNone/>
              <a:defRPr sz="1400"/>
            </a:lvl1pPr>
            <a:lvl2pPr indent="0" marL="457200">
              <a:buNone/>
              <a:defRPr sz="1200"/>
            </a:lvl2pPr>
            <a:lvl3pPr indent="0" marL="914400">
              <a:buNone/>
              <a:defRPr sz="1000"/>
            </a:lvl3pPr>
            <a:lvl4pPr indent="0" marL="1371600">
              <a:buNone/>
              <a:defRPr sz="900"/>
            </a:lvl4pPr>
            <a:lvl5pPr indent="0" marL="1828800">
              <a:buNone/>
              <a:defRPr sz="900"/>
            </a:lvl5pPr>
            <a:lvl6pPr indent="0" marL="2286000">
              <a:buNone/>
              <a:defRPr sz="900"/>
            </a:lvl6pPr>
            <a:lvl7pPr indent="0" marL="2743200">
              <a:buNone/>
              <a:defRPr sz="900"/>
            </a:lvl7pPr>
            <a:lvl8pPr indent="0" marL="3200400">
              <a:buNone/>
              <a:defRPr sz="900"/>
            </a:lvl8pPr>
            <a:lvl9pPr indent="0" marL="3657600">
              <a:buNone/>
              <a:defRPr sz="900"/>
            </a:lvl9pPr>
          </a:lstStyle>
          <a:p>
            <a:pPr lvl="0"/>
            <a:r>
              <a:rPr altLang="ru-RU" lang="ru-RU" smtClean="0"/>
              <a:t>Образец текста</a:t>
            </a:r>
          </a:p>
        </p:txBody>
      </p:sp>
      <p:sp>
        <p:nvSpPr>
          <p:cNvPr id="5" name="Дата 4"/>
          <p:cNvSpPr>
            <a:spLocks noGrp="1"/>
          </p:cNvSpPr>
          <p:nvPr>
            <p:ph idx="10" sz="half" type="dt"/>
          </p:nvPr>
        </p:nvSpPr>
        <p:spPr/>
        <p:txBody>
          <a:bodyPr numCol="1"/>
          <a:lstStyle/>
          <a:p>
            <a:fld id="{5B106E36-FD25-4E2D-B0AA-010F637433A0}" type="datetimeFigureOut">
              <a:rPr altLang="ru-RU" lang="ru-RU" smtClean="0"/>
              <a:pPr/>
              <a:t>27.02.2024</a:t>
            </a:fld>
            <a:endParaRPr altLang="ru-RU" lang="ru-RU"/>
          </a:p>
        </p:txBody>
      </p:sp>
      <p:sp>
        <p:nvSpPr>
          <p:cNvPr id="6" name="Нижний колонтитул 5"/>
          <p:cNvSpPr>
            <a:spLocks noGrp="1"/>
          </p:cNvSpPr>
          <p:nvPr>
            <p:ph idx="11" sz="quarter" type="ftr"/>
          </p:nvPr>
        </p:nvSpPr>
        <p:spPr/>
        <p:txBody>
          <a:bodyPr numCol="1"/>
          <a:lstStyle/>
          <a:p>
            <a:endParaRPr altLang="ru-RU" lang="ru-RU"/>
          </a:p>
        </p:txBody>
      </p:sp>
      <p:sp>
        <p:nvSpPr>
          <p:cNvPr id="7" name="Номер слайда 6"/>
          <p:cNvSpPr>
            <a:spLocks noGrp="1"/>
          </p:cNvSpPr>
          <p:nvPr>
            <p:ph idx="12" sz="quarter" type="sldNum"/>
          </p:nvPr>
        </p:nvSpPr>
        <p:spPr/>
        <p:txBody>
          <a:bodyPr numCol="1"/>
          <a:lstStyle/>
          <a:p>
            <a:fld id="{725C68B6-61C2-468F-89AB-4B9F7531AA68}" type="slidenum">
              <a:rPr altLang="ru-RU" lang="ru-RU" smtClean="0"/>
              <a:pPr/>
              <a:t>‹#›</a:t>
            </a:fld>
            <a:endParaRPr altLang="ru-RU" lang="ru-RU"/>
          </a:p>
        </p:txBody>
      </p:sp>
    </p:spTree>
  </p:cSld>
  <p:clrMapOvr>
    <a:masterClrMapping/>
  </p:clrMapOvr>
</p:sldLayout>
</file>

<file path=ppt/slideMasters/_rels/slideMaster1.xml.rels><?xml version="1.0" encoding="UTF-8" standalone="yes"?><Relationships xmlns="http://schemas.openxmlformats.org/package/2006/relationships"><Relationship Id="rId12" Target="../slideLayouts/slideLayout11.xml" Type="http://schemas.openxmlformats.org/officeDocument/2006/relationships/slideLayout"/><Relationship Id="rId11" Target="../slideLayouts/slideLayout10.xml" Type="http://schemas.openxmlformats.org/officeDocument/2006/relationships/slideLayout"/><Relationship Id="rId9" Target="../slideLayouts/slideLayout8.xml" Type="http://schemas.openxmlformats.org/officeDocument/2006/relationships/slideLayout"/><Relationship Id="rId10" Target="../slideLayouts/slideLayout9.xml" Type="http://schemas.openxmlformats.org/officeDocument/2006/relationships/slideLayout"/><Relationship Id="rId8" Target="../slideLayouts/slideLayout7.xml" Type="http://schemas.openxmlformats.org/officeDocument/2006/relationships/slideLayout"/><Relationship Id="rId7" Target="../slideLayouts/slideLayout6.xml" Type="http://schemas.openxmlformats.org/officeDocument/2006/relationships/slideLayout"/><Relationship Id="rId6" Target="../slideLayouts/slideLayout5.xml" Type="http://schemas.openxmlformats.org/officeDocument/2006/relationships/slideLayout"/><Relationship Id="rId5" Target="../slideLayouts/slideLayout4.xml" Type="http://schemas.openxmlformats.org/officeDocument/2006/relationships/slideLayout"/><Relationship Id="rId4" Target="../slideLayouts/slideLayout3.xml" Type="http://schemas.openxmlformats.org/officeDocument/2006/relationships/slideLayout"/><Relationship Id="rId3" Target="../slideLayouts/slideLayout2.xml" Type="http://schemas.openxmlformats.org/officeDocument/2006/relationships/slideLayout"/><Relationship Id="rId2" Target="../slideLayouts/slideLayout1.xml" Type="http://schemas.openxmlformats.org/officeDocument/2006/relationships/slideLayout"/><Relationship Id="rId1" Target="../theme/theme1.xml" Type="http://schemas.openxmlformats.org/officeDocument/2006/relationships/theme"/></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nchor="ctr" bIns="45720" lIns="91440" numCol="1" rIns="91440" rtlCol="0" tIns="45720" vert="horz">
            <a:normAutofit/>
          </a:bodyPr>
          <a:lstStyle/>
          <a:p>
            <a:r>
              <a:rPr altLang="ru-RU" lang="ru-RU" smtClean="0"/>
              <a:t>Образец заголовка</a:t>
            </a:r>
            <a:endParaRPr altLang="ru-RU" lang="ru-RU"/>
          </a:p>
        </p:txBody>
      </p:sp>
      <p:sp>
        <p:nvSpPr>
          <p:cNvPr id="3" name="Текст 2"/>
          <p:cNvSpPr>
            <a:spLocks noGrp="1"/>
          </p:cNvSpPr>
          <p:nvPr>
            <p:ph idx="1" type="body"/>
          </p:nvPr>
        </p:nvSpPr>
        <p:spPr>
          <a:xfrm>
            <a:off x="457200" y="1600200"/>
            <a:ext cx="8229600" cy="4525963"/>
          </a:xfrm>
          <a:prstGeom prst="rect">
            <a:avLst/>
          </a:prstGeom>
        </p:spPr>
        <p:txBody>
          <a:bodyPr bIns="45720" lIns="91440" numCol="1" rIns="91440" rtlCol="0" tIns="45720" vert="horz">
            <a:normAutofit/>
          </a:bodyPr>
          <a:lstStyle/>
          <a:p>
            <a:pPr lvl="0"/>
            <a:r>
              <a:rPr altLang="ru-RU" lang="ru-RU" smtClean="0"/>
              <a:t>Образец текста</a:t>
            </a:r>
          </a:p>
          <a:p>
            <a:pPr lvl="1"/>
            <a:r>
              <a:rPr altLang="ru-RU" lang="ru-RU" smtClean="0"/>
              <a:t>Второй уровень</a:t>
            </a:r>
          </a:p>
          <a:p>
            <a:pPr lvl="2"/>
            <a:r>
              <a:rPr altLang="ru-RU" lang="ru-RU" smtClean="0"/>
              <a:t>Третий уровень</a:t>
            </a:r>
          </a:p>
          <a:p>
            <a:pPr lvl="3"/>
            <a:r>
              <a:rPr altLang="ru-RU" lang="ru-RU" smtClean="0"/>
              <a:t>Четвертый уровень</a:t>
            </a:r>
          </a:p>
          <a:p>
            <a:pPr lvl="4"/>
            <a:r>
              <a:rPr altLang="ru-RU" lang="ru-RU" smtClean="0"/>
              <a:t>Пятый уровень</a:t>
            </a:r>
            <a:endParaRPr altLang="ru-RU" lang="ru-RU"/>
          </a:p>
        </p:txBody>
      </p:sp>
      <p:sp>
        <p:nvSpPr>
          <p:cNvPr id="4" name="Дата 3"/>
          <p:cNvSpPr>
            <a:spLocks noGrp="1"/>
          </p:cNvSpPr>
          <p:nvPr>
            <p:ph idx="2" sz="half" type="dt"/>
          </p:nvPr>
        </p:nvSpPr>
        <p:spPr>
          <a:xfrm>
            <a:off x="457200" y="6356350"/>
            <a:ext cx="2133600" cy="365125"/>
          </a:xfrm>
          <a:prstGeom prst="rect">
            <a:avLst/>
          </a:prstGeom>
        </p:spPr>
        <p:txBody>
          <a:bodyPr anchor="ctr" bIns="45720" lIns="91440" numCol="1" rIns="91440" rtlCol="0" tIns="45720" vert="horz"/>
          <a:lstStyle>
            <a:lvl1pPr algn="l">
              <a:defRPr sz="1200">
                <a:solidFill>
                  <a:schemeClr val="tx1">
                    <a:tint val="75000"/>
                  </a:schemeClr>
                </a:solidFill>
              </a:defRPr>
            </a:lvl1pPr>
          </a:lstStyle>
          <a:p>
            <a:fld id="{5B106E36-FD25-4E2D-B0AA-010F637433A0}" type="datetimeFigureOut">
              <a:rPr altLang="ru-RU" lang="ru-RU" smtClean="0"/>
              <a:pPr/>
              <a:t>27.02.2024</a:t>
            </a:fld>
            <a:endParaRPr altLang="ru-RU" lang="ru-RU"/>
          </a:p>
        </p:txBody>
      </p:sp>
      <p:sp>
        <p:nvSpPr>
          <p:cNvPr id="5" name="Нижний колонтитул 4"/>
          <p:cNvSpPr>
            <a:spLocks noGrp="1"/>
          </p:cNvSpPr>
          <p:nvPr>
            <p:ph idx="3" sz="quarter" type="ftr"/>
          </p:nvPr>
        </p:nvSpPr>
        <p:spPr>
          <a:xfrm>
            <a:off x="3124200" y="6356350"/>
            <a:ext cx="2895600" cy="365125"/>
          </a:xfrm>
          <a:prstGeom prst="rect">
            <a:avLst/>
          </a:prstGeom>
        </p:spPr>
        <p:txBody>
          <a:bodyPr anchor="ctr" bIns="45720" lIns="91440" numCol="1" rIns="91440" rtlCol="0" tIns="45720" vert="horz"/>
          <a:lstStyle>
            <a:lvl1pPr algn="ctr">
              <a:defRPr sz="1200">
                <a:solidFill>
                  <a:schemeClr val="tx1">
                    <a:tint val="75000"/>
                  </a:schemeClr>
                </a:solidFill>
              </a:defRPr>
            </a:lvl1pPr>
          </a:lstStyle>
          <a:p>
            <a:endParaRPr altLang="ru-RU" lang="ru-RU"/>
          </a:p>
        </p:txBody>
      </p:sp>
      <p:sp>
        <p:nvSpPr>
          <p:cNvPr id="6" name="Номер слайда 5"/>
          <p:cNvSpPr>
            <a:spLocks noGrp="1"/>
          </p:cNvSpPr>
          <p:nvPr>
            <p:ph idx="4" sz="quarter" type="sldNum"/>
          </p:nvPr>
        </p:nvSpPr>
        <p:spPr>
          <a:xfrm>
            <a:off x="6553200" y="6356350"/>
            <a:ext cx="2133600" cy="365125"/>
          </a:xfrm>
          <a:prstGeom prst="rect">
            <a:avLst/>
          </a:prstGeom>
        </p:spPr>
        <p:txBody>
          <a:bodyPr anchor="ctr" bIns="45720" lIns="91440" numCol="1" rIns="91440" rtlCol="0" tIns="45720" vert="horz"/>
          <a:lstStyle>
            <a:lvl1pPr algn="r">
              <a:defRPr sz="1200">
                <a:solidFill>
                  <a:schemeClr val="tx1">
                    <a:tint val="75000"/>
                  </a:schemeClr>
                </a:solidFill>
              </a:defRPr>
            </a:lvl1pPr>
          </a:lstStyle>
          <a:p>
            <a:fld id="{725C68B6-61C2-468F-89AB-4B9F7531AA68}" type="slidenum">
              <a:rPr altLang="ru-RU" lang="ru-RU" smtClean="0"/>
              <a:pPr/>
              <a:t>‹#›</a:t>
            </a:fld>
            <a:endParaRPr altLang="ru-RU" lang="ru-RU"/>
          </a:p>
        </p:txBody>
      </p:sp>
    </p:spTree>
  </p:cSld>
  <p:clrMap accent1="accent1" accent2="accent2" accent3="accent3" accent4="accent4" accent5="accent5" accent6="accent6" bg1="lt1" bg2="lt2" folHlink="folHlink" hlink="hlink" tx1="dk1" tx2="dk2"/>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txStyles>
    <p:titleStyle>
      <a:lvl1pPr algn="ctr" defTabSz="914400" eaLnBrk="1" hangingPunct="1" latinLnBrk="0" rtl="0">
        <a:spcBef>
          <a:spcPct val="0"/>
        </a:spcBef>
        <a:buNone/>
        <a:defRPr kern="1200" sz="4400">
          <a:solidFill>
            <a:schemeClr val="tx1"/>
          </a:solidFill>
          <a:latin typeface="+mj-lt"/>
          <a:ea typeface="+mj-ea"/>
          <a:cs typeface="+mj-cs"/>
        </a:defRPr>
      </a:lvl1pPr>
    </p:titleStyle>
    <p:bodyStyle>
      <a:lvl1pPr algn="l" defTabSz="914400" eaLnBrk="1" hangingPunct="1" indent="-342900" latinLnBrk="0" marL="342900" rtl="0">
        <a:spcBef>
          <a:spcPct val="20000"/>
        </a:spcBef>
        <a:buFont charset="0" pitchFamily="34" typeface="Arial"/>
        <a:buChar char="•"/>
        <a:defRPr kern="1200" sz="3200">
          <a:solidFill>
            <a:schemeClr val="tx1"/>
          </a:solidFill>
          <a:latin typeface="+mn-lt"/>
          <a:ea typeface="+mn-ea"/>
          <a:cs typeface="+mn-cs"/>
        </a:defRPr>
      </a:lvl1pPr>
      <a:lvl2pPr algn="l" defTabSz="914400" eaLnBrk="1" hangingPunct="1" indent="-285750" latinLnBrk="0" marL="742950" rtl="0">
        <a:spcBef>
          <a:spcPct val="20000"/>
        </a:spcBef>
        <a:buFont charset="0" pitchFamily="34" typeface="Arial"/>
        <a:buChar char="–"/>
        <a:defRPr kern="1200" sz="2800">
          <a:solidFill>
            <a:schemeClr val="tx1"/>
          </a:solidFill>
          <a:latin typeface="+mn-lt"/>
          <a:ea typeface="+mn-ea"/>
          <a:cs typeface="+mn-cs"/>
        </a:defRPr>
      </a:lvl2pPr>
      <a:lvl3pPr algn="l" defTabSz="914400" eaLnBrk="1" hangingPunct="1" indent="-228600" latinLnBrk="0" marL="1143000" rtl="0">
        <a:spcBef>
          <a:spcPct val="20000"/>
        </a:spcBef>
        <a:buFont charset="0" pitchFamily="34" typeface="Arial"/>
        <a:buChar char="•"/>
        <a:defRPr kern="1200" sz="2400">
          <a:solidFill>
            <a:schemeClr val="tx1"/>
          </a:solidFill>
          <a:latin typeface="+mn-lt"/>
          <a:ea typeface="+mn-ea"/>
          <a:cs typeface="+mn-cs"/>
        </a:defRPr>
      </a:lvl3pPr>
      <a:lvl4pPr algn="l" defTabSz="914400" eaLnBrk="1" hangingPunct="1" indent="-228600" latinLnBrk="0" marL="1600200" rtl="0">
        <a:spcBef>
          <a:spcPct val="20000"/>
        </a:spcBef>
        <a:buFont charset="0" pitchFamily="34" typeface="Arial"/>
        <a:buChar char="–"/>
        <a:defRPr kern="1200" sz="2000">
          <a:solidFill>
            <a:schemeClr val="tx1"/>
          </a:solidFill>
          <a:latin typeface="+mn-lt"/>
          <a:ea typeface="+mn-ea"/>
          <a:cs typeface="+mn-cs"/>
        </a:defRPr>
      </a:lvl4pPr>
      <a:lvl5pPr algn="l" defTabSz="914400" eaLnBrk="1" hangingPunct="1" indent="-228600" latinLnBrk="0" marL="2057400" rtl="0">
        <a:spcBef>
          <a:spcPct val="20000"/>
        </a:spcBef>
        <a:buFont charset="0" pitchFamily="34" typeface="Arial"/>
        <a:buChar char="»"/>
        <a:defRPr kern="1200" sz="2000">
          <a:solidFill>
            <a:schemeClr val="tx1"/>
          </a:solidFill>
          <a:latin typeface="+mn-lt"/>
          <a:ea typeface="+mn-ea"/>
          <a:cs typeface="+mn-cs"/>
        </a:defRPr>
      </a:lvl5pPr>
      <a:lvl6pPr algn="l" defTabSz="914400" eaLnBrk="1" hangingPunct="1" indent="-228600" latinLnBrk="0" marL="2514600" rtl="0">
        <a:spcBef>
          <a:spcPct val="20000"/>
        </a:spcBef>
        <a:buFont charset="0" pitchFamily="34" typeface="Arial"/>
        <a:buChar char="•"/>
        <a:defRPr kern="1200" sz="2000">
          <a:solidFill>
            <a:schemeClr val="tx1"/>
          </a:solidFill>
          <a:latin typeface="+mn-lt"/>
          <a:ea typeface="+mn-ea"/>
          <a:cs typeface="+mn-cs"/>
        </a:defRPr>
      </a:lvl6pPr>
      <a:lvl7pPr algn="l" defTabSz="914400" eaLnBrk="1" hangingPunct="1" indent="-228600" latinLnBrk="0" marL="2971800" rtl="0">
        <a:spcBef>
          <a:spcPct val="20000"/>
        </a:spcBef>
        <a:buFont charset="0" pitchFamily="34" typeface="Arial"/>
        <a:buChar char="•"/>
        <a:defRPr kern="1200" sz="2000">
          <a:solidFill>
            <a:schemeClr val="tx1"/>
          </a:solidFill>
          <a:latin typeface="+mn-lt"/>
          <a:ea typeface="+mn-ea"/>
          <a:cs typeface="+mn-cs"/>
        </a:defRPr>
      </a:lvl7pPr>
      <a:lvl8pPr algn="l" defTabSz="914400" eaLnBrk="1" hangingPunct="1" indent="-228600" latinLnBrk="0" marL="3429000" rtl="0">
        <a:spcBef>
          <a:spcPct val="20000"/>
        </a:spcBef>
        <a:buFont charset="0" pitchFamily="34" typeface="Arial"/>
        <a:buChar char="•"/>
        <a:defRPr kern="1200" sz="2000">
          <a:solidFill>
            <a:schemeClr val="tx1"/>
          </a:solidFill>
          <a:latin typeface="+mn-lt"/>
          <a:ea typeface="+mn-ea"/>
          <a:cs typeface="+mn-cs"/>
        </a:defRPr>
      </a:lvl8pPr>
      <a:lvl9pPr algn="l" defTabSz="914400" eaLnBrk="1" hangingPunct="1" indent="-228600" latinLnBrk="0" marL="3886200" rtl="0">
        <a:spcBef>
          <a:spcPct val="20000"/>
        </a:spcBef>
        <a:buFont charset="0" pitchFamily="34" typeface="Arial"/>
        <a:buChar char="•"/>
        <a:defRPr kern="1200" sz="2000">
          <a:solidFill>
            <a:schemeClr val="tx1"/>
          </a:solidFill>
          <a:latin typeface="+mn-lt"/>
          <a:ea typeface="+mn-ea"/>
          <a:cs typeface="+mn-cs"/>
        </a:defRPr>
      </a:lvl9pPr>
    </p:bodyStyle>
    <p:otherStyle>
      <a:defPPr>
        <a:defRPr altLang="ru-RU" lang="ru-RU"/>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arget="../media/image1.jpg" Type="http://schemas.openxmlformats.org/officeDocument/2006/relationships/image"/><Relationship Id="rId1" Target="../slideLayouts/slideLayout1.xml" Type="http://schemas.openxmlformats.org/officeDocument/2006/relationships/slideLayout"/></Relationships>
</file>

<file path=ppt/slides/_rels/slide10.xml.rels><?xml version="1.0" encoding="UTF-8" standalone="yes"?><Relationships xmlns="http://schemas.openxmlformats.org/package/2006/relationships"><Relationship Id="rId4" Target="../media/image34.png" Type="http://schemas.openxmlformats.org/officeDocument/2006/relationships/image"/><Relationship Id="rId3" Target="../media/image33.jpeg" Type="http://schemas.openxmlformats.org/officeDocument/2006/relationships/image"/><Relationship Id="rId2" Target="../media/image32.jpeg" Type="http://schemas.openxmlformats.org/officeDocument/2006/relationships/image"/><Relationship Id="rId1" Target="../slideLayouts/slideLayout7.xml" Type="http://schemas.openxmlformats.org/officeDocument/2006/relationships/slideLayout"/></Relationships>
</file>

<file path=ppt/slides/_rels/slide11.xml.rels><?xml version="1.0" encoding="UTF-8" standalone="yes"?><Relationships xmlns="http://schemas.openxmlformats.org/package/2006/relationships"><Relationship Id="rId3" Target="../media/image36.jpeg" Type="http://schemas.openxmlformats.org/officeDocument/2006/relationships/image"/><Relationship Id="rId2" Target="../media/image35.jpeg" Type="http://schemas.openxmlformats.org/officeDocument/2006/relationships/image"/><Relationship Id="rId1" Target="../slideLayouts/slideLayout7.xml" Type="http://schemas.openxmlformats.org/officeDocument/2006/relationships/slideLayout"/></Relationships>
</file>

<file path=ppt/slides/_rels/slide12.xml.rels><?xml version="1.0" encoding="UTF-8" standalone="yes"?><Relationships xmlns="http://schemas.openxmlformats.org/package/2006/relationships"><Relationship Id="rId3" Target="../media/image38.jpeg" Type="http://schemas.openxmlformats.org/officeDocument/2006/relationships/image"/><Relationship Id="rId2" Target="../media/image37.png" Type="http://schemas.openxmlformats.org/officeDocument/2006/relationships/image"/><Relationship Id="rId1" Target="../slideLayouts/slideLayout7.xml" Type="http://schemas.openxmlformats.org/officeDocument/2006/relationships/slideLayout"/></Relationships>
</file>

<file path=ppt/slides/_rels/slide13.xml.rels><?xml version="1.0" encoding="UTF-8" standalone="yes"?><Relationships xmlns="http://schemas.openxmlformats.org/package/2006/relationships"><Relationship Id="rId4" Target="../media/image40.jpeg" Type="http://schemas.openxmlformats.org/officeDocument/2006/relationships/image"/><Relationship Id="rId3" Target="../media/image39.jpeg" Type="http://schemas.openxmlformats.org/officeDocument/2006/relationships/image"/><Relationship Id="rId2" Target="../media/image37.png" Type="http://schemas.openxmlformats.org/officeDocument/2006/relationships/image"/><Relationship Id="rId1" Target="../slideLayouts/slideLayout7.xml" Type="http://schemas.openxmlformats.org/officeDocument/2006/relationships/slideLayout"/></Relationships>
</file>

<file path=ppt/slides/_rels/slide14.xml.rels><?xml version="1.0" encoding="UTF-8" standalone="yes"?><Relationships xmlns="http://schemas.openxmlformats.org/package/2006/relationships"><Relationship Id="rId5" Target="../media/image44.png" Type="http://schemas.openxmlformats.org/officeDocument/2006/relationships/image"/><Relationship Id="rId4" Target="../media/image43.png" Type="http://schemas.openxmlformats.org/officeDocument/2006/relationships/image"/><Relationship Id="rId3" Target="../media/image42.png" Type="http://schemas.openxmlformats.org/officeDocument/2006/relationships/image"/><Relationship Id="rId2" Target="../media/image41.png" Type="http://schemas.openxmlformats.org/officeDocument/2006/relationships/image"/><Relationship Id="rId1" Target="../slideLayouts/slideLayout7.xml" Type="http://schemas.openxmlformats.org/officeDocument/2006/relationships/slideLayout"/></Relationships>
</file>

<file path=ppt/slides/_rels/slide2.xml.rels><?xml version="1.0" encoding="UTF-8" standalone="yes"?><Relationships xmlns="http://schemas.openxmlformats.org/package/2006/relationships"><Relationship Id="rId8" Target="../media/hdphoto2.wdp" Type="http://schemas.microsoft.com/office/2007/relationships/hdphoto"/><Relationship Id="rId7" Target="../media/image6.png" Type="http://schemas.openxmlformats.org/officeDocument/2006/relationships/image"/><Relationship Id="rId6" Target="../media/image5.png" Type="http://schemas.openxmlformats.org/officeDocument/2006/relationships/image"/><Relationship Id="rId5" Target="../media/hdphoto1.wdp" Type="http://schemas.microsoft.com/office/2007/relationships/hdphoto"/><Relationship Id="rId4" Target="../media/image4.png" Type="http://schemas.openxmlformats.org/officeDocument/2006/relationships/image"/><Relationship Id="rId3" Target="../media/image3.jpeg" Type="http://schemas.openxmlformats.org/officeDocument/2006/relationships/image"/><Relationship Id="rId2" Target="../media/image2.jpeg" Type="http://schemas.openxmlformats.org/officeDocument/2006/relationships/image"/><Relationship Id="rId1" Target="../slideLayouts/slideLayout7.xml" Type="http://schemas.openxmlformats.org/officeDocument/2006/relationships/slideLayout"/></Relationships>
</file>

<file path=ppt/slides/_rels/slide3.xml.rels><?xml version="1.0" encoding="UTF-8" standalone="yes"?><Relationships xmlns="http://schemas.openxmlformats.org/package/2006/relationships"><Relationship Id="rId6" Target="../media/image10.png" Type="http://schemas.openxmlformats.org/officeDocument/2006/relationships/image"/><Relationship Id="rId5" Target="../media/image9.jpeg" Type="http://schemas.openxmlformats.org/officeDocument/2006/relationships/image"/><Relationship Id="rId4" Target="../media/image1.jpg" Type="http://schemas.openxmlformats.org/officeDocument/2006/relationships/image"/><Relationship Id="rId3" Target="../media/image8.png" Type="http://schemas.openxmlformats.org/officeDocument/2006/relationships/image"/><Relationship Id="rId2" Target="../media/image7.png" Type="http://schemas.openxmlformats.org/officeDocument/2006/relationships/image"/><Relationship Id="rId1" Target="../slideLayouts/slideLayout7.xml" Type="http://schemas.openxmlformats.org/officeDocument/2006/relationships/slideLayout"/></Relationships>
</file>

<file path=ppt/slides/_rels/slide4.xml.rels><?xml version="1.0" encoding="UTF-8" standalone="yes"?><Relationships xmlns="http://schemas.openxmlformats.org/package/2006/relationships"><Relationship Id="rId4" Target="../media/image1.jpg" Type="http://schemas.openxmlformats.org/officeDocument/2006/relationships/image"/><Relationship Id="rId3" Target="../media/image12.png" Type="http://schemas.openxmlformats.org/officeDocument/2006/relationships/image"/><Relationship Id="rId2" Target="../media/image11.jpeg" Type="http://schemas.openxmlformats.org/officeDocument/2006/relationships/image"/><Relationship Id="rId1" Target="../slideLayouts/slideLayout7.xml" Type="http://schemas.openxmlformats.org/officeDocument/2006/relationships/slideLayout"/></Relationships>
</file>

<file path=ppt/slides/_rels/slide5.xml.rels><?xml version="1.0" encoding="UTF-8" standalone="yes"?><Relationships xmlns="http://schemas.openxmlformats.org/package/2006/relationships"><Relationship Id="rId5" Target="../media/image14.png" Type="http://schemas.openxmlformats.org/officeDocument/2006/relationships/image"/><Relationship Id="rId4" Target="../media/image13.jpeg" Type="http://schemas.openxmlformats.org/officeDocument/2006/relationships/image"/><Relationship Id="rId3" Target="../media/image3.jpeg" Type="http://schemas.openxmlformats.org/officeDocument/2006/relationships/image"/><Relationship Id="rId2" Target="../notesSlides/notesSlide1.xml" Type="http://schemas.openxmlformats.org/officeDocument/2006/relationships/notesSlide"/><Relationship Id="rId1" Target="../slideLayouts/slideLayout7.xml" Type="http://schemas.openxmlformats.org/officeDocument/2006/relationships/slideLayout"/></Relationships>
</file>

<file path=ppt/slides/_rels/slide6.xml.rels><?xml version="1.0" encoding="UTF-8" standalone="yes"?><Relationships xmlns="http://schemas.openxmlformats.org/package/2006/relationships"><Relationship Id="rId4" Target="../media/image14.png" Type="http://schemas.openxmlformats.org/officeDocument/2006/relationships/image"/><Relationship Id="rId3" Target="../media/image15.jpeg" Type="http://schemas.openxmlformats.org/officeDocument/2006/relationships/image"/><Relationship Id="rId2" Target="../media/image3.jpeg" Type="http://schemas.openxmlformats.org/officeDocument/2006/relationships/image"/><Relationship Id="rId1" Target="../slideLayouts/slideLayout7.xml" Type="http://schemas.openxmlformats.org/officeDocument/2006/relationships/slideLayout"/></Relationships>
</file>

<file path=ppt/slides/_rels/slide7.xml.rels><?xml version="1.0" encoding="UTF-8" standalone="yes"?><Relationships xmlns="http://schemas.openxmlformats.org/package/2006/relationships"><Relationship Id="rId5" Target="../media/image19.jpeg" Type="http://schemas.openxmlformats.org/officeDocument/2006/relationships/image"/><Relationship Id="rId4" Target="../media/image18.jpeg" Type="http://schemas.openxmlformats.org/officeDocument/2006/relationships/image"/><Relationship Id="rId3" Target="../media/image17.png" Type="http://schemas.openxmlformats.org/officeDocument/2006/relationships/image"/><Relationship Id="rId2" Target="../media/image16.jpeg" Type="http://schemas.openxmlformats.org/officeDocument/2006/relationships/image"/><Relationship Id="rId1" Target="../slideLayouts/slideLayout7.xml" Type="http://schemas.openxmlformats.org/officeDocument/2006/relationships/slideLayout"/></Relationships>
</file>

<file path=ppt/slides/_rels/slide8.xml.rels><?xml version="1.0" encoding="UTF-8" standalone="yes"?><Relationships xmlns="http://schemas.openxmlformats.org/package/2006/relationships"><Relationship Id="rId8" Target="../media/image24.png" Type="http://schemas.openxmlformats.org/officeDocument/2006/relationships/image"/><Relationship Id="rId7" Target="https://www.jigsawplanet.com/?rc=play&amp;pid=144f033a4c99" TargetMode="External" Type="http://schemas.openxmlformats.org/officeDocument/2006/relationships/hyperlink"/><Relationship Id="rId6" Target="../media/image23.png" Type="http://schemas.openxmlformats.org/officeDocument/2006/relationships/image"/><Relationship Id="rId5" Target="https://www.jigsawplanet.com/?rc=play&amp;pid=155f64ca0a9f" TargetMode="External" Type="http://schemas.openxmlformats.org/officeDocument/2006/relationships/hyperlink"/><Relationship Id="rId4" Target="../media/image22.png" Type="http://schemas.openxmlformats.org/officeDocument/2006/relationships/image"/><Relationship Id="rId3" Target="../media/image21.jpeg" Type="http://schemas.openxmlformats.org/officeDocument/2006/relationships/image"/><Relationship Id="rId2" Target="../media/image20.png" Type="http://schemas.openxmlformats.org/officeDocument/2006/relationships/image"/><Relationship Id="rId1" Target="../slideLayouts/slideLayout7.xml" Type="http://schemas.openxmlformats.org/officeDocument/2006/relationships/slideLayout"/></Relationships>
</file>

<file path=ppt/slides/_rels/slide9.xml.rels><?xml version="1.0" encoding="UTF-8" standalone="yes"?><Relationships xmlns="http://schemas.openxmlformats.org/package/2006/relationships"><Relationship Id="rId9" Target="../media/image31.jpeg" Type="http://schemas.openxmlformats.org/officeDocument/2006/relationships/image"/><Relationship Id="rId8" Target="../media/image30.png" Type="http://schemas.openxmlformats.org/officeDocument/2006/relationships/image"/><Relationship Id="rId7" Target="../media/image29.jpeg" Type="http://schemas.openxmlformats.org/officeDocument/2006/relationships/image"/><Relationship Id="rId6" Target="../media/image28.png" Type="http://schemas.openxmlformats.org/officeDocument/2006/relationships/image"/><Relationship Id="rId5" Target="../media/image27.jpeg" Type="http://schemas.openxmlformats.org/officeDocument/2006/relationships/image"/><Relationship Id="rId4" Target="../media/image26.jpeg" Type="http://schemas.openxmlformats.org/officeDocument/2006/relationships/image"/><Relationship Id="rId3" Target="../media/image25.jpeg" Type="http://schemas.openxmlformats.org/officeDocument/2006/relationships/image"/><Relationship Id="rId2" Target="../media/image20.png" Type="http://schemas.openxmlformats.org/officeDocument/2006/relationships/image"/><Relationship Id="rId1" Target="../slideLayouts/slideLayout7.xml" Type="http://schemas.openxmlformats.org/officeDocument/2006/relationships/slideLayout"/></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numCol="1">
            <a:noAutofit/>
          </a:bodyPr>
          <a:lstStyle/>
          <a:p>
            <a:r>
              <a:rPr altLang="ru-RU" dirty="0" err="1" lang="ru-RU" smtClean="0" sz="3200">
                <a:latin charset="0" pitchFamily="34" typeface="Arial Narrow"/>
              </a:rPr>
              <a:t>Впровадження</a:t>
            </a:r>
            <a:r>
              <a:rPr altLang="ru-RU" dirty="0" lang="ru-RU" smtClean="0" sz="3200">
                <a:latin charset="0" pitchFamily="34" typeface="Arial Narrow"/>
              </a:rPr>
              <a:t> </a:t>
            </a:r>
            <a:r>
              <a:rPr altLang="ru-RU" dirty="0" err="1" lang="ru-RU" smtClean="0" sz="3200">
                <a:latin charset="0" pitchFamily="34" typeface="Arial Narrow"/>
              </a:rPr>
              <a:t>регіональної</a:t>
            </a:r>
            <a:r>
              <a:rPr altLang="ru-RU" dirty="0" lang="ru-RU" smtClean="0" sz="3200">
                <a:latin charset="0" pitchFamily="34" typeface="Arial Narrow"/>
              </a:rPr>
              <a:t> </a:t>
            </a:r>
            <a:r>
              <a:rPr altLang="ru-RU" dirty="0" err="1" lang="ru-RU" smtClean="0" sz="3200">
                <a:latin charset="0" pitchFamily="34" typeface="Arial Narrow"/>
              </a:rPr>
              <a:t>програми</a:t>
            </a:r>
            <a:r>
              <a:rPr altLang="ru-RU" dirty="0" lang="ru-RU" smtClean="0" sz="3200">
                <a:latin charset="0" pitchFamily="34" typeface="Arial Narrow"/>
              </a:rPr>
              <a:t> «ДУХОВНІСТЬ І МОРАЛЬ – ОСНОВА СУСПІЛЬНОГО ЖИТТЯ»</a:t>
            </a:r>
            <a:endParaRPr altLang="ru-RU" dirty="0" lang="ru-RU" sz="3200">
              <a:latin charset="0" pitchFamily="34" typeface="Arial Narrow"/>
            </a:endParaRPr>
          </a:p>
        </p:txBody>
      </p:sp>
      <p:sp>
        <p:nvSpPr>
          <p:cNvPr id="3" name="Подзаголовок 2"/>
          <p:cNvSpPr>
            <a:spLocks noGrp="1"/>
          </p:cNvSpPr>
          <p:nvPr>
            <p:ph idx="1" type="subTitle"/>
          </p:nvPr>
        </p:nvSpPr>
        <p:spPr>
          <a:xfrm>
            <a:off x="5580112" y="5589240"/>
            <a:ext cx="2944416" cy="601034"/>
          </a:xfrm>
        </p:spPr>
        <p:txBody>
          <a:bodyPr numCol="1">
            <a:normAutofit lnSpcReduction="10000"/>
          </a:bodyPr>
          <a:lstStyle/>
          <a:p>
            <a:r>
              <a:rPr altLang="ru-RU" dirty="0" i="1" lang="ru-RU" smtClean="0" sz="1800">
                <a:solidFill>
                  <a:schemeClr val="bg2">
                    <a:lumMod val="25000"/>
                  </a:schemeClr>
                </a:solidFill>
                <a:latin charset="0" pitchFamily="34" typeface="Arial Narrow"/>
              </a:rPr>
              <a:t>ДУДНИК </a:t>
            </a:r>
            <a:r>
              <a:rPr altLang="ru-RU" dirty="0" err="1" i="1" lang="ru-RU" smtClean="0" sz="1800">
                <a:solidFill>
                  <a:schemeClr val="bg2">
                    <a:lumMod val="25000"/>
                  </a:schemeClr>
                </a:solidFill>
                <a:latin charset="0" pitchFamily="34" typeface="Arial Narrow"/>
              </a:rPr>
              <a:t>Тетяна</a:t>
            </a:r>
            <a:r>
              <a:rPr altLang="ru-RU" dirty="0" i="1" lang="ru-RU" smtClean="0" sz="1800">
                <a:solidFill>
                  <a:schemeClr val="bg2">
                    <a:lumMod val="25000"/>
                  </a:schemeClr>
                </a:solidFill>
                <a:latin charset="0" pitchFamily="34" typeface="Arial Narrow"/>
              </a:rPr>
              <a:t>, </a:t>
            </a:r>
            <a:r>
              <a:rPr altLang="ru-RU" dirty="0" err="1" i="1" lang="ru-RU" smtClean="0" sz="1800">
                <a:solidFill>
                  <a:schemeClr val="bg2">
                    <a:lumMod val="25000"/>
                  </a:schemeClr>
                </a:solidFill>
                <a:latin charset="0" pitchFamily="34" typeface="Arial Narrow"/>
              </a:rPr>
              <a:t>викладач</a:t>
            </a:r>
            <a:r>
              <a:rPr altLang="ru-RU" dirty="0" i="1" lang="ru-RU" smtClean="0" sz="1800">
                <a:solidFill>
                  <a:schemeClr val="bg2">
                    <a:lumMod val="25000"/>
                  </a:schemeClr>
                </a:solidFill>
                <a:latin charset="0" pitchFamily="34" typeface="Arial Narrow"/>
              </a:rPr>
              <a:t> </a:t>
            </a:r>
            <a:r>
              <a:rPr altLang="ru-RU" dirty="0" err="1" i="1" lang="ru-RU" smtClean="0" sz="1800">
                <a:solidFill>
                  <a:schemeClr val="bg2">
                    <a:lumMod val="25000"/>
                  </a:schemeClr>
                </a:solidFill>
                <a:latin charset="0" pitchFamily="34" typeface="Arial Narrow"/>
              </a:rPr>
              <a:t>суспільних</a:t>
            </a:r>
            <a:r>
              <a:rPr altLang="ru-RU" dirty="0" i="1" lang="ru-RU" smtClean="0" sz="1800">
                <a:solidFill>
                  <a:schemeClr val="bg2">
                    <a:lumMod val="25000"/>
                  </a:schemeClr>
                </a:solidFill>
                <a:latin charset="0" pitchFamily="34" typeface="Arial Narrow"/>
              </a:rPr>
              <a:t> </a:t>
            </a:r>
            <a:r>
              <a:rPr altLang="ru-RU" dirty="0" err="1" i="1" lang="ru-RU" smtClean="0" sz="1800">
                <a:solidFill>
                  <a:schemeClr val="bg2">
                    <a:lumMod val="25000"/>
                  </a:schemeClr>
                </a:solidFill>
                <a:latin charset="0" pitchFamily="34" typeface="Arial Narrow"/>
              </a:rPr>
              <a:t>дисциплін</a:t>
            </a:r>
            <a:endParaRPr altLang="ru-RU" dirty="0" i="1" lang="ru-RU" sz="1800">
              <a:solidFill>
                <a:schemeClr val="bg2">
                  <a:lumMod val="25000"/>
                </a:schemeClr>
              </a:solidFill>
              <a:latin charset="0" pitchFamily="34" typeface="Arial Narrow"/>
            </a:endParaRPr>
          </a:p>
        </p:txBody>
      </p:sp>
      <p:sp>
        <p:nvSpPr>
          <p:cNvPr id="4" name="Подзаголовок 2"/>
          <p:cNvSpPr txBox="1">
            <a:spLocks/>
          </p:cNvSpPr>
          <p:nvPr/>
        </p:nvSpPr>
        <p:spPr>
          <a:xfrm>
            <a:off x="1524000" y="4038600"/>
            <a:ext cx="6400800" cy="1752600"/>
          </a:xfrm>
          <a:prstGeom prst="rect">
            <a:avLst/>
          </a:prstGeom>
        </p:spPr>
        <p:txBody>
          <a:bodyPr bIns="45720" lIns="91440" numCol="1" rIns="91440" rtlCol="0" tIns="45720" vert="horz">
            <a:normAutofit/>
          </a:bodyPr>
          <a:lstStyle>
            <a:lvl1pPr algn="ctr" defTabSz="914400" eaLnBrk="1" hangingPunct="1" indent="0" latinLnBrk="0" marL="0" rtl="0">
              <a:spcBef>
                <a:spcPct val="20000"/>
              </a:spcBef>
              <a:buFont charset="0" pitchFamily="34" typeface="Arial"/>
              <a:buNone/>
              <a:defRPr kern="1200" sz="3200">
                <a:solidFill>
                  <a:schemeClr val="tx1">
                    <a:tint val="75000"/>
                  </a:schemeClr>
                </a:solidFill>
                <a:latin typeface="+mn-lt"/>
                <a:ea typeface="+mn-ea"/>
                <a:cs typeface="+mn-cs"/>
              </a:defRPr>
            </a:lvl1pPr>
            <a:lvl2pPr algn="ctr" defTabSz="914400" eaLnBrk="1" hangingPunct="1" indent="0" latinLnBrk="0" marL="457200" rtl="0">
              <a:spcBef>
                <a:spcPct val="20000"/>
              </a:spcBef>
              <a:buFont charset="0" pitchFamily="34" typeface="Arial"/>
              <a:buNone/>
              <a:defRPr kern="1200" sz="2800">
                <a:solidFill>
                  <a:schemeClr val="tx1">
                    <a:tint val="75000"/>
                  </a:schemeClr>
                </a:solidFill>
                <a:latin typeface="+mn-lt"/>
                <a:ea typeface="+mn-ea"/>
                <a:cs typeface="+mn-cs"/>
              </a:defRPr>
            </a:lvl2pPr>
            <a:lvl3pPr algn="ctr" defTabSz="914400" eaLnBrk="1" hangingPunct="1" indent="0" latinLnBrk="0" marL="914400" rtl="0">
              <a:spcBef>
                <a:spcPct val="20000"/>
              </a:spcBef>
              <a:buFont charset="0" pitchFamily="34" typeface="Arial"/>
              <a:buNone/>
              <a:defRPr kern="1200" sz="2400">
                <a:solidFill>
                  <a:schemeClr val="tx1">
                    <a:tint val="75000"/>
                  </a:schemeClr>
                </a:solidFill>
                <a:latin typeface="+mn-lt"/>
                <a:ea typeface="+mn-ea"/>
                <a:cs typeface="+mn-cs"/>
              </a:defRPr>
            </a:lvl3pPr>
            <a:lvl4pPr algn="ctr" defTabSz="914400" eaLnBrk="1" hangingPunct="1" indent="0" latinLnBrk="0" marL="1371600" rtl="0">
              <a:spcBef>
                <a:spcPct val="20000"/>
              </a:spcBef>
              <a:buFont charset="0" pitchFamily="34" typeface="Arial"/>
              <a:buNone/>
              <a:defRPr kern="1200" sz="2000">
                <a:solidFill>
                  <a:schemeClr val="tx1">
                    <a:tint val="75000"/>
                  </a:schemeClr>
                </a:solidFill>
                <a:latin typeface="+mn-lt"/>
                <a:ea typeface="+mn-ea"/>
                <a:cs typeface="+mn-cs"/>
              </a:defRPr>
            </a:lvl4pPr>
            <a:lvl5pPr algn="ctr" defTabSz="914400" eaLnBrk="1" hangingPunct="1" indent="0" latinLnBrk="0" marL="1828800" rtl="0">
              <a:spcBef>
                <a:spcPct val="20000"/>
              </a:spcBef>
              <a:buFont charset="0" pitchFamily="34" typeface="Arial"/>
              <a:buNone/>
              <a:defRPr kern="1200" sz="2000">
                <a:solidFill>
                  <a:schemeClr val="tx1">
                    <a:tint val="75000"/>
                  </a:schemeClr>
                </a:solidFill>
                <a:latin typeface="+mn-lt"/>
                <a:ea typeface="+mn-ea"/>
                <a:cs typeface="+mn-cs"/>
              </a:defRPr>
            </a:lvl5pPr>
            <a:lvl6pPr algn="ctr" defTabSz="914400" eaLnBrk="1" hangingPunct="1" indent="0" latinLnBrk="0" marL="2286000" rtl="0">
              <a:spcBef>
                <a:spcPct val="20000"/>
              </a:spcBef>
              <a:buFont charset="0" pitchFamily="34" typeface="Arial"/>
              <a:buNone/>
              <a:defRPr kern="1200" sz="2000">
                <a:solidFill>
                  <a:schemeClr val="tx1">
                    <a:tint val="75000"/>
                  </a:schemeClr>
                </a:solidFill>
                <a:latin typeface="+mn-lt"/>
                <a:ea typeface="+mn-ea"/>
                <a:cs typeface="+mn-cs"/>
              </a:defRPr>
            </a:lvl6pPr>
            <a:lvl7pPr algn="ctr" defTabSz="914400" eaLnBrk="1" hangingPunct="1" indent="0" latinLnBrk="0" marL="2743200" rtl="0">
              <a:spcBef>
                <a:spcPct val="20000"/>
              </a:spcBef>
              <a:buFont charset="0" pitchFamily="34" typeface="Arial"/>
              <a:buNone/>
              <a:defRPr kern="1200" sz="2000">
                <a:solidFill>
                  <a:schemeClr val="tx1">
                    <a:tint val="75000"/>
                  </a:schemeClr>
                </a:solidFill>
                <a:latin typeface="+mn-lt"/>
                <a:ea typeface="+mn-ea"/>
                <a:cs typeface="+mn-cs"/>
              </a:defRPr>
            </a:lvl7pPr>
            <a:lvl8pPr algn="ctr" defTabSz="914400" eaLnBrk="1" hangingPunct="1" indent="0" latinLnBrk="0" marL="3200400" rtl="0">
              <a:spcBef>
                <a:spcPct val="20000"/>
              </a:spcBef>
              <a:buFont charset="0" pitchFamily="34" typeface="Arial"/>
              <a:buNone/>
              <a:defRPr kern="1200" sz="2000">
                <a:solidFill>
                  <a:schemeClr val="tx1">
                    <a:tint val="75000"/>
                  </a:schemeClr>
                </a:solidFill>
                <a:latin typeface="+mn-lt"/>
                <a:ea typeface="+mn-ea"/>
                <a:cs typeface="+mn-cs"/>
              </a:defRPr>
            </a:lvl8pPr>
            <a:lvl9pPr algn="ctr" defTabSz="914400" eaLnBrk="1" hangingPunct="1" indent="0" latinLnBrk="0" marL="3657600" rtl="0">
              <a:spcBef>
                <a:spcPct val="20000"/>
              </a:spcBef>
              <a:buFont charset="0" pitchFamily="34" typeface="Arial"/>
              <a:buNone/>
              <a:defRPr kern="1200" sz="2000">
                <a:solidFill>
                  <a:schemeClr val="tx1">
                    <a:tint val="75000"/>
                  </a:schemeClr>
                </a:solidFill>
                <a:latin typeface="+mn-lt"/>
                <a:ea typeface="+mn-ea"/>
                <a:cs typeface="+mn-cs"/>
              </a:defRPr>
            </a:lvl9pPr>
          </a:lstStyle>
          <a:p>
            <a:r>
              <a:rPr altLang="ru-RU" dirty="0" err="1" i="1" lang="ru-RU" smtClean="0" sz="1800">
                <a:solidFill>
                  <a:schemeClr val="bg2">
                    <a:lumMod val="25000"/>
                  </a:schemeClr>
                </a:solidFill>
                <a:latin charset="0" pitchFamily="34" typeface="Arial Narrow"/>
              </a:rPr>
              <a:t>Формування</a:t>
            </a:r>
            <a:r>
              <a:rPr altLang="ru-RU" dirty="0" i="1" lang="ru-RU" smtClean="0" sz="1800">
                <a:solidFill>
                  <a:schemeClr val="bg2">
                    <a:lumMod val="25000"/>
                  </a:schemeClr>
                </a:solidFill>
                <a:latin charset="0" pitchFamily="34" typeface="Arial Narrow"/>
              </a:rPr>
              <a:t> </a:t>
            </a:r>
            <a:r>
              <a:rPr altLang="ru-RU" dirty="0" err="1" i="1" lang="ru-RU" smtClean="0" sz="1800">
                <a:solidFill>
                  <a:schemeClr val="bg2">
                    <a:lumMod val="25000"/>
                  </a:schemeClr>
                </a:solidFill>
                <a:latin charset="0" pitchFamily="34" typeface="Arial Narrow"/>
              </a:rPr>
              <a:t>стійких</a:t>
            </a:r>
            <a:r>
              <a:rPr altLang="ru-RU" dirty="0" i="1" lang="ru-RU" smtClean="0" sz="1800">
                <a:solidFill>
                  <a:schemeClr val="bg2">
                    <a:lumMod val="25000"/>
                  </a:schemeClr>
                </a:solidFill>
                <a:latin charset="0" pitchFamily="34" typeface="Arial Narrow"/>
              </a:rPr>
              <a:t> </a:t>
            </a:r>
            <a:r>
              <a:rPr altLang="ru-RU" dirty="0" err="1" i="1" lang="ru-RU" smtClean="0" sz="1800">
                <a:solidFill>
                  <a:schemeClr val="bg2">
                    <a:lumMod val="25000"/>
                  </a:schemeClr>
                </a:solidFill>
                <a:latin charset="0" pitchFamily="34" typeface="Arial Narrow"/>
              </a:rPr>
              <a:t>моральних</a:t>
            </a:r>
            <a:r>
              <a:rPr altLang="ru-RU" dirty="0" i="1" lang="ru-RU" smtClean="0" sz="1800">
                <a:solidFill>
                  <a:schemeClr val="bg2">
                    <a:lumMod val="25000"/>
                  </a:schemeClr>
                </a:solidFill>
                <a:latin charset="0" pitchFamily="34" typeface="Arial Narrow"/>
              </a:rPr>
              <a:t> </a:t>
            </a:r>
            <a:r>
              <a:rPr altLang="ru-RU" dirty="0" err="1" i="1" lang="ru-RU" smtClean="0" sz="1800">
                <a:solidFill>
                  <a:schemeClr val="bg2">
                    <a:lumMod val="25000"/>
                  </a:schemeClr>
                </a:solidFill>
                <a:latin charset="0" pitchFamily="34" typeface="Arial Narrow"/>
              </a:rPr>
              <a:t>якостей</a:t>
            </a:r>
            <a:r>
              <a:rPr altLang="ru-RU" dirty="0" i="1" lang="ru-RU" smtClean="0" sz="1800">
                <a:solidFill>
                  <a:schemeClr val="bg2">
                    <a:lumMod val="25000"/>
                  </a:schemeClr>
                </a:solidFill>
                <a:latin charset="0" pitchFamily="34" typeface="Arial Narrow"/>
              </a:rPr>
              <a:t>, потреб, </a:t>
            </a:r>
            <a:r>
              <a:rPr altLang="ru-RU" dirty="0" err="1" i="1" lang="ru-RU" smtClean="0" sz="1800">
                <a:solidFill>
                  <a:schemeClr val="bg2">
                    <a:lumMod val="25000"/>
                  </a:schemeClr>
                </a:solidFill>
                <a:latin charset="0" pitchFamily="34" typeface="Arial Narrow"/>
              </a:rPr>
              <a:t>почуттів</a:t>
            </a:r>
            <a:r>
              <a:rPr altLang="ru-RU" dirty="0" i="1" lang="ru-RU" smtClean="0" sz="1800">
                <a:solidFill>
                  <a:schemeClr val="bg2">
                    <a:lumMod val="25000"/>
                  </a:schemeClr>
                </a:solidFill>
                <a:latin charset="0" pitchFamily="34" typeface="Arial Narrow"/>
              </a:rPr>
              <a:t>, </a:t>
            </a:r>
            <a:r>
              <a:rPr altLang="ru-RU" dirty="0" err="1" i="1" lang="ru-RU" smtClean="0" sz="1800">
                <a:solidFill>
                  <a:schemeClr val="bg2">
                    <a:lumMod val="25000"/>
                  </a:schemeClr>
                </a:solidFill>
                <a:latin charset="0" pitchFamily="34" typeface="Arial Narrow"/>
              </a:rPr>
              <a:t>навичок</a:t>
            </a:r>
            <a:r>
              <a:rPr altLang="ru-RU" dirty="0" i="1" lang="ru-RU" smtClean="0" sz="1800">
                <a:solidFill>
                  <a:schemeClr val="bg2">
                    <a:lumMod val="25000"/>
                  </a:schemeClr>
                </a:solidFill>
                <a:latin charset="0" pitchFamily="34" typeface="Arial Narrow"/>
              </a:rPr>
              <a:t> </a:t>
            </a:r>
            <a:r>
              <a:rPr altLang="ru-RU" dirty="0" err="1" i="1" lang="ru-RU" smtClean="0" sz="1800">
                <a:solidFill>
                  <a:schemeClr val="bg2">
                    <a:lumMod val="25000"/>
                  </a:schemeClr>
                </a:solidFill>
                <a:latin charset="0" pitchFamily="34" typeface="Arial Narrow"/>
              </a:rPr>
              <a:t>поведінки</a:t>
            </a:r>
            <a:r>
              <a:rPr altLang="ru-RU" dirty="0" i="1" lang="ru-RU" smtClean="0" sz="1800">
                <a:solidFill>
                  <a:schemeClr val="bg2">
                    <a:lumMod val="25000"/>
                  </a:schemeClr>
                </a:solidFill>
                <a:latin charset="0" pitchFamily="34" typeface="Arial Narrow"/>
              </a:rPr>
              <a:t> на </a:t>
            </a:r>
            <a:r>
              <a:rPr altLang="ru-RU" dirty="0" err="1" i="1" lang="ru-RU" smtClean="0" sz="1800">
                <a:solidFill>
                  <a:schemeClr val="bg2">
                    <a:lumMod val="25000"/>
                  </a:schemeClr>
                </a:solidFill>
                <a:latin charset="0" pitchFamily="34" typeface="Arial Narrow"/>
              </a:rPr>
              <a:t>основі</a:t>
            </a:r>
            <a:r>
              <a:rPr altLang="ru-RU" dirty="0" i="1" lang="ru-RU" smtClean="0" sz="1800">
                <a:solidFill>
                  <a:schemeClr val="bg2">
                    <a:lumMod val="25000"/>
                  </a:schemeClr>
                </a:solidFill>
                <a:latin charset="0" pitchFamily="34" typeface="Arial Narrow"/>
              </a:rPr>
              <a:t> </a:t>
            </a:r>
            <a:r>
              <a:rPr altLang="ru-RU" dirty="0" err="1" i="1" lang="ru-RU" smtClean="0" sz="1800">
                <a:solidFill>
                  <a:schemeClr val="bg2">
                    <a:lumMod val="25000"/>
                  </a:schemeClr>
                </a:solidFill>
                <a:latin charset="0" pitchFamily="34" typeface="Arial Narrow"/>
              </a:rPr>
              <a:t>засвоєння</a:t>
            </a:r>
            <a:r>
              <a:rPr altLang="ru-RU" dirty="0" i="1" lang="ru-RU" smtClean="0" sz="1800">
                <a:solidFill>
                  <a:schemeClr val="bg2">
                    <a:lumMod val="25000"/>
                  </a:schemeClr>
                </a:solidFill>
                <a:latin charset="0" pitchFamily="34" typeface="Arial Narrow"/>
              </a:rPr>
              <a:t> </a:t>
            </a:r>
            <a:r>
              <a:rPr altLang="ru-RU" dirty="0" err="1" i="1" lang="ru-RU" smtClean="0" sz="1800">
                <a:solidFill>
                  <a:schemeClr val="bg2">
                    <a:lumMod val="25000"/>
                  </a:schemeClr>
                </a:solidFill>
                <a:latin charset="0" pitchFamily="34" typeface="Arial Narrow"/>
              </a:rPr>
              <a:t>ідеалів</a:t>
            </a:r>
            <a:r>
              <a:rPr altLang="ru-RU" dirty="0" i="1" lang="ru-RU" smtClean="0" sz="1800">
                <a:solidFill>
                  <a:schemeClr val="bg2">
                    <a:lumMod val="25000"/>
                  </a:schemeClr>
                </a:solidFill>
                <a:latin charset="0" pitchFamily="34" typeface="Arial Narrow"/>
              </a:rPr>
              <a:t>, норм і </a:t>
            </a:r>
            <a:r>
              <a:rPr altLang="ru-RU" dirty="0" err="1" i="1" lang="ru-RU" smtClean="0" sz="1800">
                <a:solidFill>
                  <a:schemeClr val="bg2">
                    <a:lumMod val="25000"/>
                  </a:schemeClr>
                </a:solidFill>
                <a:latin charset="0" pitchFamily="34" typeface="Arial Narrow"/>
              </a:rPr>
              <a:t>принципів</a:t>
            </a:r>
            <a:r>
              <a:rPr altLang="ru-RU" dirty="0" i="1" lang="ru-RU" smtClean="0" sz="1800">
                <a:solidFill>
                  <a:schemeClr val="bg2">
                    <a:lumMod val="25000"/>
                  </a:schemeClr>
                </a:solidFill>
                <a:latin charset="0" pitchFamily="34" typeface="Arial Narrow"/>
              </a:rPr>
              <a:t> </a:t>
            </a:r>
            <a:r>
              <a:rPr altLang="ru-RU" dirty="0" err="1" i="1" lang="ru-RU" smtClean="0" sz="1800">
                <a:solidFill>
                  <a:schemeClr val="bg2">
                    <a:lumMod val="25000"/>
                  </a:schemeClr>
                </a:solidFill>
                <a:latin charset="0" pitchFamily="34" typeface="Arial Narrow"/>
              </a:rPr>
              <a:t>моралі</a:t>
            </a:r>
            <a:r>
              <a:rPr altLang="ru-RU" dirty="0" i="1" lang="ru-RU" smtClean="0" sz="1800">
                <a:solidFill>
                  <a:schemeClr val="bg2">
                    <a:lumMod val="25000"/>
                  </a:schemeClr>
                </a:solidFill>
                <a:latin charset="0" pitchFamily="34" typeface="Arial Narrow"/>
              </a:rPr>
              <a:t>, </a:t>
            </a:r>
            <a:r>
              <a:rPr altLang="ru-RU" dirty="0" err="1" i="1" lang="ru-RU" smtClean="0" sz="1800">
                <a:solidFill>
                  <a:schemeClr val="bg2">
                    <a:lumMod val="25000"/>
                  </a:schemeClr>
                </a:solidFill>
                <a:latin charset="0" pitchFamily="34" typeface="Arial Narrow"/>
              </a:rPr>
              <a:t>формування</a:t>
            </a:r>
            <a:r>
              <a:rPr altLang="ru-RU" dirty="0" i="1" lang="ru-RU" smtClean="0" sz="1800">
                <a:solidFill>
                  <a:schemeClr val="bg2">
                    <a:lumMod val="25000"/>
                  </a:schemeClr>
                </a:solidFill>
                <a:latin charset="0" pitchFamily="34" typeface="Arial Narrow"/>
              </a:rPr>
              <a:t> </a:t>
            </a:r>
            <a:r>
              <a:rPr altLang="ru-RU" dirty="0" err="1" i="1" lang="ru-RU" smtClean="0" sz="1800">
                <a:solidFill>
                  <a:schemeClr val="bg2">
                    <a:lumMod val="25000"/>
                  </a:schemeClr>
                </a:solidFill>
                <a:latin charset="0" pitchFamily="34" typeface="Arial Narrow"/>
              </a:rPr>
              <a:t>відповідних</a:t>
            </a:r>
            <a:r>
              <a:rPr altLang="ru-RU" dirty="0" i="1" lang="ru-RU" smtClean="0" sz="1800">
                <a:solidFill>
                  <a:schemeClr val="bg2">
                    <a:lumMod val="25000"/>
                  </a:schemeClr>
                </a:solidFill>
                <a:latin charset="0" pitchFamily="34" typeface="Arial Narrow"/>
              </a:rPr>
              <a:t> </a:t>
            </a:r>
            <a:r>
              <a:rPr altLang="ru-RU" dirty="0" err="1" i="1" lang="ru-RU" smtClean="0" sz="1800">
                <a:solidFill>
                  <a:schemeClr val="bg2">
                    <a:lumMod val="25000"/>
                  </a:schemeClr>
                </a:solidFill>
                <a:latin charset="0" pitchFamily="34" typeface="Arial Narrow"/>
              </a:rPr>
              <a:t>духовних</a:t>
            </a:r>
            <a:r>
              <a:rPr altLang="ru-RU" dirty="0" i="1" lang="ru-RU" smtClean="0" sz="1800">
                <a:solidFill>
                  <a:schemeClr val="bg2">
                    <a:lumMod val="25000"/>
                  </a:schemeClr>
                </a:solidFill>
                <a:latin charset="0" pitchFamily="34" typeface="Arial Narrow"/>
              </a:rPr>
              <a:t> і </a:t>
            </a:r>
            <a:r>
              <a:rPr altLang="ru-RU" dirty="0" err="1" i="1" lang="ru-RU" smtClean="0" sz="1800">
                <a:solidFill>
                  <a:schemeClr val="bg2">
                    <a:lumMod val="25000"/>
                  </a:schemeClr>
                </a:solidFill>
                <a:latin charset="0" pitchFamily="34" typeface="Arial Narrow"/>
              </a:rPr>
              <a:t>моральних</a:t>
            </a:r>
            <a:r>
              <a:rPr altLang="ru-RU" dirty="0" i="1" lang="ru-RU" smtClean="0" sz="1800">
                <a:solidFill>
                  <a:schemeClr val="bg2">
                    <a:lumMod val="25000"/>
                  </a:schemeClr>
                </a:solidFill>
                <a:latin charset="0" pitchFamily="34" typeface="Arial Narrow"/>
              </a:rPr>
              <a:t> компетентностей.</a:t>
            </a:r>
            <a:endParaRPr altLang="ru-RU" dirty="0" i="1" lang="ru-RU" sz="1800">
              <a:solidFill>
                <a:schemeClr val="bg2">
                  <a:lumMod val="25000"/>
                </a:schemeClr>
              </a:solidFill>
              <a:latin charset="0" pitchFamily="34" typeface="Arial Narrow"/>
            </a:endParaRPr>
          </a:p>
        </p:txBody>
      </p:sp>
      <p:sp>
        <p:nvSpPr>
          <p:cNvPr id="5" name="Подзаголовок 2"/>
          <p:cNvSpPr txBox="1">
            <a:spLocks/>
          </p:cNvSpPr>
          <p:nvPr/>
        </p:nvSpPr>
        <p:spPr>
          <a:xfrm>
            <a:off x="755576" y="602022"/>
            <a:ext cx="6400800" cy="876300"/>
          </a:xfrm>
          <a:prstGeom prst="rect">
            <a:avLst/>
          </a:prstGeom>
        </p:spPr>
        <p:txBody>
          <a:bodyPr bIns="45720" lIns="91440" numCol="1" rIns="91440" rtlCol="0" tIns="45720" vert="horz">
            <a:normAutofit/>
          </a:bodyPr>
          <a:lstStyle>
            <a:lvl1pPr algn="ctr" defTabSz="914400" eaLnBrk="1" hangingPunct="1" indent="0" latinLnBrk="0" marL="0" rtl="0">
              <a:spcBef>
                <a:spcPct val="20000"/>
              </a:spcBef>
              <a:buFont charset="0" pitchFamily="34" typeface="Arial"/>
              <a:buNone/>
              <a:defRPr kern="1200" sz="3200">
                <a:solidFill>
                  <a:schemeClr val="tx1">
                    <a:tint val="75000"/>
                  </a:schemeClr>
                </a:solidFill>
                <a:latin typeface="+mn-lt"/>
                <a:ea typeface="+mn-ea"/>
                <a:cs typeface="+mn-cs"/>
              </a:defRPr>
            </a:lvl1pPr>
            <a:lvl2pPr algn="ctr" defTabSz="914400" eaLnBrk="1" hangingPunct="1" indent="0" latinLnBrk="0" marL="457200" rtl="0">
              <a:spcBef>
                <a:spcPct val="20000"/>
              </a:spcBef>
              <a:buFont charset="0" pitchFamily="34" typeface="Arial"/>
              <a:buNone/>
              <a:defRPr kern="1200" sz="2800">
                <a:solidFill>
                  <a:schemeClr val="tx1">
                    <a:tint val="75000"/>
                  </a:schemeClr>
                </a:solidFill>
                <a:latin typeface="+mn-lt"/>
                <a:ea typeface="+mn-ea"/>
                <a:cs typeface="+mn-cs"/>
              </a:defRPr>
            </a:lvl2pPr>
            <a:lvl3pPr algn="ctr" defTabSz="914400" eaLnBrk="1" hangingPunct="1" indent="0" latinLnBrk="0" marL="914400" rtl="0">
              <a:spcBef>
                <a:spcPct val="20000"/>
              </a:spcBef>
              <a:buFont charset="0" pitchFamily="34" typeface="Arial"/>
              <a:buNone/>
              <a:defRPr kern="1200" sz="2400">
                <a:solidFill>
                  <a:schemeClr val="tx1">
                    <a:tint val="75000"/>
                  </a:schemeClr>
                </a:solidFill>
                <a:latin typeface="+mn-lt"/>
                <a:ea typeface="+mn-ea"/>
                <a:cs typeface="+mn-cs"/>
              </a:defRPr>
            </a:lvl3pPr>
            <a:lvl4pPr algn="ctr" defTabSz="914400" eaLnBrk="1" hangingPunct="1" indent="0" latinLnBrk="0" marL="1371600" rtl="0">
              <a:spcBef>
                <a:spcPct val="20000"/>
              </a:spcBef>
              <a:buFont charset="0" pitchFamily="34" typeface="Arial"/>
              <a:buNone/>
              <a:defRPr kern="1200" sz="2000">
                <a:solidFill>
                  <a:schemeClr val="tx1">
                    <a:tint val="75000"/>
                  </a:schemeClr>
                </a:solidFill>
                <a:latin typeface="+mn-lt"/>
                <a:ea typeface="+mn-ea"/>
                <a:cs typeface="+mn-cs"/>
              </a:defRPr>
            </a:lvl4pPr>
            <a:lvl5pPr algn="ctr" defTabSz="914400" eaLnBrk="1" hangingPunct="1" indent="0" latinLnBrk="0" marL="1828800" rtl="0">
              <a:spcBef>
                <a:spcPct val="20000"/>
              </a:spcBef>
              <a:buFont charset="0" pitchFamily="34" typeface="Arial"/>
              <a:buNone/>
              <a:defRPr kern="1200" sz="2000">
                <a:solidFill>
                  <a:schemeClr val="tx1">
                    <a:tint val="75000"/>
                  </a:schemeClr>
                </a:solidFill>
                <a:latin typeface="+mn-lt"/>
                <a:ea typeface="+mn-ea"/>
                <a:cs typeface="+mn-cs"/>
              </a:defRPr>
            </a:lvl5pPr>
            <a:lvl6pPr algn="ctr" defTabSz="914400" eaLnBrk="1" hangingPunct="1" indent="0" latinLnBrk="0" marL="2286000" rtl="0">
              <a:spcBef>
                <a:spcPct val="20000"/>
              </a:spcBef>
              <a:buFont charset="0" pitchFamily="34" typeface="Arial"/>
              <a:buNone/>
              <a:defRPr kern="1200" sz="2000">
                <a:solidFill>
                  <a:schemeClr val="tx1">
                    <a:tint val="75000"/>
                  </a:schemeClr>
                </a:solidFill>
                <a:latin typeface="+mn-lt"/>
                <a:ea typeface="+mn-ea"/>
                <a:cs typeface="+mn-cs"/>
              </a:defRPr>
            </a:lvl6pPr>
            <a:lvl7pPr algn="ctr" defTabSz="914400" eaLnBrk="1" hangingPunct="1" indent="0" latinLnBrk="0" marL="2743200" rtl="0">
              <a:spcBef>
                <a:spcPct val="20000"/>
              </a:spcBef>
              <a:buFont charset="0" pitchFamily="34" typeface="Arial"/>
              <a:buNone/>
              <a:defRPr kern="1200" sz="2000">
                <a:solidFill>
                  <a:schemeClr val="tx1">
                    <a:tint val="75000"/>
                  </a:schemeClr>
                </a:solidFill>
                <a:latin typeface="+mn-lt"/>
                <a:ea typeface="+mn-ea"/>
                <a:cs typeface="+mn-cs"/>
              </a:defRPr>
            </a:lvl7pPr>
            <a:lvl8pPr algn="ctr" defTabSz="914400" eaLnBrk="1" hangingPunct="1" indent="0" latinLnBrk="0" marL="3200400" rtl="0">
              <a:spcBef>
                <a:spcPct val="20000"/>
              </a:spcBef>
              <a:buFont charset="0" pitchFamily="34" typeface="Arial"/>
              <a:buNone/>
              <a:defRPr kern="1200" sz="2000">
                <a:solidFill>
                  <a:schemeClr val="tx1">
                    <a:tint val="75000"/>
                  </a:schemeClr>
                </a:solidFill>
                <a:latin typeface="+mn-lt"/>
                <a:ea typeface="+mn-ea"/>
                <a:cs typeface="+mn-cs"/>
              </a:defRPr>
            </a:lvl8pPr>
            <a:lvl9pPr algn="ctr" defTabSz="914400" eaLnBrk="1" hangingPunct="1" indent="0" latinLnBrk="0" marL="3657600" rtl="0">
              <a:spcBef>
                <a:spcPct val="20000"/>
              </a:spcBef>
              <a:buFont charset="0" pitchFamily="34" typeface="Arial"/>
              <a:buNone/>
              <a:defRPr kern="1200" sz="2000">
                <a:solidFill>
                  <a:schemeClr val="tx1">
                    <a:tint val="75000"/>
                  </a:schemeClr>
                </a:solidFill>
                <a:latin typeface="+mn-lt"/>
                <a:ea typeface="+mn-ea"/>
                <a:cs typeface="+mn-cs"/>
              </a:defRPr>
            </a:lvl9pPr>
          </a:lstStyle>
          <a:p>
            <a:r>
              <a:rPr altLang="ru-RU" dirty="0" err="1" i="1" lang="ru-RU" smtClean="0" sz="1800">
                <a:solidFill>
                  <a:schemeClr val="bg2">
                    <a:lumMod val="25000"/>
                  </a:schemeClr>
                </a:solidFill>
                <a:latin charset="0" pitchFamily="34" typeface="Arial Narrow"/>
              </a:rPr>
              <a:t>Державний</a:t>
            </a:r>
            <a:r>
              <a:rPr altLang="ru-RU" dirty="0" i="1" lang="ru-RU" smtClean="0" sz="1800">
                <a:solidFill>
                  <a:schemeClr val="bg2">
                    <a:lumMod val="25000"/>
                  </a:schemeClr>
                </a:solidFill>
                <a:latin charset="0" pitchFamily="34" typeface="Arial Narrow"/>
              </a:rPr>
              <a:t> </a:t>
            </a:r>
            <a:r>
              <a:rPr altLang="ru-RU" dirty="0" err="1" i="1" lang="ru-RU" smtClean="0" sz="1800">
                <a:solidFill>
                  <a:schemeClr val="bg2">
                    <a:lumMod val="25000"/>
                  </a:schemeClr>
                </a:solidFill>
                <a:latin charset="0" pitchFamily="34" typeface="Arial Narrow"/>
              </a:rPr>
              <a:t>професійно-технічний</a:t>
            </a:r>
            <a:r>
              <a:rPr altLang="ru-RU" dirty="0" i="1" lang="ru-RU" smtClean="0" sz="1800">
                <a:solidFill>
                  <a:schemeClr val="bg2">
                    <a:lumMod val="25000"/>
                  </a:schemeClr>
                </a:solidFill>
                <a:latin charset="0" pitchFamily="34" typeface="Arial Narrow"/>
              </a:rPr>
              <a:t> </a:t>
            </a:r>
            <a:r>
              <a:rPr altLang="ru-RU" dirty="0" err="1" i="1" lang="ru-RU" smtClean="0" sz="1800">
                <a:solidFill>
                  <a:schemeClr val="bg2">
                    <a:lumMod val="25000"/>
                  </a:schemeClr>
                </a:solidFill>
                <a:latin charset="0" pitchFamily="34" typeface="Arial Narrow"/>
              </a:rPr>
              <a:t>навчальний</a:t>
            </a:r>
            <a:r>
              <a:rPr altLang="ru-RU" dirty="0" i="1" lang="ru-RU" smtClean="0" sz="1800">
                <a:solidFill>
                  <a:schemeClr val="bg2">
                    <a:lumMod val="25000"/>
                  </a:schemeClr>
                </a:solidFill>
                <a:latin charset="0" pitchFamily="34" typeface="Arial Narrow"/>
              </a:rPr>
              <a:t> заклад</a:t>
            </a:r>
          </a:p>
          <a:p>
            <a:r>
              <a:rPr altLang="ru-RU" dirty="0" i="1" lang="ru-RU" smtClean="0" sz="1800">
                <a:solidFill>
                  <a:schemeClr val="bg2">
                    <a:lumMod val="25000"/>
                  </a:schemeClr>
                </a:solidFill>
                <a:latin charset="0" pitchFamily="34" typeface="Arial Narrow"/>
              </a:rPr>
              <a:t>«</a:t>
            </a:r>
            <a:r>
              <a:rPr altLang="ru-RU" dirty="0" err="1" i="1" lang="ru-RU" smtClean="0" sz="1800">
                <a:solidFill>
                  <a:schemeClr val="bg2">
                    <a:lumMod val="25000"/>
                  </a:schemeClr>
                </a:solidFill>
                <a:latin charset="0" pitchFamily="34" typeface="Arial Narrow"/>
              </a:rPr>
              <a:t>Лебединське</a:t>
            </a:r>
            <a:r>
              <a:rPr altLang="ru-RU" dirty="0" i="1" lang="ru-RU" smtClean="0" sz="1800">
                <a:solidFill>
                  <a:schemeClr val="bg2">
                    <a:lumMod val="25000"/>
                  </a:schemeClr>
                </a:solidFill>
                <a:latin charset="0" pitchFamily="34" typeface="Arial Narrow"/>
              </a:rPr>
              <a:t> </a:t>
            </a:r>
            <a:r>
              <a:rPr altLang="ru-RU" dirty="0" err="1" i="1" lang="ru-RU" smtClean="0" sz="1800">
                <a:solidFill>
                  <a:schemeClr val="bg2">
                    <a:lumMod val="25000"/>
                  </a:schemeClr>
                </a:solidFill>
                <a:latin charset="0" pitchFamily="34" typeface="Arial Narrow"/>
              </a:rPr>
              <a:t>вище</a:t>
            </a:r>
            <a:r>
              <a:rPr altLang="ru-RU" dirty="0" i="1" lang="ru-RU" smtClean="0" sz="1800">
                <a:solidFill>
                  <a:schemeClr val="bg2">
                    <a:lumMod val="25000"/>
                  </a:schemeClr>
                </a:solidFill>
                <a:latin charset="0" pitchFamily="34" typeface="Arial Narrow"/>
              </a:rPr>
              <a:t> </a:t>
            </a:r>
            <a:r>
              <a:rPr altLang="ru-RU" dirty="0" err="1" i="1" lang="ru-RU" smtClean="0" sz="1800">
                <a:solidFill>
                  <a:schemeClr val="bg2">
                    <a:lumMod val="25000"/>
                  </a:schemeClr>
                </a:solidFill>
                <a:latin charset="0" pitchFamily="34" typeface="Arial Narrow"/>
              </a:rPr>
              <a:t>професійне</a:t>
            </a:r>
            <a:r>
              <a:rPr altLang="ru-RU" dirty="0" i="1" lang="ru-RU" smtClean="0" sz="1800">
                <a:solidFill>
                  <a:schemeClr val="bg2">
                    <a:lumMod val="25000"/>
                  </a:schemeClr>
                </a:solidFill>
                <a:latin charset="0" pitchFamily="34" typeface="Arial Narrow"/>
              </a:rPr>
              <a:t> училище </a:t>
            </a:r>
            <a:r>
              <a:rPr altLang="ru-RU" dirty="0" err="1" i="1" lang="ru-RU" smtClean="0" sz="1800">
                <a:solidFill>
                  <a:schemeClr val="bg2">
                    <a:lumMod val="25000"/>
                  </a:schemeClr>
                </a:solidFill>
                <a:latin charset="0" pitchFamily="34" typeface="Arial Narrow"/>
              </a:rPr>
              <a:t>лісового</a:t>
            </a:r>
            <a:r>
              <a:rPr altLang="ru-RU" dirty="0" i="1" lang="ru-RU" smtClean="0" sz="1800">
                <a:solidFill>
                  <a:schemeClr val="bg2">
                    <a:lumMod val="25000"/>
                  </a:schemeClr>
                </a:solidFill>
                <a:latin charset="0" pitchFamily="34" typeface="Arial Narrow"/>
              </a:rPr>
              <a:t> </a:t>
            </a:r>
            <a:r>
              <a:rPr altLang="ru-RU" dirty="0" err="1" i="1" lang="ru-RU" smtClean="0" sz="1800">
                <a:solidFill>
                  <a:schemeClr val="bg2">
                    <a:lumMod val="25000"/>
                  </a:schemeClr>
                </a:solidFill>
                <a:latin charset="0" pitchFamily="34" typeface="Arial Narrow"/>
              </a:rPr>
              <a:t>господарства</a:t>
            </a:r>
            <a:r>
              <a:rPr altLang="ru-RU" dirty="0" i="1" lang="ru-RU" smtClean="0" sz="1800">
                <a:solidFill>
                  <a:schemeClr val="bg2">
                    <a:lumMod val="25000"/>
                  </a:schemeClr>
                </a:solidFill>
                <a:latin charset="0" pitchFamily="34" typeface="Arial Narrow"/>
              </a:rPr>
              <a:t>»</a:t>
            </a:r>
            <a:endParaRPr altLang="ru-RU" dirty="0" i="1" lang="ru-RU" sz="1800">
              <a:solidFill>
                <a:schemeClr val="bg2">
                  <a:lumMod val="25000"/>
                </a:schemeClr>
              </a:solidFill>
              <a:latin charset="0" pitchFamily="34" typeface="Arial Narrow"/>
            </a:endParaRPr>
          </a:p>
        </p:txBody>
      </p:sp>
    </p:spTree>
  </p:cSld>
  <p:clrMapOvr>
    <a:masterClrMapping/>
  </p:clrMapOvr>
  <p:timing>
    <p:tnLst>
      <p:par>
        <p:cTn dur="indefinite" id="1" nodeType="tmRoot" restart="never"/>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Блок-схема: документ 6"/>
          <p:cNvSpPr/>
          <p:nvPr/>
        </p:nvSpPr>
        <p:spPr>
          <a:xfrm>
            <a:off x="179512" y="188640"/>
            <a:ext cx="3960440" cy="836712"/>
          </a:xfrm>
          <a:prstGeom prst="flowChartDocumen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altLang="ru-RU" lang="ru-RU"/>
          </a:p>
        </p:txBody>
      </p:sp>
      <p:sp>
        <p:nvSpPr>
          <p:cNvPr id="8" name="Прямоугольник 7"/>
          <p:cNvSpPr/>
          <p:nvPr/>
        </p:nvSpPr>
        <p:spPr>
          <a:xfrm>
            <a:off x="179512" y="260648"/>
            <a:ext cx="4075155" cy="369332"/>
          </a:xfrm>
          <a:prstGeom prst="rect">
            <a:avLst/>
          </a:prstGeom>
        </p:spPr>
        <p:txBody>
          <a:bodyPr numCol="1" wrap="none">
            <a:spAutoFit/>
          </a:bodyPr>
          <a:lstStyle/>
          <a:p>
            <a:r>
              <a:rPr altLang="ru-RU" b="1" dirty="0" lang="ru-RU" smtClean="0">
                <a:latin charset="0" pitchFamily="34" typeface="Arial Narrow"/>
              </a:rPr>
              <a:t>ІНФОГРАФІКА, як одна </a:t>
            </a:r>
            <a:r>
              <a:rPr altLang="ru-RU" b="1" dirty="0" err="1" lang="ru-RU" smtClean="0">
                <a:latin charset="0" pitchFamily="34" typeface="Arial Narrow"/>
              </a:rPr>
              <a:t>з</a:t>
            </a:r>
            <a:r>
              <a:rPr altLang="ru-RU" b="1" dirty="0" lang="ru-RU" smtClean="0">
                <a:latin charset="0" pitchFamily="34" typeface="Arial Narrow"/>
              </a:rPr>
              <a:t> </a:t>
            </a:r>
            <a:r>
              <a:rPr altLang="ru-RU" b="1" dirty="0" err="1" lang="ru-RU" smtClean="0">
                <a:latin charset="0" pitchFamily="34" typeface="Arial Narrow"/>
              </a:rPr>
              <a:t>родзинок</a:t>
            </a:r>
            <a:r>
              <a:rPr altLang="ru-RU" b="1" dirty="0" lang="ru-RU" smtClean="0">
                <a:latin charset="0" pitchFamily="34" typeface="Arial Narrow"/>
              </a:rPr>
              <a:t> уроку.</a:t>
            </a:r>
            <a:endParaRPr altLang="ru-RU" b="1" dirty="0" lang="ru-RU">
              <a:latin charset="0" pitchFamily="34" typeface="Arial Narrow"/>
            </a:endParaRPr>
          </a:p>
        </p:txBody>
      </p:sp>
      <p:sp>
        <p:nvSpPr>
          <p:cNvPr id="9" name="Прямоугольник 8"/>
          <p:cNvSpPr/>
          <p:nvPr/>
        </p:nvSpPr>
        <p:spPr>
          <a:xfrm>
            <a:off x="0" y="3573016"/>
            <a:ext cx="4788024" cy="2031325"/>
          </a:xfrm>
          <a:prstGeom prst="rect">
            <a:avLst/>
          </a:prstGeom>
        </p:spPr>
        <p:txBody>
          <a:bodyPr numCol="1" wrap="square">
            <a:spAutoFit/>
          </a:bodyPr>
          <a:lstStyle/>
          <a:p>
            <a:pPr algn="just">
              <a:lnSpc>
                <a:spcPct val="150000"/>
              </a:lnSpc>
            </a:pPr>
            <a:r>
              <a:rPr altLang="ru-RU" b="1" dirty="0" err="1" lang="ru-RU" smtClean="0" sz="1400">
                <a:latin charset="0" pitchFamily="34" typeface="Arial Narrow"/>
              </a:rPr>
              <a:t>Інфографіка</a:t>
            </a:r>
            <a:r>
              <a:rPr altLang="ru-RU" dirty="0" lang="ru-RU" smtClean="0" sz="1400">
                <a:latin charset="0" pitchFamily="34" typeface="Arial Narrow"/>
              </a:rPr>
              <a:t> </a:t>
            </a:r>
            <a:r>
              <a:rPr altLang="ru-RU" dirty="0" err="1" lang="ru-RU" smtClean="0" sz="1400">
                <a:latin charset="0" pitchFamily="34" typeface="Arial Narrow"/>
              </a:rPr>
              <a:t>є</a:t>
            </a:r>
            <a:r>
              <a:rPr altLang="ru-RU" dirty="0" lang="ru-RU" smtClean="0" sz="1400">
                <a:latin charset="0" pitchFamily="34" typeface="Arial Narrow"/>
              </a:rPr>
              <a:t> </a:t>
            </a:r>
            <a:r>
              <a:rPr altLang="ru-RU" dirty="0" err="1" lang="ru-RU" smtClean="0" sz="1400">
                <a:latin charset="0" pitchFamily="34" typeface="Arial Narrow"/>
              </a:rPr>
              <a:t>сучасним</a:t>
            </a:r>
            <a:r>
              <a:rPr altLang="ru-RU" dirty="0" lang="ru-RU" smtClean="0" sz="1400">
                <a:latin charset="0" pitchFamily="34" typeface="Arial Narrow"/>
              </a:rPr>
              <a:t> методом </a:t>
            </a:r>
            <a:r>
              <a:rPr altLang="ru-RU" dirty="0" err="1" lang="ru-RU" smtClean="0" sz="1400">
                <a:latin charset="0" pitchFamily="34" typeface="Arial Narrow"/>
              </a:rPr>
              <a:t>навчання</a:t>
            </a:r>
            <a:r>
              <a:rPr altLang="ru-RU" dirty="0" lang="ru-RU" smtClean="0" sz="1400">
                <a:latin charset="0" pitchFamily="34" typeface="Arial Narrow"/>
              </a:rPr>
              <a:t>, </a:t>
            </a:r>
            <a:r>
              <a:rPr altLang="ru-RU" dirty="0" err="1" lang="ru-RU" smtClean="0" sz="1400">
                <a:latin charset="0" pitchFamily="34" typeface="Arial Narrow"/>
              </a:rPr>
              <a:t>що</a:t>
            </a:r>
            <a:r>
              <a:rPr altLang="ru-RU" dirty="0" lang="ru-RU" smtClean="0" sz="1400">
                <a:latin charset="0" pitchFamily="34" typeface="Arial Narrow"/>
              </a:rPr>
              <a:t> </a:t>
            </a:r>
            <a:r>
              <a:rPr altLang="ru-RU" dirty="0" err="1" lang="ru-RU" smtClean="0" sz="1400">
                <a:latin charset="0" pitchFamily="34" typeface="Arial Narrow"/>
              </a:rPr>
              <a:t>дозволяє</a:t>
            </a:r>
            <a:r>
              <a:rPr altLang="ru-RU" dirty="0" lang="ru-RU" smtClean="0" sz="1400">
                <a:latin charset="0" pitchFamily="34" typeface="Arial Narrow"/>
              </a:rPr>
              <a:t> </a:t>
            </a:r>
            <a:r>
              <a:rPr altLang="ru-RU" dirty="0" err="1" lang="ru-RU" smtClean="0" sz="1400">
                <a:latin charset="0" pitchFamily="34" typeface="Arial Narrow"/>
              </a:rPr>
              <a:t>якісно</a:t>
            </a:r>
            <a:r>
              <a:rPr altLang="ru-RU" dirty="0" lang="ru-RU" smtClean="0" sz="1400">
                <a:latin charset="0" pitchFamily="34" typeface="Arial Narrow"/>
              </a:rPr>
              <a:t> </a:t>
            </a:r>
            <a:r>
              <a:rPr altLang="ru-RU" dirty="0" err="1" lang="ru-RU" smtClean="0" sz="1400">
                <a:latin charset="0" pitchFamily="34" typeface="Arial Narrow"/>
              </a:rPr>
              <a:t>засвоїти</a:t>
            </a:r>
            <a:r>
              <a:rPr altLang="ru-RU" dirty="0" lang="ru-RU" smtClean="0" sz="1400">
                <a:latin charset="0" pitchFamily="34" typeface="Arial Narrow"/>
              </a:rPr>
              <a:t> </a:t>
            </a:r>
            <a:r>
              <a:rPr altLang="ru-RU" dirty="0" err="1" lang="ru-RU" smtClean="0" sz="1400">
                <a:latin charset="0" pitchFamily="34" typeface="Arial Narrow"/>
              </a:rPr>
              <a:t>навчальну</a:t>
            </a:r>
            <a:r>
              <a:rPr altLang="ru-RU" dirty="0" lang="ru-RU" smtClean="0" sz="1400">
                <a:latin charset="0" pitchFamily="34" typeface="Arial Narrow"/>
              </a:rPr>
              <a:t> </a:t>
            </a:r>
            <a:r>
              <a:rPr altLang="ru-RU" dirty="0" err="1" lang="ru-RU" smtClean="0" sz="1400">
                <a:latin charset="0" pitchFamily="34" typeface="Arial Narrow"/>
              </a:rPr>
              <a:t>інформацію</a:t>
            </a:r>
            <a:r>
              <a:rPr altLang="ru-RU" dirty="0" lang="ru-RU" smtClean="0" sz="1400">
                <a:latin charset="0" pitchFamily="34" typeface="Arial Narrow"/>
              </a:rPr>
              <a:t>, </a:t>
            </a:r>
            <a:r>
              <a:rPr altLang="ru-RU" dirty="0" err="1" lang="ru-RU" smtClean="0" sz="1400">
                <a:latin charset="0" pitchFamily="34" typeface="Arial Narrow"/>
              </a:rPr>
              <a:t>сприяє</a:t>
            </a:r>
            <a:r>
              <a:rPr altLang="ru-RU" dirty="0" lang="ru-RU" smtClean="0" sz="1400">
                <a:latin charset="0" pitchFamily="34" typeface="Arial Narrow"/>
              </a:rPr>
              <a:t> </a:t>
            </a:r>
            <a:r>
              <a:rPr altLang="ru-RU" dirty="0" err="1" lang="ru-RU" smtClean="0" sz="1400">
                <a:latin charset="0" pitchFamily="34" typeface="Arial Narrow"/>
              </a:rPr>
              <a:t>розвитку</a:t>
            </a:r>
            <a:r>
              <a:rPr altLang="ru-RU" dirty="0" lang="ru-RU" smtClean="0" sz="1400">
                <a:latin charset="0" pitchFamily="34" typeface="Arial Narrow"/>
              </a:rPr>
              <a:t> </a:t>
            </a:r>
            <a:r>
              <a:rPr altLang="ru-RU" dirty="0" err="1" lang="ru-RU" smtClean="0" sz="1400">
                <a:latin charset="0" pitchFamily="34" typeface="Arial Narrow"/>
              </a:rPr>
              <a:t>пошукової</a:t>
            </a:r>
            <a:r>
              <a:rPr altLang="ru-RU" dirty="0" lang="ru-RU" smtClean="0" sz="1400">
                <a:latin charset="0" pitchFamily="34" typeface="Arial Narrow"/>
              </a:rPr>
              <a:t> </a:t>
            </a:r>
            <a:r>
              <a:rPr altLang="ru-RU" dirty="0" err="1" lang="ru-RU" smtClean="0" sz="1400">
                <a:latin charset="0" pitchFamily="34" typeface="Arial Narrow"/>
              </a:rPr>
              <a:t>діяльності</a:t>
            </a:r>
            <a:r>
              <a:rPr altLang="ru-RU" dirty="0" lang="ru-RU" smtClean="0" sz="1400">
                <a:latin charset="0" pitchFamily="34" typeface="Arial Narrow"/>
              </a:rPr>
              <a:t> та </a:t>
            </a:r>
            <a:r>
              <a:rPr altLang="ru-RU" dirty="0" err="1" lang="ru-RU" smtClean="0" sz="1400">
                <a:latin charset="0" pitchFamily="34" typeface="Arial Narrow"/>
              </a:rPr>
              <a:t>формуванню</a:t>
            </a:r>
            <a:r>
              <a:rPr altLang="ru-RU" dirty="0" lang="ru-RU" smtClean="0" sz="1400">
                <a:latin charset="0" pitchFamily="34" typeface="Arial Narrow"/>
              </a:rPr>
              <a:t> критичного </a:t>
            </a:r>
            <a:r>
              <a:rPr altLang="ru-RU" dirty="0" err="1" lang="ru-RU" smtClean="0" sz="1400">
                <a:latin charset="0" pitchFamily="34" typeface="Arial Narrow"/>
              </a:rPr>
              <a:t>мислення</a:t>
            </a:r>
            <a:r>
              <a:rPr altLang="ru-RU" dirty="0" lang="ru-RU" smtClean="0" sz="1400">
                <a:latin charset="0" pitchFamily="34" typeface="Arial Narrow"/>
              </a:rPr>
              <a:t>. </a:t>
            </a:r>
            <a:r>
              <a:rPr altLang="ru-RU" dirty="0" err="1" lang="ru-RU" smtClean="0" sz="1400">
                <a:latin charset="0" pitchFamily="34" typeface="Arial Narrow"/>
              </a:rPr>
              <a:t>Застосування</a:t>
            </a:r>
            <a:r>
              <a:rPr altLang="ru-RU" dirty="0" lang="ru-RU" smtClean="0" sz="1400">
                <a:latin charset="0" pitchFamily="34" typeface="Arial Narrow"/>
              </a:rPr>
              <a:t> </a:t>
            </a:r>
            <a:r>
              <a:rPr altLang="ru-RU" dirty="0" err="1" lang="ru-RU" smtClean="0" sz="1400">
                <a:latin charset="0" pitchFamily="34" typeface="Arial Narrow"/>
              </a:rPr>
              <a:t>інфографіки</a:t>
            </a:r>
            <a:r>
              <a:rPr altLang="ru-RU" dirty="0" lang="ru-RU" smtClean="0" sz="1400">
                <a:latin charset="0" pitchFamily="34" typeface="Arial Narrow"/>
              </a:rPr>
              <a:t> </a:t>
            </a:r>
            <a:r>
              <a:rPr altLang="ru-RU" dirty="0" err="1" lang="ru-RU" smtClean="0" sz="1400">
                <a:latin charset="0" pitchFamily="34" typeface="Arial Narrow"/>
              </a:rPr>
              <a:t>дає</a:t>
            </a:r>
            <a:r>
              <a:rPr altLang="ru-RU" dirty="0" lang="ru-RU" smtClean="0" sz="1400">
                <a:latin charset="0" pitchFamily="34" typeface="Arial Narrow"/>
              </a:rPr>
              <a:t> </a:t>
            </a:r>
            <a:r>
              <a:rPr altLang="ru-RU" dirty="0" err="1" lang="ru-RU" smtClean="0" sz="1400">
                <a:latin charset="0" pitchFamily="34" typeface="Arial Narrow"/>
              </a:rPr>
              <a:t>можливість</a:t>
            </a:r>
            <a:r>
              <a:rPr altLang="ru-RU" dirty="0" lang="ru-RU" smtClean="0" sz="1400">
                <a:latin charset="0" pitchFamily="34" typeface="Arial Narrow"/>
              </a:rPr>
              <a:t> </a:t>
            </a:r>
            <a:r>
              <a:rPr altLang="ru-RU" dirty="0" err="1" lang="ru-RU" smtClean="0" sz="1400">
                <a:latin charset="0" pitchFamily="34" typeface="Arial Narrow"/>
              </a:rPr>
              <a:t>організувати</a:t>
            </a:r>
            <a:r>
              <a:rPr altLang="ru-RU" dirty="0" lang="ru-RU" smtClean="0" sz="1400">
                <a:latin charset="0" pitchFamily="34" typeface="Arial Narrow"/>
              </a:rPr>
              <a:t> </a:t>
            </a:r>
            <a:r>
              <a:rPr altLang="ru-RU" dirty="0" err="1" lang="ru-RU" smtClean="0" sz="1400">
                <a:latin charset="0" pitchFamily="34" typeface="Arial Narrow"/>
              </a:rPr>
              <a:t>спільну</a:t>
            </a:r>
            <a:r>
              <a:rPr altLang="ru-RU" dirty="0" lang="ru-RU" smtClean="0" sz="1400">
                <a:latin charset="0" pitchFamily="34" typeface="Arial Narrow"/>
              </a:rPr>
              <a:t> роботу на уроках та </a:t>
            </a:r>
            <a:r>
              <a:rPr altLang="ru-RU" dirty="0" err="1" lang="ru-RU" smtClean="0" sz="1400">
                <a:latin charset="0" pitchFamily="34" typeface="Arial Narrow"/>
              </a:rPr>
              <a:t>підвищити</a:t>
            </a:r>
            <a:r>
              <a:rPr altLang="ru-RU" dirty="0" lang="ru-RU" smtClean="0" sz="1400">
                <a:latin charset="0" pitchFamily="34" typeface="Arial Narrow"/>
              </a:rPr>
              <a:t> </a:t>
            </a:r>
            <a:r>
              <a:rPr altLang="ru-RU" dirty="0" err="1" lang="ru-RU" smtClean="0" sz="1400">
                <a:latin charset="0" pitchFamily="34" typeface="Arial Narrow"/>
              </a:rPr>
              <a:t>мотивацію</a:t>
            </a:r>
            <a:r>
              <a:rPr altLang="ru-RU" dirty="0" lang="ru-RU" smtClean="0" sz="1400">
                <a:latin charset="0" pitchFamily="34" typeface="Arial Narrow"/>
              </a:rPr>
              <a:t> </a:t>
            </a:r>
            <a:r>
              <a:rPr altLang="ru-RU" dirty="0" err="1" lang="ru-RU" smtClean="0" sz="1400">
                <a:latin charset="0" pitchFamily="34" typeface="Arial Narrow"/>
              </a:rPr>
              <a:t>здобувачів</a:t>
            </a:r>
            <a:r>
              <a:rPr altLang="ru-RU" dirty="0" lang="ru-RU" smtClean="0" sz="1400">
                <a:latin charset="0" pitchFamily="34" typeface="Arial Narrow"/>
              </a:rPr>
              <a:t> </a:t>
            </a:r>
            <a:r>
              <a:rPr altLang="ru-RU" dirty="0" err="1" lang="ru-RU" smtClean="0" sz="1400">
                <a:latin charset="0" pitchFamily="34" typeface="Arial Narrow"/>
              </a:rPr>
              <a:t>освіти</a:t>
            </a:r>
            <a:r>
              <a:rPr altLang="ru-RU" dirty="0" lang="ru-RU" smtClean="0" sz="1400">
                <a:latin charset="0" pitchFamily="34" typeface="Arial Narrow"/>
              </a:rPr>
              <a:t> до </a:t>
            </a:r>
            <a:r>
              <a:rPr altLang="ru-RU" dirty="0" err="1" lang="ru-RU" smtClean="0" sz="1400">
                <a:latin charset="0" pitchFamily="34" typeface="Arial Narrow"/>
              </a:rPr>
              <a:t>засвоєння</a:t>
            </a:r>
            <a:r>
              <a:rPr altLang="ru-RU" dirty="0" lang="ru-RU" smtClean="0" sz="1400">
                <a:latin charset="0" pitchFamily="34" typeface="Arial Narrow"/>
              </a:rPr>
              <a:t> </a:t>
            </a:r>
            <a:r>
              <a:rPr altLang="ru-RU" dirty="0" err="1" lang="ru-RU" smtClean="0" sz="1400">
                <a:latin charset="0" pitchFamily="34" typeface="Arial Narrow"/>
              </a:rPr>
              <a:t>навчального</a:t>
            </a:r>
            <a:r>
              <a:rPr altLang="ru-RU" dirty="0" lang="ru-RU" smtClean="0" sz="1400">
                <a:latin charset="0" pitchFamily="34" typeface="Arial Narrow"/>
              </a:rPr>
              <a:t> </a:t>
            </a:r>
            <a:r>
              <a:rPr altLang="ru-RU" dirty="0" err="1" lang="ru-RU" smtClean="0" sz="1400">
                <a:latin charset="0" pitchFamily="34" typeface="Arial Narrow"/>
              </a:rPr>
              <a:t>матеріалу</a:t>
            </a:r>
            <a:r>
              <a:rPr altLang="ru-RU" dirty="0" lang="ru-RU" smtClean="0" sz="1400">
                <a:latin charset="0" pitchFamily="34" typeface="Arial Narrow"/>
              </a:rPr>
              <a:t>.</a:t>
            </a:r>
          </a:p>
        </p:txBody>
      </p:sp>
      <p:pic>
        <p:nvPicPr>
          <p:cNvPr descr="gallery-image" id="10" name="Picture 6"/>
          <p:cNvPicPr>
            <a:picLocks noChangeArrowheads="1" noChangeAspect="1"/>
          </p:cNvPicPr>
          <p:nvPr/>
        </p:nvPicPr>
        <p:blipFill>
          <a:blip cstate="print" r:embed="rId2"/>
          <a:srcRect/>
          <a:stretch>
            <a:fillRect/>
          </a:stretch>
        </p:blipFill>
        <p:spPr>
          <a:xfrm>
            <a:off x="4932040" y="476672"/>
            <a:ext cx="3962334" cy="4718650"/>
          </a:xfrm>
          <a:prstGeom prst="rect">
            <a:avLst/>
          </a:prstGeom>
          <a:noFill/>
        </p:spPr>
      </p:pic>
      <p:sp>
        <p:nvSpPr>
          <p:cNvPr id="11" name="Прямоугольник 10"/>
          <p:cNvSpPr/>
          <p:nvPr/>
        </p:nvSpPr>
        <p:spPr>
          <a:xfrm>
            <a:off x="467544" y="5517232"/>
            <a:ext cx="8352928" cy="1021049"/>
          </a:xfrm>
          <a:prstGeom prst="rect">
            <a:avLst/>
          </a:prstGeom>
        </p:spPr>
        <p:txBody>
          <a:bodyPr numCol="1" wrap="square">
            <a:spAutoFit/>
          </a:bodyPr>
          <a:lstStyle/>
          <a:p>
            <a:pPr algn="just">
              <a:lnSpc>
                <a:spcPct val="150000"/>
              </a:lnSpc>
            </a:pPr>
            <a:r>
              <a:rPr altLang="ru-RU" b="1" dirty="0" err="1" lang="ru-RU" smtClean="0" sz="1400">
                <a:latin charset="0" pitchFamily="34" typeface="Arial Narrow"/>
              </a:rPr>
              <a:t>Освітня</a:t>
            </a:r>
            <a:r>
              <a:rPr altLang="ru-RU" b="1" dirty="0" lang="ru-RU" smtClean="0" sz="1400">
                <a:latin charset="0" pitchFamily="34" typeface="Arial Narrow"/>
              </a:rPr>
              <a:t> </a:t>
            </a:r>
            <a:r>
              <a:rPr altLang="ru-RU" b="1" dirty="0" err="1" lang="ru-RU" smtClean="0" sz="1400">
                <a:latin charset="0" pitchFamily="34" typeface="Arial Narrow"/>
              </a:rPr>
              <a:t>інфографіка</a:t>
            </a:r>
            <a:r>
              <a:rPr altLang="ru-RU" b="1" dirty="0" lang="ru-RU" smtClean="0" sz="1400">
                <a:latin charset="0" pitchFamily="34" typeface="Arial Narrow"/>
              </a:rPr>
              <a:t> </a:t>
            </a:r>
            <a:r>
              <a:rPr altLang="ru-RU" dirty="0" lang="ru-RU" smtClean="0" sz="1400">
                <a:latin charset="0" pitchFamily="34" typeface="Arial Narrow"/>
              </a:rPr>
              <a:t>– </a:t>
            </a:r>
            <a:r>
              <a:rPr altLang="ru-RU" dirty="0" err="1" lang="ru-RU" smtClean="0" sz="1400">
                <a:latin charset="0" pitchFamily="34" typeface="Arial Narrow"/>
              </a:rPr>
              <a:t>це</a:t>
            </a:r>
            <a:r>
              <a:rPr altLang="ru-RU" dirty="0" lang="ru-RU" smtClean="0" sz="1400">
                <a:latin charset="0" pitchFamily="34" typeface="Arial Narrow"/>
              </a:rPr>
              <a:t> </a:t>
            </a:r>
            <a:r>
              <a:rPr altLang="ru-RU" dirty="0" err="1" lang="ru-RU" smtClean="0" sz="1400">
                <a:latin charset="0" pitchFamily="34" typeface="Arial Narrow"/>
              </a:rPr>
              <a:t>спосіб</a:t>
            </a:r>
            <a:r>
              <a:rPr altLang="ru-RU" dirty="0" lang="ru-RU" smtClean="0" sz="1400">
                <a:latin charset="0" pitchFamily="34" typeface="Arial Narrow"/>
              </a:rPr>
              <a:t> </a:t>
            </a:r>
            <a:r>
              <a:rPr altLang="ru-RU" dirty="0" err="1" lang="ru-RU" smtClean="0" sz="1400">
                <a:latin charset="0" pitchFamily="34" typeface="Arial Narrow"/>
              </a:rPr>
              <a:t>візуального</a:t>
            </a:r>
            <a:r>
              <a:rPr altLang="ru-RU" dirty="0" lang="ru-RU" smtClean="0" sz="1400">
                <a:latin charset="0" pitchFamily="34" typeface="Arial Narrow"/>
              </a:rPr>
              <a:t> </a:t>
            </a:r>
            <a:r>
              <a:rPr altLang="ru-RU" dirty="0" err="1" lang="ru-RU" smtClean="0" sz="1400">
                <a:latin charset="0" pitchFamily="34" typeface="Arial Narrow"/>
              </a:rPr>
              <a:t>представлення</a:t>
            </a:r>
            <a:r>
              <a:rPr altLang="ru-RU" dirty="0" lang="ru-RU" smtClean="0" sz="1400">
                <a:latin charset="0" pitchFamily="34" typeface="Arial Narrow"/>
              </a:rPr>
              <a:t> </a:t>
            </a:r>
            <a:r>
              <a:rPr altLang="ru-RU" dirty="0" err="1" lang="ru-RU" smtClean="0" sz="1400">
                <a:latin charset="0" pitchFamily="34" typeface="Arial Narrow"/>
              </a:rPr>
              <a:t>інформації</a:t>
            </a:r>
            <a:r>
              <a:rPr altLang="ru-RU" dirty="0" lang="ru-RU" smtClean="0" sz="1400">
                <a:latin charset="0" pitchFamily="34" typeface="Arial Narrow"/>
              </a:rPr>
              <a:t>, </a:t>
            </a:r>
            <a:r>
              <a:rPr altLang="ru-RU" dirty="0" err="1" lang="ru-RU" smtClean="0" sz="1400">
                <a:latin charset="0" pitchFamily="34" typeface="Arial Narrow"/>
              </a:rPr>
              <a:t>нових</a:t>
            </a:r>
            <a:r>
              <a:rPr altLang="ru-RU" dirty="0" lang="ru-RU" smtClean="0" sz="1400">
                <a:latin charset="0" pitchFamily="34" typeface="Arial Narrow"/>
              </a:rPr>
              <a:t> </a:t>
            </a:r>
            <a:r>
              <a:rPr altLang="ru-RU" dirty="0" err="1" lang="ru-RU" smtClean="0" sz="1400">
                <a:latin charset="0" pitchFamily="34" typeface="Arial Narrow"/>
              </a:rPr>
              <a:t>знань</a:t>
            </a:r>
            <a:r>
              <a:rPr altLang="ru-RU" dirty="0" lang="ru-RU" smtClean="0" sz="1400">
                <a:latin charset="0" pitchFamily="34" typeface="Arial Narrow"/>
              </a:rPr>
              <a:t>, </a:t>
            </a:r>
            <a:r>
              <a:rPr altLang="ru-RU" dirty="0" err="1" lang="ru-RU" smtClean="0" sz="1400">
                <a:latin charset="0" pitchFamily="34" typeface="Arial Narrow"/>
              </a:rPr>
              <a:t>який</a:t>
            </a:r>
            <a:r>
              <a:rPr altLang="ru-RU" dirty="0" lang="ru-RU" smtClean="0" sz="1400">
                <a:latin charset="0" pitchFamily="34" typeface="Arial Narrow"/>
              </a:rPr>
              <a:t> не </a:t>
            </a:r>
            <a:r>
              <a:rPr altLang="ru-RU" dirty="0" err="1" lang="ru-RU" smtClean="0" sz="1400">
                <a:latin charset="0" pitchFamily="34" typeface="Arial Narrow"/>
              </a:rPr>
              <a:t>потребує</a:t>
            </a:r>
            <a:r>
              <a:rPr altLang="ru-RU" dirty="0" lang="ru-RU" smtClean="0" sz="1400">
                <a:latin charset="0" pitchFamily="34" typeface="Arial Narrow"/>
              </a:rPr>
              <a:t> </a:t>
            </a:r>
            <a:r>
              <a:rPr altLang="ru-RU" dirty="0" err="1" lang="ru-RU" smtClean="0" sz="1400">
                <a:latin charset="0" pitchFamily="34" typeface="Arial Narrow"/>
              </a:rPr>
              <a:t>додаткових</a:t>
            </a:r>
            <a:r>
              <a:rPr altLang="ru-RU" dirty="0" lang="ru-RU" smtClean="0" sz="1400">
                <a:latin charset="0" pitchFamily="34" typeface="Arial Narrow"/>
              </a:rPr>
              <a:t> </a:t>
            </a:r>
            <a:r>
              <a:rPr altLang="ru-RU" dirty="0" err="1" lang="ru-RU" smtClean="0" sz="1400">
                <a:latin charset="0" pitchFamily="34" typeface="Arial Narrow"/>
              </a:rPr>
              <a:t>коментарів</a:t>
            </a:r>
            <a:r>
              <a:rPr altLang="ru-RU" dirty="0" lang="ru-RU" smtClean="0" sz="1400">
                <a:latin charset="0" pitchFamily="34" typeface="Arial Narrow"/>
              </a:rPr>
              <a:t>; </a:t>
            </a:r>
            <a:r>
              <a:rPr altLang="ru-RU" dirty="0" err="1" lang="ru-RU" smtClean="0" sz="1400">
                <a:latin charset="0" pitchFamily="34" typeface="Arial Narrow"/>
              </a:rPr>
              <a:t>це</a:t>
            </a:r>
            <a:r>
              <a:rPr altLang="ru-RU" dirty="0" lang="ru-RU" smtClean="0" sz="1400">
                <a:latin charset="0" pitchFamily="34" typeface="Arial Narrow"/>
              </a:rPr>
              <a:t> синтетична форма </a:t>
            </a:r>
            <a:r>
              <a:rPr altLang="ru-RU" dirty="0" err="1" lang="ru-RU" smtClean="0" sz="1400">
                <a:latin charset="0" pitchFamily="34" typeface="Arial Narrow"/>
              </a:rPr>
              <a:t>організації</a:t>
            </a:r>
            <a:r>
              <a:rPr altLang="ru-RU" dirty="0" lang="ru-RU" smtClean="0" sz="1400">
                <a:latin charset="0" pitchFamily="34" typeface="Arial Narrow"/>
              </a:rPr>
              <a:t> </a:t>
            </a:r>
            <a:r>
              <a:rPr altLang="ru-RU" dirty="0" err="1" lang="ru-RU" smtClean="0" sz="1400">
                <a:latin charset="0" pitchFamily="34" typeface="Arial Narrow"/>
              </a:rPr>
              <a:t>навчального</a:t>
            </a:r>
            <a:r>
              <a:rPr altLang="ru-RU" dirty="0" lang="ru-RU" smtClean="0" sz="1400">
                <a:latin charset="0" pitchFamily="34" typeface="Arial Narrow"/>
              </a:rPr>
              <a:t> </a:t>
            </a:r>
            <a:r>
              <a:rPr altLang="ru-RU" dirty="0" err="1" lang="ru-RU" smtClean="0" sz="1400">
                <a:latin charset="0" pitchFamily="34" typeface="Arial Narrow"/>
              </a:rPr>
              <a:t>матеріалу</a:t>
            </a:r>
            <a:r>
              <a:rPr altLang="ru-RU" dirty="0" lang="ru-RU" smtClean="0" sz="1400">
                <a:latin charset="0" pitchFamily="34" typeface="Arial Narrow"/>
              </a:rPr>
              <a:t>, </a:t>
            </a:r>
            <a:r>
              <a:rPr altLang="ru-RU" dirty="0" err="1" lang="ru-RU" smtClean="0" sz="1400">
                <a:latin charset="0" pitchFamily="34" typeface="Arial Narrow"/>
              </a:rPr>
              <a:t>що</a:t>
            </a:r>
            <a:r>
              <a:rPr altLang="ru-RU" dirty="0" lang="ru-RU" smtClean="0" sz="1400">
                <a:latin charset="0" pitchFamily="34" typeface="Arial Narrow"/>
              </a:rPr>
              <a:t> </a:t>
            </a:r>
            <a:r>
              <a:rPr altLang="ru-RU" dirty="0" err="1" lang="ru-RU" smtClean="0" sz="1400">
                <a:latin charset="0" pitchFamily="34" typeface="Arial Narrow"/>
              </a:rPr>
              <a:t>включає</a:t>
            </a:r>
            <a:r>
              <a:rPr altLang="ru-RU" dirty="0" lang="ru-RU" smtClean="0" sz="1400">
                <a:latin charset="0" pitchFamily="34" typeface="Arial Narrow"/>
              </a:rPr>
              <a:t> в себе </a:t>
            </a:r>
            <a:r>
              <a:rPr altLang="ru-RU" dirty="0" err="1" lang="ru-RU" smtClean="0" sz="1400">
                <a:latin charset="0" pitchFamily="34" typeface="Arial Narrow"/>
              </a:rPr>
              <a:t>візуальні</a:t>
            </a:r>
            <a:r>
              <a:rPr altLang="ru-RU" dirty="0" lang="ru-RU" smtClean="0" sz="1400">
                <a:latin charset="0" pitchFamily="34" typeface="Arial Narrow"/>
              </a:rPr>
              <a:t> </a:t>
            </a:r>
            <a:r>
              <a:rPr altLang="ru-RU" dirty="0" err="1" lang="ru-RU" smtClean="0" sz="1400">
                <a:latin charset="0" pitchFamily="34" typeface="Arial Narrow"/>
              </a:rPr>
              <a:t>елементи</a:t>
            </a:r>
            <a:r>
              <a:rPr altLang="ru-RU" dirty="0" lang="ru-RU" smtClean="0" sz="1400">
                <a:latin charset="0" pitchFamily="34" typeface="Arial Narrow"/>
              </a:rPr>
              <a:t> та </a:t>
            </a:r>
            <a:r>
              <a:rPr altLang="ru-RU" dirty="0" err="1" lang="ru-RU" smtClean="0" sz="1400">
                <a:latin charset="0" pitchFamily="34" typeface="Arial Narrow"/>
              </a:rPr>
              <a:t>тексти</a:t>
            </a:r>
            <a:r>
              <a:rPr altLang="ru-RU" dirty="0" lang="ru-RU" smtClean="0" sz="1400">
                <a:latin charset="0" pitchFamily="34" typeface="Arial Narrow"/>
              </a:rPr>
              <a:t>, </a:t>
            </a:r>
            <a:r>
              <a:rPr altLang="ru-RU" dirty="0" err="1" lang="ru-RU" smtClean="0" sz="1400">
                <a:latin charset="0" pitchFamily="34" typeface="Arial Narrow"/>
              </a:rPr>
              <a:t>що</a:t>
            </a:r>
            <a:r>
              <a:rPr altLang="ru-RU" dirty="0" lang="ru-RU" smtClean="0" sz="1400">
                <a:latin charset="0" pitchFamily="34" typeface="Arial Narrow"/>
              </a:rPr>
              <a:t> </a:t>
            </a:r>
            <a:r>
              <a:rPr altLang="ru-RU" dirty="0" err="1" lang="ru-RU" smtClean="0" sz="1400">
                <a:latin charset="0" pitchFamily="34" typeface="Arial Narrow"/>
              </a:rPr>
              <a:t>їх</a:t>
            </a:r>
            <a:r>
              <a:rPr altLang="ru-RU" dirty="0" lang="ru-RU" smtClean="0" sz="1400">
                <a:latin charset="0" pitchFamily="34" typeface="Arial Narrow"/>
              </a:rPr>
              <a:t> </a:t>
            </a:r>
            <a:r>
              <a:rPr altLang="ru-RU" dirty="0" err="1" lang="ru-RU" smtClean="0" sz="1400">
                <a:latin charset="0" pitchFamily="34" typeface="Arial Narrow"/>
              </a:rPr>
              <a:t>пояснюють</a:t>
            </a:r>
            <a:r>
              <a:rPr altLang="ru-RU" dirty="0" lang="ru-RU" smtClean="0" sz="1400">
                <a:latin charset="0" pitchFamily="34" typeface="Arial Narrow"/>
              </a:rPr>
              <a:t>.</a:t>
            </a:r>
            <a:endParaRPr altLang="ru-RU" dirty="0" lang="ru-RU" sz="1400">
              <a:latin charset="0" pitchFamily="34" typeface="Arial Narrow"/>
            </a:endParaRPr>
          </a:p>
        </p:txBody>
      </p:sp>
      <p:pic>
        <p:nvPicPr>
          <p:cNvPr descr="Біблія - Слово Боже до людини" id="27658" name="Picture 10"/>
          <p:cNvPicPr>
            <a:picLocks noChangeArrowheads="1" noChangeAspect="1"/>
          </p:cNvPicPr>
          <p:nvPr/>
        </p:nvPicPr>
        <p:blipFill>
          <a:blip cstate="print" r:embed="rId3"/>
          <a:srcRect/>
          <a:stretch>
            <a:fillRect/>
          </a:stretch>
        </p:blipFill>
        <p:spPr>
          <a:xfrm>
            <a:off x="0" y="1484784"/>
            <a:ext cx="2511397" cy="1584176"/>
          </a:xfrm>
          <a:prstGeom prst="rect">
            <a:avLst/>
          </a:prstGeom>
          <a:noFill/>
        </p:spPr>
      </p:pic>
      <p:cxnSp>
        <p:nvCxnSpPr>
          <p:cNvPr id="13" name="Прямая соединительная линия 12"/>
          <p:cNvCxnSpPr/>
          <p:nvPr/>
        </p:nvCxnSpPr>
        <p:spPr>
          <a:xfrm>
            <a:off x="4211960" y="332656"/>
            <a:ext cx="493204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p:nvPr/>
        </p:nvCxnSpPr>
        <p:spPr>
          <a:xfrm>
            <a:off x="0" y="3356992"/>
            <a:ext cx="493204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17" name="Picture 1"/>
          <p:cNvPicPr>
            <a:picLocks noChangeArrowheads="1" noChangeAspect="1"/>
          </p:cNvPicPr>
          <p:nvPr/>
        </p:nvPicPr>
        <p:blipFill>
          <a:blip cstate="print" r:embed="rId4"/>
          <a:srcRect b="18720" l="1549" r="76764" t="27552"/>
          <a:stretch>
            <a:fillRect/>
          </a:stretch>
        </p:blipFill>
        <p:spPr>
          <a:xfrm>
            <a:off x="2627784" y="1052736"/>
            <a:ext cx="1757734" cy="2448272"/>
          </a:xfrm>
          <a:prstGeom prst="rect">
            <a:avLst/>
          </a:prstGeom>
          <a:noFill/>
          <a:ln w="9525">
            <a:noFill/>
            <a:miter lim="800000"/>
            <a:headEnd/>
            <a:tailEnd/>
          </a:ln>
        </p:spPr>
      </p:pic>
    </p:spTree>
  </p:cSld>
  <p:clrMapOvr>
    <a:masterClrMapping/>
  </p:clrMapOvr>
  <p:timing>
    <p:tnLst>
      <p:par>
        <p:cTn dur="indefinite" id="1" nodeType="tmRoot" restart="never"/>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gallery-image" id="26626" name="Picture 2"/>
          <p:cNvPicPr>
            <a:picLocks noChangeArrowheads="1" noChangeAspect="1"/>
          </p:cNvPicPr>
          <p:nvPr/>
        </p:nvPicPr>
        <p:blipFill>
          <a:blip cstate="print" r:embed="rId2"/>
          <a:srcRect/>
          <a:stretch>
            <a:fillRect/>
          </a:stretch>
        </p:blipFill>
        <p:spPr>
          <a:xfrm>
            <a:off x="107504" y="670710"/>
            <a:ext cx="4347557" cy="5177402"/>
          </a:xfrm>
          <a:prstGeom prst="rect">
            <a:avLst/>
          </a:prstGeom>
          <a:noFill/>
        </p:spPr>
      </p:pic>
      <p:pic>
        <p:nvPicPr>
          <p:cNvPr descr="gallery-image" id="26628" name="Picture 4"/>
          <p:cNvPicPr>
            <a:picLocks noChangeArrowheads="1" noChangeAspect="1"/>
          </p:cNvPicPr>
          <p:nvPr/>
        </p:nvPicPr>
        <p:blipFill>
          <a:blip cstate="print" r:embed="rId3"/>
          <a:srcRect/>
          <a:stretch>
            <a:fillRect/>
          </a:stretch>
        </p:blipFill>
        <p:spPr>
          <a:xfrm>
            <a:off x="4602609" y="676274"/>
            <a:ext cx="4353580" cy="5184576"/>
          </a:xfrm>
          <a:prstGeom prst="rect">
            <a:avLst/>
          </a:prstGeom>
          <a:noFill/>
        </p:spPr>
      </p:pic>
      <p:cxnSp>
        <p:nvCxnSpPr>
          <p:cNvPr id="6" name="Прямая соединительная линия 5"/>
          <p:cNvCxnSpPr/>
          <p:nvPr/>
        </p:nvCxnSpPr>
        <p:spPr>
          <a:xfrm>
            <a:off x="0" y="404664"/>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a:off x="0" y="6381328"/>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dur="indefinite" id="1" nodeType="tmRoot" restart="never"/>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Прямая соединительная линия 7"/>
          <p:cNvCxnSpPr/>
          <p:nvPr/>
        </p:nvCxnSpPr>
        <p:spPr>
          <a:xfrm>
            <a:off x="7668344" y="3429000"/>
            <a:ext cx="1475656"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7668344" y="3789040"/>
            <a:ext cx="1475656"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10242" name="Picture 2"/>
          <p:cNvPicPr>
            <a:picLocks noChangeArrowheads="1" noChangeAspect="1"/>
          </p:cNvPicPr>
          <p:nvPr/>
        </p:nvPicPr>
        <p:blipFill>
          <a:blip r:embed="rId2">
            <a:extLst>
              <a:ext uri="{28A0092B-C50C-407E-A947-70E740481C1C}">
                <a14:useLocalDpi xmlns:a14="http://schemas.microsoft.com/office/drawing/2010/main" val="0"/>
              </a:ext>
            </a:extLst>
          </a:blip>
          <a:srcRect/>
          <a:stretch>
            <a:fillRect/>
          </a:stretch>
        </p:blipFill>
        <p:spPr>
          <a:xfrm>
            <a:off x="539552" y="-32614"/>
            <a:ext cx="4645025" cy="691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pic>
        <p:nvPicPr>
          <p:cNvPr id="10" name="Рисунок 9"/>
          <p:cNvPicPr/>
          <p:nvPr/>
        </p:nvPicPr>
        <p:blipFill>
          <a:blip cstate="print" r:embed="rId3">
            <a:extLst>
              <a:ext uri="{28A0092B-C50C-407E-A947-70E740481C1C}">
                <a14:useLocalDpi xmlns:a14="http://schemas.microsoft.com/office/drawing/2010/main" val="0"/>
              </a:ext>
            </a:extLst>
          </a:blip>
          <a:stretch>
            <a:fillRect/>
          </a:stretch>
        </p:blipFill>
        <p:spPr>
          <a:xfrm>
            <a:off x="179512" y="1268760"/>
            <a:ext cx="7416824" cy="3456384"/>
          </a:xfrm>
          <a:prstGeom prst="rect">
            <a:avLst/>
          </a:prstGeom>
          <a:ln cap="sq" cmpd="thickThin" w="88900">
            <a:solidFill>
              <a:srgbClr val="000000"/>
            </a:solidFill>
            <a:prstDash val="solid"/>
            <a:miter lim="800000"/>
          </a:ln>
          <a:effectLst>
            <a:innerShdw blurRad="76200" dir="0" dist="0">
              <a:srgbClr val="000000"/>
            </a:innerShdw>
          </a:effectLst>
        </p:spPr>
      </p:pic>
      <p:sp>
        <p:nvSpPr>
          <p:cNvPr id="11" name="Прямоугольник 10"/>
          <p:cNvSpPr/>
          <p:nvPr/>
        </p:nvSpPr>
        <p:spPr>
          <a:xfrm>
            <a:off x="251520" y="4869160"/>
            <a:ext cx="5904656" cy="1384995"/>
          </a:xfrm>
          <a:prstGeom prst="rect">
            <a:avLst/>
          </a:prstGeom>
          <a:solidFill>
            <a:schemeClr val="bg1"/>
          </a:solidFill>
          <a:ln>
            <a:solidFill>
              <a:schemeClr val="accent3">
                <a:lumMod val="75000"/>
              </a:schemeClr>
            </a:solidFill>
          </a:ln>
        </p:spPr>
        <p:txBody>
          <a:bodyPr numCol="1" wrap="square">
            <a:spAutoFit/>
          </a:bodyPr>
          <a:lstStyle/>
          <a:p>
            <a:pPr algn="just"/>
            <a:r>
              <a:rPr altLang="uk-UA" dirty="0" err="1" lang="uk-UA" smtClean="0" sz="1400">
                <a:latin charset="0" pitchFamily="34" typeface="Arial Narrow"/>
              </a:rPr>
              <a:t>Сотворення</a:t>
            </a:r>
            <a:r>
              <a:rPr altLang="uk-UA" dirty="0" lang="uk-UA" smtClean="0" sz="1400">
                <a:latin charset="0" pitchFamily="34" typeface="Arial Narrow"/>
              </a:rPr>
              <a:t> Адама – одна із центральних композицій розпису плафону Сікстинської капели, розписаної видатним титаном Ренесансу Мікеланджело </a:t>
            </a:r>
            <a:r>
              <a:rPr altLang="uk-UA" dirty="0" err="1" lang="uk-UA" smtClean="0" sz="1400">
                <a:latin charset="0" pitchFamily="34" typeface="Arial Narrow"/>
              </a:rPr>
              <a:t>Буонаротті</a:t>
            </a:r>
            <a:r>
              <a:rPr altLang="uk-UA" dirty="0" lang="uk-UA" smtClean="0" sz="1400">
                <a:latin charset="0" pitchFamily="34" typeface="Arial Narrow"/>
              </a:rPr>
              <a:t> - ілюструє створення людини Богом. Величний Творець простягає руку до Адама</a:t>
            </a:r>
            <a:r>
              <a:rPr altLang="ru-RU" dirty="0" lang="ru-RU" smtClean="0" sz="1400">
                <a:latin charset="0" pitchFamily="34" typeface="Arial Narrow"/>
              </a:rPr>
              <a:t>,</a:t>
            </a:r>
            <a:r>
              <a:rPr altLang="uk-UA" dirty="0" lang="uk-UA" smtClean="0" sz="1400">
                <a:latin charset="0" pitchFamily="34" typeface="Arial Narrow"/>
              </a:rPr>
              <a:t> який піднімається із землі назустріч Богу. </a:t>
            </a:r>
            <a:r>
              <a:rPr altLang="uk-UA" dirty="0" err="1" lang="uk-UA" smtClean="0" sz="1400">
                <a:latin charset="0" pitchFamily="34" typeface="Arial Narrow"/>
              </a:rPr>
              <a:t>Вазарі</a:t>
            </a:r>
            <a:r>
              <a:rPr altLang="uk-UA" dirty="0" lang="uk-UA" smtClean="0" sz="1400">
                <a:latin charset="0" pitchFamily="34" typeface="Arial Narrow"/>
              </a:rPr>
              <a:t> так писав про цей шедевр: ‘’ поза і лінії тіла такі гарні, ніби  створені  Всевишнім, а не пензлем  і рукою </a:t>
            </a:r>
            <a:r>
              <a:rPr altLang="uk-UA" dirty="0" err="1" lang="uk-UA" smtClean="0" sz="1400">
                <a:latin charset="0" pitchFamily="34" typeface="Arial Narrow"/>
              </a:rPr>
              <a:t>художника’</a:t>
            </a:r>
            <a:r>
              <a:rPr altLang="uk-UA" dirty="0" lang="uk-UA" smtClean="0" sz="1400">
                <a:latin charset="0" pitchFamily="34" typeface="Arial Narrow"/>
              </a:rPr>
              <a:t>’.</a:t>
            </a:r>
            <a:endParaRPr altLang="ru-RU" dirty="0" lang="ru-RU" sz="1400">
              <a:latin charset="0" pitchFamily="34" typeface="Arial Narrow"/>
            </a:endParaRPr>
          </a:p>
        </p:txBody>
      </p:sp>
      <p:sp>
        <p:nvSpPr>
          <p:cNvPr id="12" name="Прямоугольник 11"/>
          <p:cNvSpPr/>
          <p:nvPr/>
        </p:nvSpPr>
        <p:spPr>
          <a:xfrm>
            <a:off x="6318448" y="5544881"/>
            <a:ext cx="2699792" cy="923330"/>
          </a:xfrm>
          <a:prstGeom prst="rect">
            <a:avLst/>
          </a:prstGeom>
        </p:spPr>
        <p:txBody>
          <a:bodyPr numCol="1" wrap="square">
            <a:spAutoFit/>
          </a:bodyPr>
          <a:lstStyle/>
          <a:p>
            <a:pPr algn="r"/>
            <a:r>
              <a:rPr altLang="uk-UA" dirty="0" lang="uk-UA" smtClean="0">
                <a:latin charset="0" pitchFamily="34" typeface="Arial Narrow"/>
              </a:rPr>
              <a:t>Вважають</a:t>
            </a:r>
            <a:r>
              <a:rPr altLang="ru-RU" dirty="0" lang="ru-RU" smtClean="0">
                <a:latin charset="0" pitchFamily="34" typeface="Arial Narrow"/>
              </a:rPr>
              <a:t>,</a:t>
            </a:r>
            <a:r>
              <a:rPr altLang="uk-UA" dirty="0" lang="uk-UA" smtClean="0">
                <a:latin charset="0" pitchFamily="34" typeface="Arial Narrow"/>
              </a:rPr>
              <a:t> що Мікеланджело зашифрував у розписі  людський мозок.</a:t>
            </a:r>
            <a:endParaRPr altLang="ru-RU" dirty="0" lang="ru-RU">
              <a:latin charset="0" pitchFamily="34" typeface="Arial Narrow"/>
            </a:endParaRPr>
          </a:p>
        </p:txBody>
      </p:sp>
      <p:sp>
        <p:nvSpPr>
          <p:cNvPr id="14" name="Прямоугольник 13"/>
          <p:cNvSpPr/>
          <p:nvPr/>
        </p:nvSpPr>
        <p:spPr>
          <a:xfrm>
            <a:off x="179512" y="188640"/>
            <a:ext cx="4320480" cy="830997"/>
          </a:xfrm>
          <a:prstGeom prst="rect">
            <a:avLst/>
          </a:prstGeom>
          <a:solidFill>
            <a:schemeClr val="bg1"/>
          </a:solidFill>
        </p:spPr>
        <p:txBody>
          <a:bodyPr numCol="1" wrap="square">
            <a:spAutoFit/>
          </a:bodyPr>
          <a:lstStyle/>
          <a:p>
            <a:r>
              <a:rPr altLang="uk-UA" dirty="0" lang="uk-UA" smtClean="0" sz="1600">
                <a:latin charset="0" pitchFamily="34" typeface="Arial Narrow"/>
              </a:rPr>
              <a:t>Видатні художники всіх епох і країн християнського світу черпали своє натхнення в безсмертних істинах Біблії.</a:t>
            </a:r>
            <a:endParaRPr altLang="ru-RU" dirty="0" lang="ru-RU" sz="1600">
              <a:latin charset="0" pitchFamily="34" typeface="Arial Narrow"/>
            </a:endParaRPr>
          </a:p>
        </p:txBody>
      </p:sp>
      <p:sp>
        <p:nvSpPr>
          <p:cNvPr id="15" name="Блок-схема: документ 14"/>
          <p:cNvSpPr/>
          <p:nvPr/>
        </p:nvSpPr>
        <p:spPr>
          <a:xfrm>
            <a:off x="4572000" y="260648"/>
            <a:ext cx="4355976" cy="836712"/>
          </a:xfrm>
          <a:prstGeom prst="flowChartDocumen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r>
              <a:rPr altLang="uk-UA" b="1" dirty="0" lang="uk-UA" smtClean="0">
                <a:solidFill>
                  <a:schemeClr val="tx1"/>
                </a:solidFill>
                <a:latin charset="0" pitchFamily="34" typeface="Arial Narrow"/>
              </a:rPr>
              <a:t>ГЕРОЇ СВЯТОГО ПИСЬМА </a:t>
            </a:r>
          </a:p>
          <a:p>
            <a:pPr algn="ctr"/>
            <a:r>
              <a:rPr altLang="uk-UA" b="1" dirty="0" lang="uk-UA" smtClean="0">
                <a:solidFill>
                  <a:schemeClr val="tx1"/>
                </a:solidFill>
                <a:latin charset="0" pitchFamily="34" typeface="Arial Narrow"/>
              </a:rPr>
              <a:t>НА ПОЛОТНАХ ХУДОЖНИКІВ</a:t>
            </a:r>
            <a:endParaRPr altLang="ru-RU" b="1" dirty="0" lang="ru-RU">
              <a:solidFill>
                <a:schemeClr val="tx1"/>
              </a:solidFill>
              <a:latin charset="0" pitchFamily="34" typeface="Arial Narrow"/>
            </a:endParaRPr>
          </a:p>
        </p:txBody>
      </p:sp>
    </p:spTree>
  </p:cSld>
  <p:clrMapOvr>
    <a:masterClrMapping/>
  </p:clrMapOvr>
  <p:timing>
    <p:tnLst>
      <p:par>
        <p:cTn dur="indefinite" id="1" nodeType="tmRoot" restart="never"/>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Прямая соединительная линия 7"/>
          <p:cNvCxnSpPr/>
          <p:nvPr/>
        </p:nvCxnSpPr>
        <p:spPr>
          <a:xfrm>
            <a:off x="3707904" y="1340768"/>
            <a:ext cx="5436096"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2"/>
          <p:cNvPicPr>
            <a:picLocks noChangeArrowheads="1" noChangeAspect="1"/>
          </p:cNvPicPr>
          <p:nvPr/>
        </p:nvPicPr>
        <p:blipFill>
          <a:blip r:embed="rId2">
            <a:extLst>
              <a:ext uri="{28A0092B-C50C-407E-A947-70E740481C1C}">
                <a14:useLocalDpi xmlns:a14="http://schemas.microsoft.com/office/drawing/2010/main" val="0"/>
              </a:ext>
            </a:extLst>
          </a:blip>
          <a:srcRect/>
          <a:stretch>
            <a:fillRect/>
          </a:stretch>
        </p:blipFill>
        <p:spPr>
          <a:xfrm>
            <a:off x="1331640" y="-32614"/>
            <a:ext cx="3852937" cy="5734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pic>
        <p:nvPicPr>
          <p:cNvPr id="10" name="Рисунок 9"/>
          <p:cNvPicPr/>
          <p:nvPr/>
        </p:nvPicPr>
        <p:blipFill>
          <a:blip cstate="print" r:embed="rId3">
            <a:extLst>
              <a:ext uri="{28A0092B-C50C-407E-A947-70E740481C1C}">
                <a14:useLocalDpi xmlns:a14="http://schemas.microsoft.com/office/drawing/2010/main" val="0"/>
              </a:ext>
            </a:extLst>
          </a:blip>
          <a:stretch>
            <a:fillRect/>
          </a:stretch>
        </p:blipFill>
        <p:spPr>
          <a:xfrm>
            <a:off x="539553" y="188640"/>
            <a:ext cx="3240360" cy="4392488"/>
          </a:xfrm>
          <a:prstGeom prst="rect">
            <a:avLst/>
          </a:prstGeom>
          <a:ln cap="sq" cmpd="thickThin" w="88900">
            <a:solidFill>
              <a:srgbClr val="000000"/>
            </a:solidFill>
            <a:prstDash val="solid"/>
            <a:miter lim="800000"/>
          </a:ln>
          <a:effectLst>
            <a:innerShdw blurRad="76200" dir="0" dist="0">
              <a:srgbClr val="000000"/>
            </a:innerShdw>
          </a:effectLst>
        </p:spPr>
      </p:pic>
      <p:sp>
        <p:nvSpPr>
          <p:cNvPr id="11" name="Rectangle 1"/>
          <p:cNvSpPr>
            <a:spLocks noChangeArrowheads="1"/>
          </p:cNvSpPr>
          <p:nvPr/>
        </p:nvSpPr>
        <p:spPr>
          <a:xfrm>
            <a:off x="4240009" y="192085"/>
            <a:ext cx="4680520" cy="1021049"/>
          </a:xfrm>
          <a:prstGeom prst="rect">
            <a:avLst/>
          </a:prstGeom>
          <a:solidFill>
            <a:schemeClr val="bg1"/>
          </a:solidFill>
          <a:ln w="9525">
            <a:noFill/>
            <a:miter lim="800000"/>
            <a:headEnd/>
            <a:tailEnd/>
          </a:ln>
          <a:effectLst/>
        </p:spPr>
        <p:txBody>
          <a:bodyPr anchor="ctr" anchorCtr="0" bIns="45720" compatLnSpc="1" lIns="91440" numCol="1" rIns="91440" tIns="45720" vert="horz" wrap="square">
            <a:prstTxWarp prst="textNoShape">
              <a:avLst/>
            </a:prstTxWarp>
            <a:spAutoFit/>
          </a:bodyPr>
          <a:lstStyle/>
          <a:p>
            <a:pPr algn="just" defTabSz="914400" eaLnBrk="1" fontAlgn="base" hangingPunct="1" indent="0" latinLnBrk="0" lvl="0" marL="0" marR="0" rtl="0">
              <a:lnSpc>
                <a:spcPct val="150000"/>
              </a:lnSpc>
              <a:spcBef>
                <a:spcPct val="0"/>
              </a:spcBef>
              <a:spcAft>
                <a:spcPct val="0"/>
              </a:spcAft>
              <a:buClrTx/>
              <a:buSzTx/>
              <a:buFontTx/>
              <a:buNone/>
              <a:tabLst/>
            </a:pPr>
            <a:r>
              <a:rPr altLang="uk-UA" b="0" baseline="0" cap="none" dirty="0" err="1" i="0" kumimoji="0" lang="uk-UA" normalizeH="0" smtClean="0" strike="noStrike" sz="1400" u="none">
                <a:ln>
                  <a:noFill/>
                </a:ln>
                <a:effectLst/>
                <a:latin charset="0" pitchFamily="34" typeface="Arial Narrow"/>
                <a:ea charset="0" pitchFamily="34" typeface="Arial"/>
                <a:cs charset="0" pitchFamily="18" typeface="Times New Roman"/>
              </a:rPr>
              <a:t>‘’Святе</a:t>
            </a:r>
            <a:r>
              <a:rPr altLang="uk-UA" b="0" baseline="0" cap="none" dirty="0" i="0" kumimoji="0" lang="uk-UA" normalizeH="0" smtClean="0" strike="noStrike" sz="1400" u="none">
                <a:ln>
                  <a:noFill/>
                </a:ln>
                <a:effectLst/>
                <a:latin charset="0" pitchFamily="34" typeface="Arial Narrow"/>
                <a:ea charset="0" pitchFamily="34" typeface="Arial"/>
                <a:cs charset="0" pitchFamily="18" typeface="Times New Roman"/>
              </a:rPr>
              <a:t> сімейство з </a:t>
            </a:r>
            <a:r>
              <a:rPr altLang="uk-UA" b="0" baseline="0" cap="none" dirty="0" err="1" i="0" kumimoji="0" lang="uk-UA" normalizeH="0" smtClean="0" strike="noStrike" sz="1400" u="none">
                <a:ln>
                  <a:noFill/>
                </a:ln>
                <a:effectLst/>
                <a:latin charset="0" pitchFamily="34" typeface="Arial Narrow"/>
                <a:ea charset="0" pitchFamily="34" typeface="Arial"/>
                <a:cs charset="0" pitchFamily="18" typeface="Times New Roman"/>
              </a:rPr>
              <a:t>ягням’’</a:t>
            </a:r>
            <a:r>
              <a:rPr altLang="uk-UA" b="0" baseline="0" cap="none" dirty="0" i="0" kumimoji="0" lang="uk-UA" normalizeH="0" smtClean="0" strike="noStrike" sz="1400" u="none">
                <a:ln>
                  <a:noFill/>
                </a:ln>
                <a:effectLst/>
                <a:latin charset="0" pitchFamily="34" typeface="Arial Narrow"/>
                <a:ea charset="0" pitchFamily="34" typeface="Arial"/>
                <a:cs charset="0" pitchFamily="18" typeface="Times New Roman"/>
              </a:rPr>
              <a:t> – картина італійського художника Рафаеля Санті</a:t>
            </a:r>
            <a:r>
              <a:rPr altLang="ru-RU" b="0" baseline="0" cap="none" dirty="0" i="0" kumimoji="0" lang="ru-RU" normalizeH="0" smtClean="0" strike="noStrike" sz="1400" u="none">
                <a:ln>
                  <a:noFill/>
                </a:ln>
                <a:effectLst/>
                <a:latin charset="0" pitchFamily="34" typeface="Arial Narrow"/>
                <a:ea charset="0" pitchFamily="34" typeface="Arial"/>
                <a:cs charset="0" pitchFamily="18" typeface="Times New Roman"/>
              </a:rPr>
              <a:t>, </a:t>
            </a:r>
            <a:r>
              <a:rPr altLang="ru-RU" b="0" baseline="0" cap="none" dirty="0" err="1" i="0" kumimoji="0" lang="ru-RU" normalizeH="0" smtClean="0" strike="noStrike" sz="1400" u="none">
                <a:ln>
                  <a:noFill/>
                </a:ln>
                <a:effectLst/>
                <a:latin charset="0" pitchFamily="34" typeface="Arial Narrow"/>
                <a:ea charset="0" pitchFamily="34" typeface="Arial"/>
                <a:cs charset="0" pitchFamily="18" typeface="Times New Roman"/>
              </a:rPr>
              <a:t>датована</a:t>
            </a:r>
            <a:r>
              <a:rPr altLang="ru-RU" b="0" baseline="0" cap="none" dirty="0" i="0" kumimoji="0" lang="ru-RU" normalizeH="0" smtClean="0" strike="noStrike" sz="1400" u="none">
                <a:ln>
                  <a:noFill/>
                </a:ln>
                <a:effectLst/>
                <a:latin charset="0" pitchFamily="34" typeface="Arial Narrow"/>
                <a:ea charset="0" pitchFamily="34" typeface="Arial"/>
                <a:cs charset="0" pitchFamily="18" typeface="Times New Roman"/>
              </a:rPr>
              <a:t>  1507 роком. На </a:t>
            </a:r>
            <a:r>
              <a:rPr altLang="ru-RU" b="0" baseline="0" cap="none" dirty="0" err="1" i="0" kumimoji="0" lang="ru-RU" normalizeH="0" smtClean="0" strike="noStrike" sz="1400" u="none">
                <a:ln>
                  <a:noFill/>
                </a:ln>
                <a:effectLst/>
                <a:latin charset="0" pitchFamily="34" typeface="Arial Narrow"/>
                <a:ea charset="0" pitchFamily="34" typeface="Arial"/>
                <a:cs charset="0" pitchFamily="18" typeface="Times New Roman"/>
              </a:rPr>
              <a:t>ній</a:t>
            </a:r>
            <a:r>
              <a:rPr altLang="ru-RU" b="0" baseline="0" cap="none" dirty="0" i="0" kumimoji="0" lang="ru-RU" normalizeH="0" smtClean="0" strike="noStrike" sz="1400" u="none">
                <a:ln>
                  <a:noFill/>
                </a:ln>
                <a:effectLst/>
                <a:latin charset="0" pitchFamily="34" typeface="Arial Narrow"/>
                <a:ea charset="0" pitchFamily="34" typeface="Arial"/>
                <a:cs charset="0" pitchFamily="18" typeface="Times New Roman"/>
              </a:rPr>
              <a:t> </a:t>
            </a:r>
            <a:r>
              <a:rPr altLang="ru-RU" b="0" baseline="0" cap="none" dirty="0" err="1" i="0" kumimoji="0" lang="ru-RU" normalizeH="0" smtClean="0" strike="noStrike" sz="1400" u="none">
                <a:ln>
                  <a:noFill/>
                </a:ln>
                <a:effectLst/>
                <a:latin charset="0" pitchFamily="34" typeface="Arial Narrow"/>
                <a:ea charset="0" pitchFamily="34" typeface="Arial"/>
                <a:cs charset="0" pitchFamily="18" typeface="Times New Roman"/>
              </a:rPr>
              <a:t>зображена</a:t>
            </a:r>
            <a:r>
              <a:rPr altLang="ru-RU" b="0" baseline="0" cap="none" dirty="0" i="0" kumimoji="0" lang="ru-RU" normalizeH="0" smtClean="0" strike="noStrike" sz="1400" u="none">
                <a:ln>
                  <a:noFill/>
                </a:ln>
                <a:effectLst/>
                <a:latin charset="0" pitchFamily="34" typeface="Arial Narrow"/>
                <a:ea charset="0" pitchFamily="34" typeface="Arial"/>
                <a:cs charset="0" pitchFamily="18" typeface="Times New Roman"/>
              </a:rPr>
              <a:t> </a:t>
            </a:r>
            <a:r>
              <a:rPr altLang="ru-RU" b="0" baseline="0" cap="none" dirty="0" err="1" i="0" kumimoji="0" lang="ru-RU" normalizeH="0" smtClean="0" strike="noStrike" sz="1400" u="none">
                <a:ln>
                  <a:noFill/>
                </a:ln>
                <a:effectLst/>
                <a:latin charset="0" pitchFamily="34" typeface="Arial Narrow"/>
                <a:ea charset="0" pitchFamily="34" typeface="Arial"/>
                <a:cs charset="0" pitchFamily="18" typeface="Times New Roman"/>
              </a:rPr>
              <a:t>Діва</a:t>
            </a:r>
            <a:r>
              <a:rPr altLang="ru-RU" b="0" baseline="0" cap="none" dirty="0" i="0" kumimoji="0" lang="ru-RU" normalizeH="0" smtClean="0" strike="noStrike" sz="1400" u="none">
                <a:ln>
                  <a:noFill/>
                </a:ln>
                <a:effectLst/>
                <a:latin charset="0" pitchFamily="34" typeface="Arial Narrow"/>
                <a:ea charset="0" pitchFamily="34" typeface="Arial"/>
                <a:cs charset="0" pitchFamily="18" typeface="Times New Roman"/>
              </a:rPr>
              <a:t> </a:t>
            </a:r>
            <a:r>
              <a:rPr altLang="ru-RU" b="0" baseline="0" cap="none" dirty="0" err="1" i="0" kumimoji="0" lang="ru-RU" normalizeH="0" smtClean="0" strike="noStrike" sz="1400" u="none">
                <a:ln>
                  <a:noFill/>
                </a:ln>
                <a:effectLst/>
                <a:latin charset="0" pitchFamily="34" typeface="Arial Narrow"/>
                <a:ea charset="0" pitchFamily="34" typeface="Arial"/>
                <a:cs charset="0" pitchFamily="18" typeface="Times New Roman"/>
              </a:rPr>
              <a:t>Марія</a:t>
            </a:r>
            <a:r>
              <a:rPr altLang="ru-RU" b="0" baseline="0" cap="none" dirty="0" i="0" kumimoji="0" lang="ru-RU" normalizeH="0" smtClean="0" strike="noStrike" sz="1400" u="none">
                <a:ln>
                  <a:noFill/>
                </a:ln>
                <a:effectLst/>
                <a:latin charset="0" pitchFamily="34" typeface="Arial Narrow"/>
                <a:ea charset="0" pitchFamily="34" typeface="Arial"/>
                <a:cs charset="0" pitchFamily="18" typeface="Times New Roman"/>
              </a:rPr>
              <a:t>,</a:t>
            </a:r>
            <a:r>
              <a:rPr altLang="uk-UA" b="0" baseline="0" cap="none" dirty="0" i="0" kumimoji="0" lang="uk-UA" normalizeH="0" smtClean="0" strike="noStrike" sz="1400" u="none">
                <a:ln>
                  <a:noFill/>
                </a:ln>
                <a:effectLst/>
                <a:latin charset="0" pitchFamily="34" typeface="Arial Narrow"/>
                <a:ea charset="0" pitchFamily="34" typeface="Arial"/>
                <a:cs charset="0" pitchFamily="18" typeface="Times New Roman"/>
              </a:rPr>
              <a:t> святий Йосип і маленький Христос</a:t>
            </a:r>
            <a:r>
              <a:rPr altLang="ru-RU" b="0" baseline="0" cap="none" dirty="0" i="0" kumimoji="0" lang="ru-RU" normalizeH="0" smtClean="0" strike="noStrike" sz="1400" u="none">
                <a:ln>
                  <a:noFill/>
                </a:ln>
                <a:effectLst/>
                <a:latin charset="0" pitchFamily="34" typeface="Arial Narrow"/>
                <a:ea charset="0" pitchFamily="34" typeface="Arial"/>
                <a:cs charset="0" pitchFamily="18" typeface="Times New Roman"/>
              </a:rPr>
              <a:t>,  </a:t>
            </a:r>
            <a:r>
              <a:rPr altLang="ru-RU" b="0" baseline="0" cap="none" dirty="0" err="1" i="0" kumimoji="0" lang="ru-RU" normalizeH="0" smtClean="0" strike="noStrike" sz="1400" u="none">
                <a:ln>
                  <a:noFill/>
                </a:ln>
                <a:effectLst/>
                <a:latin charset="0" pitchFamily="34" typeface="Arial Narrow"/>
                <a:ea charset="0" pitchFamily="34" typeface="Arial"/>
                <a:cs charset="0" pitchFamily="18" typeface="Times New Roman"/>
              </a:rPr>
              <a:t>що</a:t>
            </a:r>
            <a:r>
              <a:rPr altLang="ru-RU" b="0" baseline="0" cap="none" dirty="0" i="0" kumimoji="0" lang="ru-RU" normalizeH="0" smtClean="0" strike="noStrike" sz="1400" u="none">
                <a:ln>
                  <a:noFill/>
                </a:ln>
                <a:effectLst/>
                <a:latin charset="0" pitchFamily="34" typeface="Arial Narrow"/>
                <a:ea charset="0" pitchFamily="34" typeface="Arial"/>
                <a:cs charset="0" pitchFamily="18" typeface="Times New Roman"/>
              </a:rPr>
              <a:t> </a:t>
            </a:r>
            <a:r>
              <a:rPr altLang="ru-RU" b="0" baseline="0" cap="none" dirty="0" err="1" i="0" kumimoji="0" lang="ru-RU" normalizeH="0" smtClean="0" strike="noStrike" sz="1400" u="none">
                <a:ln>
                  <a:noFill/>
                </a:ln>
                <a:effectLst/>
                <a:latin charset="0" pitchFamily="34" typeface="Arial Narrow"/>
                <a:ea charset="0" pitchFamily="34" typeface="Arial"/>
                <a:cs charset="0" pitchFamily="18" typeface="Times New Roman"/>
              </a:rPr>
              <a:t>сидить</a:t>
            </a:r>
            <a:r>
              <a:rPr altLang="ru-RU" b="0" baseline="0" cap="none" dirty="0" i="0" kumimoji="0" lang="ru-RU" normalizeH="0" smtClean="0" strike="noStrike" sz="1400" u="none">
                <a:ln>
                  <a:noFill/>
                </a:ln>
                <a:effectLst/>
                <a:latin charset="0" pitchFamily="34" typeface="Arial Narrow"/>
                <a:ea charset="0" pitchFamily="34" typeface="Arial"/>
                <a:cs charset="0" pitchFamily="18" typeface="Times New Roman"/>
              </a:rPr>
              <a:t> на </a:t>
            </a:r>
            <a:r>
              <a:rPr altLang="ru-RU" b="0" baseline="0" cap="none" dirty="0" err="1" i="0" kumimoji="0" lang="ru-RU" normalizeH="0" smtClean="0" strike="noStrike" sz="1400" u="none">
                <a:ln>
                  <a:noFill/>
                </a:ln>
                <a:effectLst/>
                <a:latin charset="0" pitchFamily="34" typeface="Arial Narrow"/>
                <a:ea charset="0" pitchFamily="34" typeface="Arial"/>
                <a:cs charset="0" pitchFamily="18" typeface="Times New Roman"/>
              </a:rPr>
              <a:t>ягняті</a:t>
            </a:r>
            <a:r>
              <a:rPr altLang="ru-RU" b="0" baseline="0" cap="none" dirty="0" i="0" kumimoji="0" lang="ru-RU" normalizeH="0" smtClean="0" strike="noStrike" sz="1400" u="none">
                <a:ln>
                  <a:noFill/>
                </a:ln>
                <a:effectLst/>
                <a:latin charset="0" pitchFamily="34" typeface="Arial Narrow"/>
                <a:ea charset="0" pitchFamily="34" typeface="Arial"/>
                <a:cs charset="0" pitchFamily="18" typeface="Times New Roman"/>
              </a:rPr>
              <a:t>. </a:t>
            </a:r>
            <a:endParaRPr altLang="ru-RU" b="0" baseline="0" cap="none" dirty="0" i="0" kumimoji="0" lang="ru-RU" normalizeH="0" smtClean="0" strike="noStrike" sz="1400" u="none">
              <a:ln>
                <a:noFill/>
              </a:ln>
              <a:effectLst/>
              <a:latin charset="0" pitchFamily="34" typeface="Arial Narrow"/>
              <a:cs charset="0" pitchFamily="34" typeface="Arial"/>
            </a:endParaRPr>
          </a:p>
        </p:txBody>
      </p:sp>
      <p:pic>
        <p:nvPicPr>
          <p:cNvPr id="12" name="Рисунок 11"/>
          <p:cNvPicPr/>
          <p:nvPr/>
        </p:nvPicPr>
        <p:blipFill>
          <a:blip cstate="print" r:embed="rId4">
            <a:extLst>
              <a:ext uri="{28A0092B-C50C-407E-A947-70E740481C1C}">
                <a14:useLocalDpi xmlns:a14="http://schemas.microsoft.com/office/drawing/2010/main" val="0"/>
              </a:ext>
            </a:extLst>
          </a:blip>
          <a:srcRect l="2963"/>
          <a:stretch>
            <a:fillRect/>
          </a:stretch>
        </p:blipFill>
        <p:spPr>
          <a:xfrm>
            <a:off x="4355976" y="1628800"/>
            <a:ext cx="4716016" cy="3312368"/>
          </a:xfrm>
          <a:prstGeom prst="rect">
            <a:avLst/>
          </a:prstGeom>
          <a:ln cap="sq" cmpd="thickThin" w="88900">
            <a:solidFill>
              <a:srgbClr val="000000"/>
            </a:solidFill>
            <a:prstDash val="solid"/>
            <a:miter lim="800000"/>
          </a:ln>
          <a:effectLst>
            <a:innerShdw blurRad="76200" dir="0" dist="0">
              <a:srgbClr val="000000"/>
            </a:innerShdw>
          </a:effectLst>
        </p:spPr>
      </p:pic>
      <p:sp>
        <p:nvSpPr>
          <p:cNvPr id="13" name="Rectangle 2"/>
          <p:cNvSpPr>
            <a:spLocks noChangeArrowheads="1"/>
          </p:cNvSpPr>
          <p:nvPr/>
        </p:nvSpPr>
        <p:spPr>
          <a:xfrm>
            <a:off x="22792" y="5079577"/>
            <a:ext cx="9144000" cy="1708099"/>
          </a:xfrm>
          <a:prstGeom prst="rect">
            <a:avLst/>
          </a:prstGeom>
          <a:solidFill>
            <a:schemeClr val="bg1"/>
          </a:solidFill>
          <a:ln w="9525">
            <a:noFill/>
            <a:miter lim="800000"/>
            <a:headEnd/>
            <a:tailEnd/>
          </a:ln>
          <a:effectLst/>
        </p:spPr>
        <p:txBody>
          <a:bodyPr anchor="ctr" anchorCtr="0" bIns="45720" compatLnSpc="1" lIns="91440" numCol="1" rIns="91440" tIns="45720" vert="horz" wrap="square">
            <a:prstTxWarp prst="textNoShape">
              <a:avLst/>
            </a:prstTxWarp>
            <a:spAutoFit/>
          </a:bodyPr>
          <a:lstStyle/>
          <a:p>
            <a:pPr algn="just" defTabSz="914400" eaLnBrk="1" fontAlgn="base" hangingPunct="1" indent="0" latinLnBrk="0" lvl="0" marL="0" marR="0" rtl="0">
              <a:lnSpc>
                <a:spcPct val="150000"/>
              </a:lnSpc>
              <a:spcBef>
                <a:spcPct val="0"/>
              </a:spcBef>
              <a:spcAft>
                <a:spcPct val="0"/>
              </a:spcAft>
              <a:buClrTx/>
              <a:buSzTx/>
              <a:buFontTx/>
              <a:buNone/>
              <a:tabLst/>
            </a:pPr>
            <a:r>
              <a:rPr altLang="uk-UA" b="0" baseline="0" cap="none" dirty="0" err="1" i="0" kumimoji="0" lang="uk-UA" normalizeH="0" smtClean="0" strike="noStrike" sz="1400" u="none">
                <a:ln>
                  <a:noFill/>
                </a:ln>
                <a:effectLst/>
                <a:latin charset="0" pitchFamily="34" typeface="Arial Narrow"/>
                <a:ea charset="0" pitchFamily="34" typeface="Arial"/>
                <a:cs charset="0" pitchFamily="18" typeface="Times New Roman"/>
              </a:rPr>
              <a:t>“Таємна</a:t>
            </a:r>
            <a:r>
              <a:rPr altLang="uk-UA" b="0" baseline="0" cap="none" dirty="0" i="0" kumimoji="0" lang="uk-UA" normalizeH="0" smtClean="0" strike="noStrike" sz="1400" u="none">
                <a:ln>
                  <a:noFill/>
                </a:ln>
                <a:effectLst/>
                <a:latin charset="0" pitchFamily="34" typeface="Arial Narrow"/>
                <a:ea charset="0" pitchFamily="34" typeface="Arial"/>
                <a:cs charset="0" pitchFamily="18" typeface="Times New Roman"/>
              </a:rPr>
              <a:t> </a:t>
            </a:r>
            <a:r>
              <a:rPr altLang="uk-UA" b="0" baseline="0" cap="none" dirty="0" err="1" i="0" kumimoji="0" lang="uk-UA" normalizeH="0" smtClean="0" strike="noStrike" sz="1400" u="none">
                <a:ln>
                  <a:noFill/>
                </a:ln>
                <a:effectLst/>
                <a:latin charset="0" pitchFamily="34" typeface="Arial Narrow"/>
                <a:ea charset="0" pitchFamily="34" typeface="Arial"/>
                <a:cs charset="0" pitchFamily="18" typeface="Times New Roman"/>
              </a:rPr>
              <a:t>вечеря’”–</a:t>
            </a:r>
            <a:r>
              <a:rPr altLang="uk-UA" b="0" baseline="0" cap="none" dirty="0" i="0" kumimoji="0" lang="uk-UA" normalizeH="0" smtClean="0" strike="noStrike" sz="1400" u="none">
                <a:ln>
                  <a:noFill/>
                </a:ln>
                <a:effectLst/>
                <a:latin charset="0" pitchFamily="34" typeface="Arial Narrow"/>
                <a:ea charset="0" pitchFamily="34" typeface="Arial"/>
                <a:cs charset="0" pitchFamily="18" typeface="Times New Roman"/>
              </a:rPr>
              <a:t> видатна фреска художника Леонардо </a:t>
            </a:r>
            <a:r>
              <a:rPr altLang="uk-UA" b="0" baseline="0" cap="none" dirty="0" err="1" i="0" kumimoji="0" lang="uk-UA" normalizeH="0" smtClean="0" strike="noStrike" sz="1400" u="none">
                <a:ln>
                  <a:noFill/>
                </a:ln>
                <a:effectLst/>
                <a:latin charset="0" pitchFamily="34" typeface="Arial Narrow"/>
                <a:ea charset="0" pitchFamily="34" typeface="Arial"/>
                <a:cs charset="0" pitchFamily="18" typeface="Times New Roman"/>
              </a:rPr>
              <a:t>да</a:t>
            </a:r>
            <a:r>
              <a:rPr altLang="uk-UA" b="0" baseline="0" cap="none" dirty="0" i="0" kumimoji="0" lang="uk-UA" normalizeH="0" smtClean="0" strike="noStrike" sz="1400" u="none">
                <a:ln>
                  <a:noFill/>
                </a:ln>
                <a:effectLst/>
                <a:latin charset="0" pitchFamily="34" typeface="Arial Narrow"/>
                <a:ea charset="0" pitchFamily="34" typeface="Arial"/>
                <a:cs charset="0" pitchFamily="18" typeface="Times New Roman"/>
              </a:rPr>
              <a:t> Вінчі</a:t>
            </a:r>
            <a:r>
              <a:rPr altLang="ru-RU" b="0" baseline="0" cap="none" dirty="0" i="0" kumimoji="0" lang="ru-RU" normalizeH="0" smtClean="0" strike="noStrike" sz="1400" u="none">
                <a:ln>
                  <a:noFill/>
                </a:ln>
                <a:effectLst/>
                <a:latin charset="0" pitchFamily="34" typeface="Arial Narrow"/>
                <a:ea charset="0" pitchFamily="34" typeface="Arial"/>
                <a:cs charset="0" pitchFamily="18" typeface="Times New Roman"/>
              </a:rPr>
              <a:t>, </a:t>
            </a:r>
            <a:r>
              <a:rPr altLang="ru-RU" b="0" baseline="0" cap="none" dirty="0" err="1" i="0" kumimoji="0" lang="ru-RU" normalizeH="0" smtClean="0" strike="noStrike" sz="1400" u="none">
                <a:ln>
                  <a:noFill/>
                </a:ln>
                <a:effectLst/>
                <a:latin charset="0" pitchFamily="34" typeface="Arial Narrow"/>
                <a:ea charset="0" pitchFamily="34" typeface="Arial"/>
                <a:cs charset="0" pitchFamily="18" typeface="Times New Roman"/>
              </a:rPr>
              <a:t>стінопис</a:t>
            </a:r>
            <a:r>
              <a:rPr altLang="ru-RU" b="0" baseline="0" cap="none" dirty="0" i="0" kumimoji="0" lang="ru-RU" normalizeH="0" smtClean="0" strike="noStrike" sz="1400" u="none">
                <a:ln>
                  <a:noFill/>
                </a:ln>
                <a:effectLst/>
                <a:latin charset="0" pitchFamily="34" typeface="Arial Narrow"/>
                <a:ea charset="0" pitchFamily="34" typeface="Arial"/>
                <a:cs charset="0" pitchFamily="18" typeface="Times New Roman"/>
              </a:rPr>
              <a:t> </a:t>
            </a:r>
            <a:r>
              <a:rPr altLang="ru-RU" b="0" baseline="0" cap="none" dirty="0" err="1" i="0" kumimoji="0" lang="ru-RU" normalizeH="0" smtClean="0" strike="noStrike" sz="1400" u="none">
                <a:ln>
                  <a:noFill/>
                </a:ln>
                <a:effectLst/>
                <a:latin charset="0" pitchFamily="34" typeface="Arial Narrow"/>
                <a:ea charset="0" pitchFamily="34" typeface="Arial"/>
                <a:cs charset="0" pitchFamily="18" typeface="Times New Roman"/>
              </a:rPr>
              <a:t>якої</a:t>
            </a:r>
            <a:r>
              <a:rPr altLang="ru-RU" b="0" baseline="0" cap="none" dirty="0" i="0" kumimoji="0" lang="ru-RU" normalizeH="0" smtClean="0" strike="noStrike" sz="1400" u="none">
                <a:ln>
                  <a:noFill/>
                </a:ln>
                <a:effectLst/>
                <a:latin charset="0" pitchFamily="34" typeface="Arial Narrow"/>
                <a:ea charset="0" pitchFamily="34" typeface="Arial"/>
                <a:cs charset="0" pitchFamily="18" typeface="Times New Roman"/>
              </a:rPr>
              <a:t> створено в </a:t>
            </a:r>
            <a:r>
              <a:rPr altLang="ru-RU" b="0" baseline="0" cap="none" dirty="0" err="1" i="0" kumimoji="0" lang="ru-RU" normalizeH="0" smtClean="0" strike="noStrike" sz="1400" u="none">
                <a:ln>
                  <a:noFill/>
                </a:ln>
                <a:effectLst/>
                <a:latin charset="0" pitchFamily="34" typeface="Arial Narrow"/>
                <a:ea charset="0" pitchFamily="34" typeface="Arial"/>
                <a:cs charset="0" pitchFamily="18" typeface="Times New Roman"/>
              </a:rPr>
              <a:t>період</a:t>
            </a:r>
            <a:r>
              <a:rPr altLang="ru-RU" b="0" baseline="0" cap="none" dirty="0" i="0" kumimoji="0" lang="ru-RU" normalizeH="0" smtClean="0" strike="noStrike" sz="1400" u="none">
                <a:ln>
                  <a:noFill/>
                </a:ln>
                <a:effectLst/>
                <a:latin charset="0" pitchFamily="34" typeface="Arial Narrow"/>
                <a:ea charset="0" pitchFamily="34" typeface="Arial"/>
                <a:cs charset="0" pitchFamily="18" typeface="Times New Roman"/>
              </a:rPr>
              <a:t> 1494-1497 </a:t>
            </a:r>
            <a:r>
              <a:rPr altLang="ru-RU" b="0" baseline="0" cap="none" dirty="0" err="1" i="0" kumimoji="0" lang="ru-RU" normalizeH="0" smtClean="0" strike="noStrike" sz="1400" u="none">
                <a:ln>
                  <a:noFill/>
                </a:ln>
                <a:effectLst/>
                <a:latin charset="0" pitchFamily="34" typeface="Arial Narrow"/>
                <a:ea charset="0" pitchFamily="34" typeface="Arial"/>
                <a:cs charset="0" pitchFamily="18" typeface="Times New Roman"/>
              </a:rPr>
              <a:t>років</a:t>
            </a:r>
            <a:r>
              <a:rPr altLang="ru-RU" b="0" baseline="0" cap="none" dirty="0" i="0" kumimoji="0" lang="ru-RU" normalizeH="0" smtClean="0" strike="noStrike" sz="1400" u="none">
                <a:ln>
                  <a:noFill/>
                </a:ln>
                <a:effectLst/>
                <a:latin charset="0" pitchFamily="34" typeface="Arial Narrow"/>
                <a:ea charset="0" pitchFamily="34" typeface="Arial"/>
                <a:cs charset="0" pitchFamily="18" typeface="Times New Roman"/>
              </a:rPr>
              <a:t> у </a:t>
            </a:r>
            <a:r>
              <a:rPr altLang="ru-RU" b="0" baseline="0" cap="none" dirty="0" err="1" i="0" kumimoji="0" lang="ru-RU" normalizeH="0" smtClean="0" strike="noStrike" sz="1400" u="none">
                <a:ln>
                  <a:noFill/>
                </a:ln>
                <a:effectLst/>
                <a:latin charset="0" pitchFamily="34" typeface="Arial Narrow"/>
                <a:ea charset="0" pitchFamily="34" typeface="Arial"/>
                <a:cs charset="0" pitchFamily="18" typeface="Times New Roman"/>
              </a:rPr>
              <a:t>монастирі</a:t>
            </a:r>
            <a:r>
              <a:rPr altLang="ru-RU" b="0" baseline="0" cap="none" dirty="0" i="0" kumimoji="0" lang="ru-RU" normalizeH="0" smtClean="0" strike="noStrike" sz="1400" u="none">
                <a:ln>
                  <a:noFill/>
                </a:ln>
                <a:effectLst/>
                <a:latin charset="0" pitchFamily="34" typeface="Arial Narrow"/>
                <a:ea charset="0" pitchFamily="34" typeface="Arial"/>
                <a:cs charset="0" pitchFamily="18" typeface="Times New Roman"/>
              </a:rPr>
              <a:t> </a:t>
            </a:r>
            <a:r>
              <a:rPr altLang="ru-RU" b="0" baseline="0" cap="none" dirty="0" err="1" i="0" kumimoji="0" lang="ru-RU" normalizeH="0" smtClean="0" strike="noStrike" sz="1400" u="none">
                <a:ln>
                  <a:noFill/>
                </a:ln>
                <a:effectLst/>
                <a:latin charset="0" pitchFamily="34" typeface="Arial Narrow"/>
                <a:ea charset="0" pitchFamily="34" typeface="Arial"/>
                <a:cs charset="0" pitchFamily="18" typeface="Times New Roman"/>
              </a:rPr>
              <a:t>домініканців</a:t>
            </a:r>
            <a:r>
              <a:rPr altLang="ru-RU" b="0" baseline="0" cap="none" dirty="0" i="0" kumimoji="0" lang="ru-RU" normalizeH="0" smtClean="0" strike="noStrike" sz="1400" u="none">
                <a:ln>
                  <a:noFill/>
                </a:ln>
                <a:effectLst/>
                <a:latin charset="0" pitchFamily="34" typeface="Arial Narrow"/>
                <a:ea charset="0" pitchFamily="34" typeface="Arial"/>
                <a:cs charset="0" pitchFamily="18" typeface="Times New Roman"/>
              </a:rPr>
              <a:t> Санта </a:t>
            </a:r>
            <a:r>
              <a:rPr altLang="ru-RU" b="0" baseline="0" cap="none" dirty="0" err="1" i="0" kumimoji="0" lang="ru-RU" normalizeH="0" smtClean="0" strike="noStrike" sz="1400" u="none">
                <a:ln>
                  <a:noFill/>
                </a:ln>
                <a:effectLst/>
                <a:latin charset="0" pitchFamily="34" typeface="Arial Narrow"/>
                <a:ea charset="0" pitchFamily="34" typeface="Arial"/>
                <a:cs charset="0" pitchFamily="18" typeface="Times New Roman"/>
              </a:rPr>
              <a:t>Марія</a:t>
            </a:r>
            <a:r>
              <a:rPr altLang="ru-RU" b="0" baseline="0" cap="none" dirty="0" i="0" kumimoji="0" lang="ru-RU" normalizeH="0" smtClean="0" strike="noStrike" sz="1400" u="none">
                <a:ln>
                  <a:noFill/>
                </a:ln>
                <a:effectLst/>
                <a:latin charset="0" pitchFamily="34" typeface="Arial Narrow"/>
                <a:ea charset="0" pitchFamily="34" typeface="Arial"/>
                <a:cs charset="0" pitchFamily="18" typeface="Times New Roman"/>
              </a:rPr>
              <a:t> </a:t>
            </a:r>
            <a:r>
              <a:rPr altLang="ru-RU" b="0" baseline="0" cap="none" dirty="0" err="1" i="0" kumimoji="0" lang="ru-RU" normalizeH="0" smtClean="0" strike="noStrike" sz="1400" u="none">
                <a:ln>
                  <a:noFill/>
                </a:ln>
                <a:effectLst/>
                <a:latin charset="0" pitchFamily="34" typeface="Arial Narrow"/>
                <a:ea charset="0" pitchFamily="34" typeface="Arial"/>
                <a:cs charset="0" pitchFamily="18" typeface="Times New Roman"/>
              </a:rPr>
              <a:t>делле</a:t>
            </a:r>
            <a:r>
              <a:rPr altLang="ru-RU" b="0" baseline="0" cap="none" dirty="0" i="0" kumimoji="0" lang="ru-RU" normalizeH="0" smtClean="0" strike="noStrike" sz="1400" u="none">
                <a:ln>
                  <a:noFill/>
                </a:ln>
                <a:effectLst/>
                <a:latin charset="0" pitchFamily="34" typeface="Arial Narrow"/>
                <a:ea charset="0" pitchFamily="34" typeface="Arial"/>
                <a:cs charset="0" pitchFamily="18" typeface="Times New Roman"/>
              </a:rPr>
              <a:t> </a:t>
            </a:r>
            <a:r>
              <a:rPr altLang="ru-RU" b="0" baseline="0" cap="none" dirty="0" err="1" i="0" kumimoji="0" lang="ru-RU" normalizeH="0" smtClean="0" strike="noStrike" sz="1400" u="none">
                <a:ln>
                  <a:noFill/>
                </a:ln>
                <a:effectLst/>
                <a:latin charset="0" pitchFamily="34" typeface="Arial Narrow"/>
                <a:ea charset="0" pitchFamily="34" typeface="Arial"/>
                <a:cs charset="0" pitchFamily="18" typeface="Times New Roman"/>
              </a:rPr>
              <a:t>Граціє</a:t>
            </a:r>
            <a:r>
              <a:rPr altLang="ru-RU" b="0" baseline="0" cap="none" dirty="0" i="0" kumimoji="0" lang="ru-RU" normalizeH="0" smtClean="0" strike="noStrike" sz="1400" u="none">
                <a:ln>
                  <a:noFill/>
                </a:ln>
                <a:effectLst/>
                <a:latin charset="0" pitchFamily="34" typeface="Arial Narrow"/>
                <a:ea charset="0" pitchFamily="34" typeface="Arial"/>
                <a:cs charset="0" pitchFamily="18" typeface="Times New Roman"/>
              </a:rPr>
              <a:t> в </a:t>
            </a:r>
            <a:r>
              <a:rPr altLang="ru-RU" b="0" baseline="0" cap="none" dirty="0" err="1" i="0" kumimoji="0" lang="ru-RU" normalizeH="0" smtClean="0" strike="noStrike" sz="1400" u="none">
                <a:ln>
                  <a:noFill/>
                </a:ln>
                <a:effectLst/>
                <a:latin charset="0" pitchFamily="34" typeface="Arial Narrow"/>
                <a:ea charset="0" pitchFamily="34" typeface="Arial"/>
                <a:cs charset="0" pitchFamily="18" typeface="Times New Roman"/>
              </a:rPr>
              <a:t>Мілані</a:t>
            </a:r>
            <a:r>
              <a:rPr altLang="ru-RU" b="0" baseline="0" cap="none" dirty="0" i="0" kumimoji="0" lang="ru-RU" normalizeH="0" smtClean="0" strike="noStrike" sz="1400" u="none">
                <a:ln>
                  <a:noFill/>
                </a:ln>
                <a:effectLst/>
                <a:latin charset="0" pitchFamily="34" typeface="Arial Narrow"/>
                <a:ea charset="0" pitchFamily="34" typeface="Arial"/>
                <a:cs charset="0" pitchFamily="18" typeface="Times New Roman"/>
              </a:rPr>
              <a:t>. Шедевр,</a:t>
            </a:r>
            <a:r>
              <a:rPr altLang="uk-UA" b="0" baseline="0" cap="none" dirty="0" i="0" kumimoji="0" lang="uk-UA" normalizeH="0" smtClean="0" strike="noStrike" sz="1400" u="none">
                <a:ln>
                  <a:noFill/>
                </a:ln>
                <a:effectLst/>
                <a:latin charset="0" pitchFamily="34" typeface="Arial Narrow"/>
                <a:ea charset="0" pitchFamily="34" typeface="Arial"/>
                <a:cs charset="0" pitchFamily="18" typeface="Times New Roman"/>
              </a:rPr>
              <a:t> який зображує Ісуса Христа з апостолами та скорботне з ними застілля у вечір перед самим розп’яттям.  Художник намагався зберегти в образах апостолів живих людей, кожен з яких по-різному реагує на події, що відображаються.  </a:t>
            </a:r>
            <a:r>
              <a:rPr altLang="uk-UA" b="0" baseline="0" cap="none" dirty="0" err="1" i="0" kumimoji="0" lang="uk-UA" normalizeH="0" smtClean="0" strike="noStrike" sz="1400" u="none">
                <a:ln>
                  <a:noFill/>
                </a:ln>
                <a:effectLst/>
                <a:latin charset="0" pitchFamily="34" typeface="Arial Narrow"/>
                <a:ea charset="0" pitchFamily="34" typeface="Arial"/>
                <a:cs charset="0" pitchFamily="18" typeface="Times New Roman"/>
              </a:rPr>
              <a:t>Джорджо</a:t>
            </a:r>
            <a:r>
              <a:rPr altLang="uk-UA" b="0" baseline="0" cap="none" dirty="0" i="0" kumimoji="0" lang="uk-UA" normalizeH="0" smtClean="0" strike="noStrike" sz="1400" u="none">
                <a:ln>
                  <a:noFill/>
                </a:ln>
                <a:effectLst/>
                <a:latin charset="0" pitchFamily="34" typeface="Arial Narrow"/>
                <a:ea charset="0" pitchFamily="34" typeface="Arial"/>
                <a:cs charset="0" pitchFamily="18" typeface="Times New Roman"/>
              </a:rPr>
              <a:t> </a:t>
            </a:r>
            <a:r>
              <a:rPr altLang="uk-UA" b="0" baseline="0" cap="none" dirty="0" err="1" i="0" kumimoji="0" lang="uk-UA" normalizeH="0" smtClean="0" strike="noStrike" sz="1400" u="none">
                <a:ln>
                  <a:noFill/>
                </a:ln>
                <a:effectLst/>
                <a:latin charset="0" pitchFamily="34" typeface="Arial Narrow"/>
                <a:ea charset="0" pitchFamily="34" typeface="Arial"/>
                <a:cs charset="0" pitchFamily="18" typeface="Times New Roman"/>
              </a:rPr>
              <a:t>Вазарі</a:t>
            </a:r>
            <a:r>
              <a:rPr altLang="uk-UA" b="0" baseline="0" cap="none" dirty="0" i="0" kumimoji="0" lang="uk-UA" normalizeH="0" smtClean="0" strike="noStrike" sz="1400" u="none">
                <a:ln>
                  <a:noFill/>
                </a:ln>
                <a:effectLst/>
                <a:latin charset="0" pitchFamily="34" typeface="Arial Narrow"/>
                <a:ea charset="0" pitchFamily="34" typeface="Arial"/>
                <a:cs charset="0" pitchFamily="18" typeface="Times New Roman"/>
              </a:rPr>
              <a:t> відзначив, що Леонардо відступив від канонічних традицій,  розмістивши Іуду Іскаріота серед апостолів, а не в далині. Його можна впізнати  за  </a:t>
            </a:r>
            <a:r>
              <a:rPr altLang="uk-UA" b="0" baseline="0" cap="none" dirty="0" err="1" i="0" kumimoji="0" lang="uk-UA" normalizeH="0" smtClean="0" strike="noStrike" sz="1400" u="none">
                <a:ln>
                  <a:noFill/>
                </a:ln>
                <a:effectLst/>
                <a:latin charset="0" pitchFamily="34" typeface="Arial Narrow"/>
                <a:ea charset="0" pitchFamily="34" typeface="Arial"/>
                <a:cs charset="0" pitchFamily="18" typeface="Times New Roman"/>
              </a:rPr>
              <a:t>кошлем</a:t>
            </a:r>
            <a:r>
              <a:rPr altLang="uk-UA" b="0" baseline="0" cap="none" dirty="0" i="0" kumimoji="0" lang="uk-UA" normalizeH="0" smtClean="0" strike="noStrike" sz="1400" u="none">
                <a:ln>
                  <a:noFill/>
                </a:ln>
                <a:effectLst/>
                <a:latin charset="0" pitchFamily="34" typeface="Arial Narrow"/>
                <a:ea charset="0" pitchFamily="34" typeface="Arial"/>
                <a:cs charset="0" pitchFamily="18" typeface="Times New Roman"/>
              </a:rPr>
              <a:t>  із  срібняками, що  той  мав  у  руці.</a:t>
            </a:r>
            <a:endParaRPr altLang="uk-UA" b="0" baseline="0" cap="none" dirty="0" i="0" kumimoji="0" lang="uk-UA" normalizeH="0" smtClean="0" strike="noStrike" sz="1400" u="none">
              <a:ln>
                <a:noFill/>
              </a:ln>
              <a:effectLst/>
              <a:latin charset="0" pitchFamily="34" typeface="Arial Narrow"/>
              <a:cs charset="0" pitchFamily="34" typeface="Arial"/>
            </a:endParaRPr>
          </a:p>
        </p:txBody>
      </p:sp>
      <p:cxnSp>
        <p:nvCxnSpPr>
          <p:cNvPr id="14" name="Прямая соединительная линия 13"/>
          <p:cNvCxnSpPr/>
          <p:nvPr/>
        </p:nvCxnSpPr>
        <p:spPr>
          <a:xfrm>
            <a:off x="216024" y="4869160"/>
            <a:ext cx="3995936"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dur="indefinite" id="1" nodeType="tmRoot" restart="never"/>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rrowheads="1" noChangeAspect="1"/>
          </p:cNvPicPr>
          <p:nvPr/>
        </p:nvPicPr>
        <p:blipFill>
          <a:blip r:embed="rId2">
            <a:extLst>
              <a:ext uri="{28A0092B-C50C-407E-A947-70E740481C1C}">
                <a14:useLocalDpi xmlns:a14="http://schemas.microsoft.com/office/drawing/2010/main" val="0"/>
              </a:ext>
            </a:extLst>
          </a:blip>
          <a:srcRect/>
          <a:stretch>
            <a:fillRect/>
          </a:stretch>
        </p:blipFill>
        <p:spPr>
          <a:xfrm>
            <a:off x="2411760" y="-55563"/>
            <a:ext cx="4638675" cy="691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5" name="Прямоугольник 4"/>
          <p:cNvSpPr/>
          <p:nvPr/>
        </p:nvSpPr>
        <p:spPr>
          <a:xfrm>
            <a:off x="4283968" y="3212976"/>
            <a:ext cx="4572000" cy="1323439"/>
          </a:xfrm>
          <a:prstGeom prst="rect">
            <a:avLst/>
          </a:prstGeom>
        </p:spPr>
        <p:txBody>
          <a:bodyPr numCol="1">
            <a:spAutoFit/>
          </a:bodyPr>
          <a:lstStyle/>
          <a:p>
            <a:r>
              <a:rPr altLang="ru-RU" dirty="0" lang="ru-RU" sz="2000">
                <a:latin charset="0" pitchFamily="66" typeface="Monotype Corsiva"/>
              </a:rPr>
              <a:t>«Як </a:t>
            </a:r>
            <a:r>
              <a:rPr altLang="ru-RU" dirty="0" err="1" lang="ru-RU" sz="2000">
                <a:latin charset="0" pitchFamily="66" typeface="Monotype Corsiva"/>
              </a:rPr>
              <a:t>хочете</a:t>
            </a:r>
            <a:r>
              <a:rPr altLang="ru-RU" dirty="0" lang="ru-RU" sz="2000">
                <a:latin charset="0" pitchFamily="66" typeface="Monotype Corsiva"/>
              </a:rPr>
              <a:t>, </a:t>
            </a:r>
            <a:r>
              <a:rPr altLang="ru-RU" dirty="0" err="1" lang="ru-RU" sz="2000">
                <a:latin charset="0" pitchFamily="66" typeface="Monotype Corsiva"/>
              </a:rPr>
              <a:t>щоб</a:t>
            </a:r>
            <a:r>
              <a:rPr altLang="ru-RU" dirty="0" lang="ru-RU" sz="2000">
                <a:latin charset="0" pitchFamily="66" typeface="Monotype Corsiva"/>
              </a:rPr>
              <a:t> </a:t>
            </a:r>
            <a:r>
              <a:rPr altLang="ru-RU" dirty="0" err="1" lang="ru-RU" sz="2000">
                <a:latin charset="0" pitchFamily="66" typeface="Monotype Corsiva"/>
              </a:rPr>
              <a:t>робили</a:t>
            </a:r>
            <a:r>
              <a:rPr altLang="ru-RU" dirty="0" lang="ru-RU" sz="2000">
                <a:latin charset="0" pitchFamily="66" typeface="Monotype Corsiva"/>
              </a:rPr>
              <a:t> вам люди, так і </a:t>
            </a:r>
            <a:r>
              <a:rPr altLang="ru-RU" dirty="0" err="1" lang="ru-RU" sz="2000">
                <a:latin charset="0" pitchFamily="66" typeface="Monotype Corsiva"/>
              </a:rPr>
              <a:t>ви</a:t>
            </a:r>
            <a:r>
              <a:rPr altLang="ru-RU" dirty="0" lang="ru-RU" sz="2000">
                <a:latin charset="0" pitchFamily="66" typeface="Monotype Corsiva"/>
              </a:rPr>
              <a:t> </a:t>
            </a:r>
            <a:r>
              <a:rPr altLang="ru-RU" dirty="0" err="1" lang="ru-RU" sz="2000">
                <a:latin charset="0" pitchFamily="66" typeface="Monotype Corsiva"/>
              </a:rPr>
              <a:t>робіть</a:t>
            </a:r>
            <a:r>
              <a:rPr altLang="ru-RU" dirty="0" lang="ru-RU" sz="2000">
                <a:latin charset="0" pitchFamily="66" typeface="Monotype Corsiva"/>
              </a:rPr>
              <a:t> </a:t>
            </a:r>
            <a:r>
              <a:rPr altLang="ru-RU" dirty="0" err="1" lang="ru-RU" sz="2000">
                <a:latin charset="0" pitchFamily="66" typeface="Monotype Corsiva"/>
              </a:rPr>
              <a:t>їм</a:t>
            </a:r>
            <a:r>
              <a:rPr altLang="ru-RU" dirty="0" lang="ru-RU" sz="2000">
                <a:latin charset="0" pitchFamily="66" typeface="Monotype Corsiva"/>
              </a:rPr>
              <a:t>» (</a:t>
            </a:r>
            <a:r>
              <a:rPr altLang="ru-RU" dirty="0" err="1" lang="ru-RU" sz="2000">
                <a:latin charset="0" pitchFamily="66" typeface="Monotype Corsiva"/>
              </a:rPr>
              <a:t>Лк</a:t>
            </a:r>
            <a:r>
              <a:rPr altLang="ru-RU" dirty="0" lang="ru-RU" sz="2000">
                <a:latin charset="0" pitchFamily="66" typeface="Monotype Corsiva"/>
              </a:rPr>
              <a:t>. 6: 31) – </a:t>
            </a:r>
            <a:r>
              <a:rPr altLang="ru-RU" dirty="0" err="1" lang="ru-RU" sz="2000">
                <a:latin charset="0" pitchFamily="66" typeface="Monotype Corsiva"/>
              </a:rPr>
              <a:t>ці</a:t>
            </a:r>
            <a:r>
              <a:rPr altLang="ru-RU" dirty="0" lang="ru-RU" sz="2000">
                <a:latin charset="0" pitchFamily="66" typeface="Monotype Corsiva"/>
              </a:rPr>
              <a:t> слова Спасителя коротко, але </a:t>
            </a:r>
            <a:r>
              <a:rPr altLang="ru-RU" dirty="0" err="1" lang="ru-RU" sz="2000">
                <a:latin charset="0" pitchFamily="66" typeface="Monotype Corsiva"/>
              </a:rPr>
              <a:t>дуже</a:t>
            </a:r>
            <a:r>
              <a:rPr altLang="ru-RU" dirty="0" lang="ru-RU" sz="2000">
                <a:latin charset="0" pitchFamily="66" typeface="Monotype Corsiva"/>
              </a:rPr>
              <a:t> </a:t>
            </a:r>
            <a:r>
              <a:rPr altLang="ru-RU" dirty="0" err="1" lang="ru-RU" sz="2000">
                <a:latin charset="0" pitchFamily="66" typeface="Monotype Corsiva"/>
              </a:rPr>
              <a:t>глибоко</a:t>
            </a:r>
            <a:r>
              <a:rPr altLang="ru-RU" dirty="0" lang="ru-RU" sz="2000">
                <a:latin charset="0" pitchFamily="66" typeface="Monotype Corsiva"/>
              </a:rPr>
              <a:t> </a:t>
            </a:r>
            <a:r>
              <a:rPr altLang="ru-RU" dirty="0" err="1" lang="ru-RU" sz="2000">
                <a:latin charset="0" pitchFamily="66" typeface="Monotype Corsiva"/>
              </a:rPr>
              <a:t>відображають</a:t>
            </a:r>
            <a:r>
              <a:rPr altLang="ru-RU" dirty="0" lang="ru-RU" sz="2000">
                <a:latin charset="0" pitchFamily="66" typeface="Monotype Corsiva"/>
              </a:rPr>
              <a:t> </a:t>
            </a:r>
            <a:r>
              <a:rPr altLang="ru-RU" dirty="0" err="1" lang="ru-RU" sz="2000">
                <a:latin charset="0" pitchFamily="66" typeface="Monotype Corsiva"/>
              </a:rPr>
              <a:t>повноту</a:t>
            </a:r>
            <a:r>
              <a:rPr altLang="ru-RU" dirty="0" lang="ru-RU" sz="2000">
                <a:latin charset="0" pitchFamily="66" typeface="Monotype Corsiva"/>
              </a:rPr>
              <a:t> і </a:t>
            </a:r>
            <a:r>
              <a:rPr altLang="ru-RU" dirty="0" err="1" lang="ru-RU" sz="2000">
                <a:latin charset="0" pitchFamily="66" typeface="Monotype Corsiva"/>
              </a:rPr>
              <a:t>сутність</a:t>
            </a:r>
            <a:r>
              <a:rPr altLang="ru-RU" dirty="0" lang="ru-RU" sz="2000">
                <a:latin charset="0" pitchFamily="66" typeface="Monotype Corsiva"/>
              </a:rPr>
              <a:t> морального закону.</a:t>
            </a:r>
            <a:endParaRPr altLang="uk-UA" dirty="0" lang="uk-UA" sz="2000">
              <a:latin charset="0" pitchFamily="66" typeface="Monotype Corsiva"/>
            </a:endParaRPr>
          </a:p>
        </p:txBody>
      </p:sp>
      <p:sp>
        <p:nvSpPr>
          <p:cNvPr id="6" name="Rectangle 1"/>
          <p:cNvSpPr>
            <a:spLocks noChangeArrowheads="1"/>
          </p:cNvSpPr>
          <p:nvPr/>
        </p:nvSpPr>
        <p:spPr>
          <a:xfrm>
            <a:off x="395536" y="710263"/>
            <a:ext cx="5472608" cy="2031325"/>
          </a:xfrm>
          <a:prstGeom prst="rect">
            <a:avLst/>
          </a:prstGeom>
          <a:solidFill>
            <a:schemeClr val="bg1"/>
          </a:solidFill>
          <a:ln w="9525">
            <a:noFill/>
            <a:miter lim="800000"/>
            <a:headEnd/>
            <a:tailEnd/>
          </a:ln>
          <a:effectLst/>
        </p:spPr>
        <p:txBody>
          <a:bodyPr anchor="ctr" anchorCtr="0" bIns="45720" compatLnSpc="1" lIns="91440" numCol="1" rIns="91440" tIns="45720" vert="horz" wrap="square">
            <a:prstTxWarp prst="textNoShape">
              <a:avLst/>
            </a:prstTxWarp>
            <a:spAutoFit/>
          </a:bodyPr>
          <a:lstStyle/>
          <a:p>
            <a:pPr algn="just" defTabSz="914400" eaLnBrk="1" fontAlgn="base" hangingPunct="1" indent="0" latinLnBrk="0" lvl="0" marL="0" marR="0" rtl="0">
              <a:lnSpc>
                <a:spcPct val="150000"/>
              </a:lnSpc>
              <a:spcBef>
                <a:spcPct val="0"/>
              </a:spcBef>
              <a:spcAft>
                <a:spcPct val="0"/>
              </a:spcAft>
              <a:buClrTx/>
              <a:buSzTx/>
              <a:buFontTx/>
              <a:buNone/>
              <a:tabLst/>
            </a:pPr>
            <a:r>
              <a:rPr altLang="uk-UA" b="0" baseline="0" cap="none" dirty="0" i="0" kumimoji="0" lang="uk-UA" normalizeH="0" smtClean="0" strike="noStrike" sz="1400" u="none">
                <a:ln>
                  <a:noFill/>
                </a:ln>
                <a:effectLst/>
                <a:latin charset="0" pitchFamily="34" typeface="Arial Narrow"/>
                <a:ea charset="0" pitchFamily="34" typeface="Arial"/>
                <a:cs charset="0" pitchFamily="18" typeface="Times New Roman"/>
              </a:rPr>
              <a:t>Використання </a:t>
            </a:r>
            <a:r>
              <a:rPr altLang="uk-UA" b="0" baseline="0" cap="none" dirty="0" err="1" i="0" kumimoji="0" lang="uk-UA" normalizeH="0" smtClean="0" strike="noStrike" sz="1400" u="none">
                <a:ln>
                  <a:noFill/>
                </a:ln>
                <a:effectLst/>
                <a:latin charset="0" pitchFamily="34" typeface="Arial Narrow"/>
                <a:ea charset="0" pitchFamily="34" typeface="Arial"/>
                <a:cs charset="0" pitchFamily="18" typeface="Times New Roman"/>
              </a:rPr>
              <a:t>лайфаків</a:t>
            </a:r>
            <a:r>
              <a:rPr altLang="uk-UA" b="0" baseline="0" cap="none" dirty="0" i="0" kumimoji="0" lang="uk-UA" normalizeH="0" smtClean="0" strike="noStrike" sz="1400" u="none">
                <a:ln>
                  <a:noFill/>
                </a:ln>
                <a:effectLst/>
                <a:latin charset="0" pitchFamily="34" typeface="Arial Narrow"/>
                <a:ea charset="0" pitchFamily="34" typeface="Arial"/>
                <a:cs charset="0" pitchFamily="18" typeface="Times New Roman"/>
              </a:rPr>
              <a:t> а навчальному процесі – це не ключовий спосіб засвоєння інформації, а один із шляхів, які можуть</a:t>
            </a:r>
            <a:r>
              <a:rPr altLang="uk-UA" b="0" cap="none" dirty="0" i="0" kumimoji="0" lang="uk-UA" normalizeH="0" smtClean="0" strike="noStrike" sz="1400" u="none">
                <a:ln>
                  <a:noFill/>
                </a:ln>
                <a:effectLst/>
                <a:latin charset="0" pitchFamily="34" typeface="Arial Narrow"/>
                <a:ea charset="0" pitchFamily="34" typeface="Arial"/>
                <a:cs charset="0" pitchFamily="18" typeface="Times New Roman"/>
              </a:rPr>
              <a:t> оптимізувати, підняти інтерес здобувачів освіти до вивчення предмета, реалізувати ідеї сучасного навчання, збільшити обсяг самостійної роботи.</a:t>
            </a:r>
          </a:p>
          <a:p>
            <a:pPr algn="just" defTabSz="914400" eaLnBrk="1" fontAlgn="base" hangingPunct="1" indent="0" latinLnBrk="0" lvl="0" marL="0" marR="0" rtl="0">
              <a:lnSpc>
                <a:spcPct val="150000"/>
              </a:lnSpc>
              <a:spcBef>
                <a:spcPct val="0"/>
              </a:spcBef>
              <a:spcAft>
                <a:spcPct val="0"/>
              </a:spcAft>
              <a:buClrTx/>
              <a:buSzTx/>
              <a:buFontTx/>
              <a:buNone/>
              <a:tabLst/>
            </a:pPr>
            <a:r>
              <a:rPr altLang="uk-UA" dirty="0" lang="uk-UA" smtClean="0" sz="1400">
                <a:latin charset="0" pitchFamily="34" typeface="Arial Narrow"/>
                <a:cs charset="0" pitchFamily="18" typeface="Times New Roman"/>
              </a:rPr>
              <a:t>Важливим є дотримання методичних рекомендацій при плануванні та проведенні уроків.</a:t>
            </a:r>
            <a:endParaRPr altLang="ru-RU" b="0" baseline="0" cap="none" dirty="0" i="0" kumimoji="0" lang="ru-RU" normalizeH="0" smtClean="0" strike="noStrike" sz="1400" u="none">
              <a:ln>
                <a:noFill/>
              </a:ln>
              <a:effectLst/>
              <a:latin charset="0" pitchFamily="34" typeface="Arial Narrow"/>
              <a:cs charset="0" pitchFamily="34" typeface="Arial"/>
            </a:endParaRPr>
          </a:p>
        </p:txBody>
      </p:sp>
      <p:pic>
        <p:nvPicPr>
          <p:cNvPr id="2051" name="Picture 3"/>
          <p:cNvPicPr>
            <a:picLocks noChangeArrowheads="1" noChangeAspect="1"/>
          </p:cNvPicPr>
          <p:nvPr/>
        </p:nvPicPr>
        <p:blipFill rotWithShape="1">
          <a:blip r:embed="rId3">
            <a:extLst>
              <a:ext uri="{28A0092B-C50C-407E-A947-70E740481C1C}">
                <a14:useLocalDpi xmlns:a14="http://schemas.microsoft.com/office/drawing/2010/main" val="0"/>
              </a:ext>
            </a:extLst>
          </a:blip>
          <a:srcRect b="50000" r="66354"/>
          <a:stretch/>
        </p:blipFill>
        <p:spPr>
          <a:xfrm>
            <a:off x="6761008" y="1089057"/>
            <a:ext cx="2113384" cy="1763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pic>
        <p:nvPicPr>
          <p:cNvPr id="2052" name="Picture 4"/>
          <p:cNvPicPr>
            <a:picLocks noChangeArrowheads="1" noChangeAspect="1"/>
          </p:cNvPicPr>
          <p:nvPr/>
        </p:nvPicPr>
        <p:blipFill>
          <a:blip r:embed="rId4">
            <a:extLst>
              <a:ext uri="{28A0092B-C50C-407E-A947-70E740481C1C}">
                <a14:useLocalDpi xmlns:a14="http://schemas.microsoft.com/office/drawing/2010/main" val="0"/>
              </a:ext>
            </a:extLst>
          </a:blip>
          <a:srcRect/>
          <a:stretch>
            <a:fillRect/>
          </a:stretch>
        </p:blipFill>
        <p:spPr>
          <a:xfrm>
            <a:off x="257123" y="2741588"/>
            <a:ext cx="4206875" cy="416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pic>
        <p:nvPicPr>
          <p:cNvPr id="2053" name="Picture 5"/>
          <p:cNvPicPr>
            <a:picLocks noChangeArrowheads="1" noChangeAspect="1"/>
          </p:cNvPicPr>
          <p:nvPr/>
        </p:nvPicPr>
        <p:blipFill rotWithShape="1">
          <a:blip r:embed="rId5">
            <a:extLst>
              <a:ext uri="{28A0092B-C50C-407E-A947-70E740481C1C}">
                <a14:useLocalDpi xmlns:a14="http://schemas.microsoft.com/office/drawing/2010/main" val="0"/>
              </a:ext>
            </a:extLst>
          </a:blip>
          <a:srcRect b="50000" l="48674"/>
          <a:stretch/>
        </p:blipFill>
        <p:spPr>
          <a:xfrm>
            <a:off x="6593093" y="4935942"/>
            <a:ext cx="2168128"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Tree>
  </p:cSld>
  <p:clrMapOvr>
    <a:masterClrMapping/>
  </p:clrMapOvr>
  <p:timing>
    <p:tnLst>
      <p:par>
        <p:cTn dur="indefinite" id="1" nodeType="tmRoot" restart="never"/>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descr="Лайфхак по-українськи" id="5122" name="AutoShape 2"/>
          <p:cNvSpPr>
            <a:spLocks noChangeArrowheads="1" noChangeAspect="1"/>
          </p:cNvSpPr>
          <p:nvPr/>
        </p:nvSpPr>
        <p:spPr>
          <a:xfrm>
            <a:off x="155575" y="-144463"/>
            <a:ext cx="304800" cy="304801"/>
          </a:xfrm>
          <a:prstGeom prst="rect">
            <a:avLst/>
          </a:prstGeom>
          <a:noFill/>
        </p:spPr>
        <p:txBody>
          <a:bodyPr anchor="t" anchorCtr="0" bIns="45720" compatLnSpc="1" lIns="91440" numCol="1" rIns="91440" tIns="45720" vert="horz" wrap="square">
            <a:prstTxWarp prst="textNoShape">
              <a:avLst/>
            </a:prstTxWarp>
          </a:bodyPr>
          <a:lstStyle/>
          <a:p>
            <a:endParaRPr altLang="ru-RU" lang="ru-RU"/>
          </a:p>
        </p:txBody>
      </p:sp>
      <p:sp>
        <p:nvSpPr>
          <p:cNvPr descr="Лайфхак по-українськи" id="5124" name="AutoShape 4"/>
          <p:cNvSpPr>
            <a:spLocks noChangeArrowheads="1" noChangeAspect="1"/>
          </p:cNvSpPr>
          <p:nvPr/>
        </p:nvSpPr>
        <p:spPr>
          <a:xfrm>
            <a:off x="155575" y="-144463"/>
            <a:ext cx="304800" cy="304801"/>
          </a:xfrm>
          <a:prstGeom prst="rect">
            <a:avLst/>
          </a:prstGeom>
          <a:noFill/>
        </p:spPr>
        <p:txBody>
          <a:bodyPr anchor="t" anchorCtr="0" bIns="45720" compatLnSpc="1" lIns="91440" numCol="1" rIns="91440" tIns="45720" vert="horz" wrap="square">
            <a:prstTxWarp prst="textNoShape">
              <a:avLst/>
            </a:prstTxWarp>
          </a:bodyPr>
          <a:lstStyle/>
          <a:p>
            <a:endParaRPr altLang="ru-RU" lang="ru-RU"/>
          </a:p>
        </p:txBody>
      </p:sp>
      <p:sp>
        <p:nvSpPr>
          <p:cNvPr descr="Лайфхак по-українськи" id="5126" name="AutoShape 6"/>
          <p:cNvSpPr>
            <a:spLocks noChangeArrowheads="1" noChangeAspect="1"/>
          </p:cNvSpPr>
          <p:nvPr/>
        </p:nvSpPr>
        <p:spPr>
          <a:xfrm>
            <a:off x="155575" y="-144463"/>
            <a:ext cx="304800" cy="304801"/>
          </a:xfrm>
          <a:prstGeom prst="rect">
            <a:avLst/>
          </a:prstGeom>
          <a:noFill/>
        </p:spPr>
        <p:txBody>
          <a:bodyPr anchor="t" anchorCtr="0" bIns="45720" compatLnSpc="1" lIns="91440" numCol="1" rIns="91440" tIns="45720" vert="horz" wrap="square">
            <a:prstTxWarp prst="textNoShape">
              <a:avLst/>
            </a:prstTxWarp>
          </a:bodyPr>
          <a:lstStyle/>
          <a:p>
            <a:endParaRPr altLang="ru-RU" lang="ru-RU"/>
          </a:p>
        </p:txBody>
      </p:sp>
      <p:sp>
        <p:nvSpPr>
          <p:cNvPr descr="Лайфхак по-українськи" id="5128" name="AutoShape 8"/>
          <p:cNvSpPr>
            <a:spLocks noChangeArrowheads="1" noChangeAspect="1"/>
          </p:cNvSpPr>
          <p:nvPr/>
        </p:nvSpPr>
        <p:spPr>
          <a:xfrm>
            <a:off x="155575" y="-144463"/>
            <a:ext cx="304800" cy="304801"/>
          </a:xfrm>
          <a:prstGeom prst="rect">
            <a:avLst/>
          </a:prstGeom>
          <a:noFill/>
        </p:spPr>
        <p:txBody>
          <a:bodyPr anchor="t" anchorCtr="0" bIns="45720" compatLnSpc="1" lIns="91440" numCol="1" rIns="91440" tIns="45720" vert="horz" wrap="square">
            <a:prstTxWarp prst="textNoShape">
              <a:avLst/>
            </a:prstTxWarp>
          </a:bodyPr>
          <a:lstStyle/>
          <a:p>
            <a:endParaRPr altLang="ru-RU" lang="ru-RU"/>
          </a:p>
        </p:txBody>
      </p:sp>
      <p:sp>
        <p:nvSpPr>
          <p:cNvPr descr="Лайфхак по-українськи" id="5130" name="AutoShape 10"/>
          <p:cNvSpPr>
            <a:spLocks noChangeArrowheads="1" noChangeAspect="1"/>
          </p:cNvSpPr>
          <p:nvPr/>
        </p:nvSpPr>
        <p:spPr>
          <a:xfrm>
            <a:off x="155575" y="-144463"/>
            <a:ext cx="304800" cy="304801"/>
          </a:xfrm>
          <a:prstGeom prst="rect">
            <a:avLst/>
          </a:prstGeom>
          <a:noFill/>
        </p:spPr>
        <p:txBody>
          <a:bodyPr anchor="t" anchorCtr="0" bIns="45720" compatLnSpc="1" lIns="91440" numCol="1" rIns="91440" tIns="45720" vert="horz" wrap="square">
            <a:prstTxWarp prst="textNoShape">
              <a:avLst/>
            </a:prstTxWarp>
          </a:bodyPr>
          <a:lstStyle/>
          <a:p>
            <a:endParaRPr altLang="ru-RU" lang="ru-RU"/>
          </a:p>
        </p:txBody>
      </p:sp>
      <p:pic>
        <p:nvPicPr>
          <p:cNvPr descr="Советы из Библии — до сих пор актуальны?" id="5133" name="Picture 13"/>
          <p:cNvPicPr>
            <a:picLocks noChangeArrowheads="1" noChangeAspect="1"/>
          </p:cNvPicPr>
          <p:nvPr/>
        </p:nvPicPr>
        <p:blipFill>
          <a:blip cstate="print" r:embed="rId2"/>
          <a:srcRect/>
          <a:stretch>
            <a:fillRect/>
          </a:stretch>
        </p:blipFill>
        <p:spPr>
          <a:xfrm>
            <a:off x="0" y="4187973"/>
            <a:ext cx="4744851" cy="2372426"/>
          </a:xfrm>
          <a:prstGeom prst="rect">
            <a:avLst/>
          </a:prstGeom>
          <a:noFill/>
        </p:spPr>
      </p:pic>
      <p:pic>
        <p:nvPicPr>
          <p:cNvPr descr="D:\Дудник\титулка2.jpg" id="2050" name="Picture 2"/>
          <p:cNvPicPr>
            <a:picLocks noChangeArrowheads="1" noChangeAspect="1"/>
          </p:cNvPicPr>
          <p:nvPr/>
        </p:nvPicPr>
        <p:blipFill>
          <a:blip cstate="print" r:embed="rId3">
            <a:extLst>
              <a:ext uri="{28A0092B-C50C-407E-A947-70E740481C1C}">
                <a14:useLocalDpi xmlns:a14="http://schemas.microsoft.com/office/drawing/2010/main" val="0"/>
              </a:ext>
            </a:extLst>
          </a:blip>
          <a:srcRect/>
          <a:stretch>
            <a:fillRect/>
          </a:stretch>
        </p:blipFill>
        <p:spPr>
          <a:xfrm>
            <a:off x="4860031" y="7936"/>
            <a:ext cx="4283969" cy="6850064"/>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395536" y="404664"/>
            <a:ext cx="6984776" cy="2080698"/>
          </a:xfrm>
          <a:prstGeom prst="rect">
            <a:avLst/>
          </a:prstGeom>
        </p:spPr>
        <p:txBody>
          <a:bodyPr numCol="1" wrap="square">
            <a:spAutoFit/>
          </a:bodyPr>
          <a:lstStyle/>
          <a:p>
            <a:pPr algn="just">
              <a:lnSpc>
                <a:spcPct val="150000"/>
              </a:lnSpc>
            </a:pPr>
            <a:r>
              <a:rPr altLang="ru-RU" dirty="0" i="1" lang="ru-RU" smtClean="0" sz="1400">
                <a:latin charset="0" pitchFamily="34" typeface="Arial Narrow"/>
              </a:rPr>
              <a:t>Потреба духовного відродження України, зафіксована в Державній  національній програмі “Освіта” (Україна на рубежі ХХІ ст.), концепції “Національне виховання”, Указі президента України від 27 квітня 1999 р. “Про заходи щодо розвитку духовності, захисту моралі та формування здорового способу життя громадян” та інших законодавчих актах вимагає рішучих дій уже сьогодні</a:t>
            </a:r>
            <a:endParaRPr altLang="ru-RU" dirty="0" i="1" lang="ru-RU" sz="1400">
              <a:latin charset="0" pitchFamily="34" typeface="Arial Narrow"/>
            </a:endParaRPr>
          </a:p>
        </p:txBody>
      </p:sp>
      <p:sp>
        <p:nvSpPr>
          <p:cNvPr id="13" name="Прямоугольник 12"/>
          <p:cNvSpPr/>
          <p:nvPr/>
        </p:nvSpPr>
        <p:spPr>
          <a:xfrm>
            <a:off x="447464" y="2636912"/>
            <a:ext cx="5839817" cy="1077218"/>
          </a:xfrm>
          <a:prstGeom prst="rect">
            <a:avLst/>
          </a:prstGeom>
        </p:spPr>
        <p:txBody>
          <a:bodyPr numCol="1" wrap="square">
            <a:spAutoFit/>
          </a:bodyPr>
          <a:lstStyle/>
          <a:p>
            <a:r>
              <a:rPr altLang="ru-RU" dirty="0" err="1" lang="ru-RU" smtClean="0" sz="1600">
                <a:latin charset="0" pitchFamily="34" typeface="Arial Narrow"/>
              </a:rPr>
              <a:t>Викладання</a:t>
            </a:r>
            <a:r>
              <a:rPr altLang="ru-RU" dirty="0" lang="ru-RU" smtClean="0" sz="1600">
                <a:latin charset="0" pitchFamily="34" typeface="Arial Narrow"/>
              </a:rPr>
              <a:t> курсу </a:t>
            </a:r>
            <a:r>
              <a:rPr altLang="ru-RU" dirty="0" err="1" lang="ru-RU" smtClean="0" sz="1600">
                <a:latin charset="0" pitchFamily="34" typeface="Arial Narrow"/>
              </a:rPr>
              <a:t>передбачає</a:t>
            </a:r>
            <a:r>
              <a:rPr altLang="ru-RU" dirty="0" lang="ru-RU" smtClean="0" sz="1600">
                <a:latin charset="0" pitchFamily="34" typeface="Arial Narrow"/>
              </a:rPr>
              <a:t> </a:t>
            </a:r>
            <a:r>
              <a:rPr altLang="ru-RU" dirty="0" err="1" lang="ru-RU" smtClean="0" sz="1600">
                <a:latin charset="0" pitchFamily="34" typeface="Arial Narrow"/>
              </a:rPr>
              <a:t>виховання</a:t>
            </a:r>
            <a:r>
              <a:rPr altLang="ru-RU" dirty="0" lang="ru-RU" smtClean="0" sz="1600">
                <a:latin charset="0" pitchFamily="34" typeface="Arial Narrow"/>
              </a:rPr>
              <a:t> в </a:t>
            </a:r>
            <a:r>
              <a:rPr altLang="ru-RU" dirty="0" err="1" lang="ru-RU" smtClean="0" sz="1600">
                <a:latin charset="0" pitchFamily="34" typeface="Arial Narrow"/>
              </a:rPr>
              <a:t>здобувачів</a:t>
            </a:r>
            <a:r>
              <a:rPr altLang="ru-RU" dirty="0" lang="ru-RU" smtClean="0" sz="1600">
                <a:latin charset="0" pitchFamily="34" typeface="Arial Narrow"/>
              </a:rPr>
              <a:t> </a:t>
            </a:r>
            <a:r>
              <a:rPr altLang="ru-RU" dirty="0" err="1" lang="ru-RU" smtClean="0" sz="1600">
                <a:latin charset="0" pitchFamily="34" typeface="Arial Narrow"/>
              </a:rPr>
              <a:t>освіти</a:t>
            </a:r>
            <a:r>
              <a:rPr altLang="ru-RU" dirty="0" lang="ru-RU" smtClean="0" sz="1600">
                <a:latin charset="0" pitchFamily="34" typeface="Arial Narrow"/>
              </a:rPr>
              <a:t> </a:t>
            </a:r>
            <a:r>
              <a:rPr altLang="ru-RU" dirty="0" err="1" lang="ru-RU" smtClean="0" sz="1600">
                <a:latin charset="0" pitchFamily="34" typeface="Arial Narrow"/>
              </a:rPr>
              <a:t>поваги</a:t>
            </a:r>
            <a:r>
              <a:rPr altLang="ru-RU" dirty="0" lang="ru-RU" smtClean="0" sz="1600">
                <a:latin charset="0" pitchFamily="34" typeface="Arial Narrow"/>
              </a:rPr>
              <a:t> до </a:t>
            </a:r>
            <a:r>
              <a:rPr altLang="ru-RU" dirty="0" err="1" lang="ru-RU" smtClean="0" sz="1600">
                <a:latin charset="0" pitchFamily="34" typeface="Arial Narrow"/>
              </a:rPr>
              <a:t>свободи</a:t>
            </a:r>
            <a:r>
              <a:rPr altLang="ru-RU" dirty="0" lang="ru-RU" smtClean="0" sz="1600">
                <a:latin charset="0" pitchFamily="34" typeface="Arial Narrow"/>
              </a:rPr>
              <a:t> </a:t>
            </a:r>
            <a:r>
              <a:rPr altLang="ru-RU" dirty="0" err="1" lang="ru-RU" smtClean="0" sz="1600">
                <a:latin charset="0" pitchFamily="34" typeface="Arial Narrow"/>
              </a:rPr>
              <a:t>совісті</a:t>
            </a:r>
            <a:r>
              <a:rPr altLang="ru-RU" dirty="0" lang="ru-RU" smtClean="0" sz="1600">
                <a:latin charset="0" pitchFamily="34" typeface="Arial Narrow"/>
              </a:rPr>
              <a:t>, </a:t>
            </a:r>
            <a:r>
              <a:rPr altLang="ru-RU" dirty="0" err="1" lang="ru-RU" smtClean="0" sz="1600">
                <a:latin charset="0" pitchFamily="34" typeface="Arial Narrow"/>
              </a:rPr>
              <a:t>релігійних</a:t>
            </a:r>
            <a:r>
              <a:rPr altLang="ru-RU" dirty="0" lang="ru-RU" smtClean="0" sz="1600">
                <a:latin charset="0" pitchFamily="34" typeface="Arial Narrow"/>
              </a:rPr>
              <a:t> та </a:t>
            </a:r>
            <a:r>
              <a:rPr altLang="ru-RU" dirty="0" err="1" lang="ru-RU" smtClean="0" sz="1600">
                <a:latin charset="0" pitchFamily="34" typeface="Arial Narrow"/>
              </a:rPr>
              <a:t>світоглядних</a:t>
            </a:r>
            <a:r>
              <a:rPr altLang="ru-RU" dirty="0" lang="ru-RU" smtClean="0" sz="1600">
                <a:latin charset="0" pitchFamily="34" typeface="Arial Narrow"/>
              </a:rPr>
              <a:t> </a:t>
            </a:r>
            <a:r>
              <a:rPr altLang="ru-RU" dirty="0" err="1" lang="ru-RU" smtClean="0" sz="1600">
                <a:latin charset="0" pitchFamily="34" typeface="Arial Narrow"/>
              </a:rPr>
              <a:t>переконань</a:t>
            </a:r>
            <a:r>
              <a:rPr altLang="ru-RU" dirty="0" lang="ru-RU" smtClean="0" sz="1600">
                <a:latin charset="0" pitchFamily="34" typeface="Arial Narrow"/>
              </a:rPr>
              <a:t> </a:t>
            </a:r>
            <a:r>
              <a:rPr altLang="ru-RU" dirty="0" err="1" lang="ru-RU" smtClean="0" sz="1600">
                <a:latin charset="0" pitchFamily="34" typeface="Arial Narrow"/>
              </a:rPr>
              <a:t>інших</a:t>
            </a:r>
            <a:r>
              <a:rPr altLang="ru-RU" dirty="0" lang="ru-RU" smtClean="0" sz="1600">
                <a:latin charset="0" pitchFamily="34" typeface="Arial Narrow"/>
              </a:rPr>
              <a:t> людей; </a:t>
            </a:r>
            <a:r>
              <a:rPr altLang="ru-RU" dirty="0" err="1" lang="ru-RU" smtClean="0" sz="1600">
                <a:latin charset="0" pitchFamily="34" typeface="Arial Narrow"/>
              </a:rPr>
              <a:t>здатності</a:t>
            </a:r>
            <a:r>
              <a:rPr altLang="ru-RU" dirty="0" lang="ru-RU" smtClean="0" sz="1600">
                <a:latin charset="0" pitchFamily="34" typeface="Arial Narrow"/>
              </a:rPr>
              <a:t> до </a:t>
            </a:r>
            <a:r>
              <a:rPr altLang="ru-RU" dirty="0" err="1" lang="ru-RU" smtClean="0" sz="1600">
                <a:latin charset="0" pitchFamily="34" typeface="Arial Narrow"/>
              </a:rPr>
              <a:t>співжиття</a:t>
            </a:r>
            <a:r>
              <a:rPr altLang="ru-RU" dirty="0" lang="ru-RU" smtClean="0" sz="1600">
                <a:latin charset="0" pitchFamily="34" typeface="Arial Narrow"/>
              </a:rPr>
              <a:t> в </a:t>
            </a:r>
            <a:r>
              <a:rPr altLang="ru-RU" dirty="0" err="1" lang="ru-RU" smtClean="0" sz="1600">
                <a:latin charset="0" pitchFamily="34" typeface="Arial Narrow"/>
              </a:rPr>
              <a:t>полікультурному</a:t>
            </a:r>
            <a:r>
              <a:rPr altLang="ru-RU" dirty="0" lang="ru-RU" smtClean="0" sz="1600">
                <a:latin charset="0" pitchFamily="34" typeface="Arial Narrow"/>
              </a:rPr>
              <a:t> та </a:t>
            </a:r>
            <a:r>
              <a:rPr altLang="ru-RU" dirty="0" err="1" lang="ru-RU" smtClean="0" sz="1600">
                <a:latin charset="0" pitchFamily="34" typeface="Arial Narrow"/>
              </a:rPr>
              <a:t>поліконфесійному</a:t>
            </a:r>
            <a:r>
              <a:rPr altLang="ru-RU" dirty="0" lang="ru-RU" smtClean="0" sz="1600">
                <a:latin charset="0" pitchFamily="34" typeface="Arial Narrow"/>
              </a:rPr>
              <a:t> </a:t>
            </a:r>
            <a:r>
              <a:rPr altLang="ru-RU" dirty="0" err="1" lang="ru-RU" smtClean="0" sz="1600">
                <a:latin charset="0" pitchFamily="34" typeface="Arial Narrow"/>
              </a:rPr>
              <a:t>українському</a:t>
            </a:r>
            <a:r>
              <a:rPr altLang="ru-RU" dirty="0" lang="ru-RU" smtClean="0" sz="1600">
                <a:latin charset="0" pitchFamily="34" typeface="Arial Narrow"/>
              </a:rPr>
              <a:t> </a:t>
            </a:r>
            <a:r>
              <a:rPr altLang="ru-RU" dirty="0" err="1" lang="ru-RU" smtClean="0" sz="1600">
                <a:latin charset="0" pitchFamily="34" typeface="Arial Narrow"/>
              </a:rPr>
              <a:t>суспільстві</a:t>
            </a:r>
            <a:r>
              <a:rPr altLang="ru-RU" dirty="0" lang="ru-RU" smtClean="0" sz="1600">
                <a:latin charset="0" pitchFamily="34" typeface="Arial Narrow"/>
              </a:rPr>
              <a:t>. </a:t>
            </a:r>
            <a:endParaRPr altLang="ru-RU" dirty="0" lang="ru-RU" sz="1600">
              <a:latin charset="0" pitchFamily="34" typeface="Arial Narrow"/>
            </a:endParaRPr>
          </a:p>
        </p:txBody>
      </p:sp>
      <p:pic>
        <p:nvPicPr>
          <p:cNvPr id="14" name="Picture 11"/>
          <p:cNvPicPr>
            <a:picLocks noChangeArrowheads="1" noChangeAspect="1"/>
          </p:cNvPicPr>
          <p:nvPr/>
        </p:nvPicPr>
        <p:blipFill rotWithShape="1">
          <a:blip cstate="print" r:embed="rId4">
            <a:extLst>
              <a:ext uri="{BEBA8EAE-BF5A-486C-A8C5-ECC9F3942E4B}">
                <a14:imgProps xmlns:a14="http://schemas.microsoft.com/office/drawing/2010/main">
                  <a14:imgLayer r:embed="rId5">
                    <a14:imgEffect>
                      <a14:backgroundRemoval b="70052" l="66764" r="88580" t="26823">
                        <a14:foregroundMark x1="77086" x2="79502" y1="60807" y2="69661"/>
                        <a14:foregroundMark x1="72108" x2="72108" y1="35026" y2="35026"/>
                        <a14:foregroundMark x1="68814" x2="68814" y1="47526" y2="47526"/>
                        <a14:foregroundMark x1="72035" x2="72035" y1="59635" y2="59635"/>
                        <a14:foregroundMark x1="84553" x2="84553" y1="35156" y2="35156"/>
                        <a14:foregroundMark x1="85798" x2="85798" y1="59245" y2="59245"/>
                        <a14:foregroundMark x1="87482" x2="87482" y1="46615" y2="46615"/>
                      </a14:backgroundRemoval>
                    </a14:imgEffect>
                  </a14:imgLayer>
                </a14:imgProps>
              </a:ext>
            </a:extLst>
          </a:blip>
          <a:srcRect b="28552" l="65103" r="8753" t="28579"/>
          <a:stretch/>
        </p:blipFill>
        <p:spPr>
          <a:xfrm>
            <a:off x="7166015" y="63973"/>
            <a:ext cx="2049050" cy="1889074"/>
          </a:xfrm>
          <a:prstGeom prst="rect">
            <a:avLst/>
          </a:prstGeom>
          <a:noFill/>
          <a:ln w="9525">
            <a:noFill/>
            <a:miter lim="800000"/>
            <a:headEnd/>
            <a:tailEnd/>
          </a:ln>
        </p:spPr>
      </p:pic>
      <p:pic>
        <p:nvPicPr>
          <p:cNvPr id="2051" name="Picture 3"/>
          <p:cNvPicPr>
            <a:picLocks noChangeArrowheads="1" noChangeAspect="1"/>
          </p:cNvPicPr>
          <p:nvPr/>
        </p:nvPicPr>
        <p:blipFill>
          <a:blip cstate="print" r:embed="rId6">
            <a:extLst>
              <a:ext uri="{28A0092B-C50C-407E-A947-70E740481C1C}">
                <a14:useLocalDpi xmlns:a14="http://schemas.microsoft.com/office/drawing/2010/main" val="0"/>
              </a:ext>
            </a:extLst>
          </a:blip>
          <a:srcRect/>
          <a:stretch>
            <a:fillRect/>
          </a:stretch>
        </p:blipFill>
        <p:spPr>
          <a:xfrm>
            <a:off x="4970335" y="4222810"/>
            <a:ext cx="2195680" cy="1638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pic>
        <p:nvPicPr>
          <p:cNvPr id="1026" name="Picture 2"/>
          <p:cNvPicPr>
            <a:picLocks noChangeArrowheads="1" noChangeAspect="1"/>
          </p:cNvPicPr>
          <p:nvPr/>
        </p:nvPicPr>
        <p:blipFill rotWithShape="1">
          <a:blip r:embed="rId7">
            <a:extLst>
              <a:ext uri="{BEBA8EAE-BF5A-486C-A8C5-ECC9F3942E4B}">
                <a14:imgProps xmlns:a14="http://schemas.microsoft.com/office/drawing/2010/main">
                  <a14:imgLayer r:embed="rId8">
                    <a14:imgEffect>
                      <a14:backgroundRemoval b="48987" l="60752" r="100000" t="0"/>
                    </a14:imgEffect>
                  </a14:imgLayer>
                </a14:imgProps>
              </a:ext>
              <a:ext uri="{28A0092B-C50C-407E-A947-70E740481C1C}">
                <a14:useLocalDpi xmlns:a14="http://schemas.microsoft.com/office/drawing/2010/main" val="0"/>
              </a:ext>
            </a:extLst>
          </a:blip>
          <a:srcRect b="52016" l="60563"/>
          <a:stretch/>
        </p:blipFill>
        <p:spPr>
          <a:xfrm>
            <a:off x="7258884" y="3997912"/>
            <a:ext cx="1863312" cy="286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15" name="Выноска-облако 14"/>
          <p:cNvSpPr/>
          <p:nvPr/>
        </p:nvSpPr>
        <p:spPr>
          <a:xfrm>
            <a:off x="6253709" y="2019755"/>
            <a:ext cx="2675077" cy="1946976"/>
          </a:xfrm>
          <a:prstGeom prst="cloudCallout">
            <a:avLst>
              <a:gd fmla="val 44404" name="adj1"/>
              <a:gd fmla="val 71128" name="adj2"/>
            </a:avLst>
          </a:prstGeom>
          <a:solidFill>
            <a:schemeClr val="bg2"/>
          </a:solidFill>
          <a:ln>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r>
              <a:rPr altLang="uk-UA" dirty="0" lang="uk-UA" smtClean="0" sz="1600">
                <a:solidFill>
                  <a:schemeClr val="bg2">
                    <a:lumMod val="25000"/>
                  </a:schemeClr>
                </a:solidFill>
              </a:rPr>
              <a:t>Людина </a:t>
            </a:r>
            <a:r>
              <a:rPr sz="1600">
                <a:solidFill>
                  <a:schemeClr val="bg2">
                    <a:shade val="25000"/>
                  </a:schemeClr>
                </a:solidFill>
              </a:rPr>
              <a:t>народжується </a:t>
            </a:r>
          </a:p>
          <a:p>
            <a:pPr algn="ctr"/>
            <a:r>
              <a:rPr altLang="uk-UA" dirty="0" lang="uk-UA" sz="1600">
                <a:solidFill>
                  <a:schemeClr val="bg2">
                    <a:lumMod val="25000"/>
                  </a:schemeClr>
                </a:solidFill>
              </a:rPr>
              <a:t>двічі: фізично й </a:t>
            </a:r>
            <a:r>
              <a:rPr altLang="uk-UA" dirty="0" lang="uk-UA" smtClean="0" sz="1600">
                <a:solidFill>
                  <a:schemeClr val="bg2">
                    <a:lumMod val="25000"/>
                  </a:schemeClr>
                </a:solidFill>
              </a:rPr>
              <a:t>духовно. </a:t>
            </a:r>
          </a:p>
          <a:p>
            <a:pPr algn="ctr"/>
            <a:r>
              <a:rPr altLang="uk-UA" dirty="0" lang="uk-UA" sz="1600">
                <a:solidFill>
                  <a:schemeClr val="bg2">
                    <a:lumMod val="25000"/>
                  </a:schemeClr>
                </a:solidFill>
              </a:rPr>
              <a:t>Г.Сковорода </a:t>
            </a:r>
            <a:endParaRPr altLang="uk-UA" dirty="0" lang="uk-UA" sz="1600">
              <a:solidFill>
                <a:schemeClr val="bg2">
                  <a:lumMod val="25000"/>
                </a:schemeClr>
              </a:solidFill>
            </a:endParaRPr>
          </a:p>
        </p:txBody>
      </p:sp>
    </p:spTree>
  </p:cSld>
  <p:clrMapOvr>
    <a:masterClrMapping/>
  </p:clrMapOvr>
  <p:timing>
    <p:tnLst>
      <p:par>
        <p:cTn dur="indefinite" id="1" nodeType="tmRoot" restart="never"/>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31518" y="1085842"/>
            <a:ext cx="1548822" cy="369332"/>
          </a:xfrm>
          <a:prstGeom prst="rect">
            <a:avLst/>
          </a:prstGeom>
        </p:spPr>
        <p:txBody>
          <a:bodyPr numCol="1" wrap="none">
            <a:spAutoFit/>
          </a:bodyPr>
          <a:lstStyle/>
          <a:p>
            <a:r>
              <a:rPr altLang="uk-UA" b="1" dirty="0" lang="uk-UA" smtClean="0">
                <a:latin charset="0" pitchFamily="66" typeface="Monotype Corsiva"/>
              </a:rPr>
              <a:t>Що таке сім’я?</a:t>
            </a:r>
            <a:endParaRPr altLang="ru-RU" b="1" dirty="0" lang="ru-RU">
              <a:latin charset="0" pitchFamily="66" typeface="Monotype Corsiva"/>
            </a:endParaRPr>
          </a:p>
        </p:txBody>
      </p:sp>
      <p:sp>
        <p:nvSpPr>
          <p:cNvPr id="7" name="Блок-схема: документ 6"/>
          <p:cNvSpPr/>
          <p:nvPr/>
        </p:nvSpPr>
        <p:spPr>
          <a:xfrm>
            <a:off x="179512" y="188640"/>
            <a:ext cx="3024336" cy="836712"/>
          </a:xfrm>
          <a:prstGeom prst="flowChartDocumen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altLang="ru-RU" lang="ru-RU"/>
          </a:p>
        </p:txBody>
      </p:sp>
      <p:sp>
        <p:nvSpPr>
          <p:cNvPr id="8" name="Прямоугольник 7"/>
          <p:cNvSpPr/>
          <p:nvPr/>
        </p:nvSpPr>
        <p:spPr>
          <a:xfrm>
            <a:off x="179512" y="332656"/>
            <a:ext cx="2991525" cy="369332"/>
          </a:xfrm>
          <a:prstGeom prst="rect">
            <a:avLst/>
          </a:prstGeom>
        </p:spPr>
        <p:txBody>
          <a:bodyPr numCol="1" wrap="none">
            <a:spAutoFit/>
          </a:bodyPr>
          <a:lstStyle/>
          <a:p>
            <a:r>
              <a:rPr altLang="uk-UA" b="1" dirty="0" lang="uk-UA" smtClean="0">
                <a:latin charset="0" pitchFamily="34" typeface="Arial Narrow"/>
              </a:rPr>
              <a:t>Використання першоджерела</a:t>
            </a:r>
            <a:endParaRPr altLang="ru-RU" b="1" dirty="0" lang="ru-RU">
              <a:latin charset="0" pitchFamily="34" typeface="Arial Narrow"/>
            </a:endParaRPr>
          </a:p>
        </p:txBody>
      </p:sp>
      <p:pic>
        <p:nvPicPr>
          <p:cNvPr id="10" name="Picture 11"/>
          <p:cNvPicPr>
            <a:picLocks noChangeArrowheads="1" noChangeAspect="1"/>
          </p:cNvPicPr>
          <p:nvPr/>
        </p:nvPicPr>
        <p:blipFill>
          <a:blip cstate="print" r:embed="rId2"/>
          <a:srcRect b="28552" l="66765" r="9132" t="28579"/>
          <a:stretch>
            <a:fillRect/>
          </a:stretch>
        </p:blipFill>
        <p:spPr>
          <a:xfrm>
            <a:off x="3392488" y="188640"/>
            <a:ext cx="1323528" cy="1323528"/>
          </a:xfrm>
          <a:prstGeom prst="rect">
            <a:avLst/>
          </a:prstGeom>
          <a:noFill/>
          <a:ln w="9525">
            <a:noFill/>
            <a:miter lim="800000"/>
            <a:headEnd/>
            <a:tailEnd/>
          </a:ln>
        </p:spPr>
      </p:pic>
      <p:sp>
        <p:nvSpPr>
          <p:cNvPr id="11" name="Прямоугольник 10"/>
          <p:cNvSpPr/>
          <p:nvPr/>
        </p:nvSpPr>
        <p:spPr>
          <a:xfrm>
            <a:off x="107504" y="1484784"/>
            <a:ext cx="4464496" cy="2862322"/>
          </a:xfrm>
          <a:prstGeom prst="rect">
            <a:avLst/>
          </a:prstGeom>
        </p:spPr>
        <p:txBody>
          <a:bodyPr numCol="1" wrap="square">
            <a:spAutoFit/>
          </a:bodyPr>
          <a:lstStyle/>
          <a:p>
            <a:pPr algn="just"/>
            <a:r>
              <a:rPr altLang="uk-UA" b="1" dirty="0" lang="uk-UA" smtClean="0" sz="1200">
                <a:latin charset="0" pitchFamily="34" typeface="Arial Narrow"/>
                <a:cs charset="0" panose="02020603050405020304" pitchFamily="18" typeface="Times New Roman"/>
              </a:rPr>
              <a:t>Стаття 3. </a:t>
            </a:r>
            <a:r>
              <a:rPr altLang="uk-UA" dirty="0" lang="uk-UA" smtClean="0" sz="1200">
                <a:latin charset="0" pitchFamily="34" typeface="Arial Narrow"/>
                <a:cs charset="0" panose="02020603050405020304" pitchFamily="18" typeface="Times New Roman"/>
              </a:rPr>
              <a:t>Сім’я </a:t>
            </a:r>
          </a:p>
          <a:p>
            <a:pPr algn="just"/>
            <a:r>
              <a:rPr altLang="uk-UA" dirty="0" lang="uk-UA" smtClean="0" sz="1200">
                <a:latin charset="0" pitchFamily="34" typeface="Arial Narrow"/>
                <a:cs charset="0" panose="02020603050405020304" pitchFamily="18" typeface="Times New Roman"/>
              </a:rPr>
              <a:t>	1. </a:t>
            </a:r>
            <a:r>
              <a:rPr altLang="uk-UA" b="1" dirty="0" lang="uk-UA" smtClean="0" sz="1200">
                <a:latin charset="0" pitchFamily="34" typeface="Arial Narrow"/>
                <a:cs charset="0" panose="02020603050405020304" pitchFamily="18" typeface="Times New Roman"/>
              </a:rPr>
              <a:t>Сім’я є первинним та основним осередком суспільства. </a:t>
            </a:r>
          </a:p>
          <a:p>
            <a:pPr algn="just"/>
            <a:r>
              <a:rPr altLang="uk-UA" dirty="0" lang="uk-UA" smtClean="0" sz="1200">
                <a:latin charset="0" pitchFamily="34" typeface="Arial Narrow"/>
                <a:cs charset="0" panose="02020603050405020304" pitchFamily="18" typeface="Times New Roman"/>
              </a:rPr>
              <a:t>	2. До сім’ї належать особи, які спільно проживають, пов’язані спільним побутом, мають взаємні права й обов’язки. </a:t>
            </a:r>
          </a:p>
          <a:p>
            <a:pPr algn="just"/>
            <a:r>
              <a:rPr altLang="uk-UA" dirty="0" lang="uk-UA" smtClean="0" sz="1200">
                <a:latin charset="0" pitchFamily="34" typeface="Arial Narrow"/>
                <a:cs charset="0" panose="02020603050405020304" pitchFamily="18" typeface="Times New Roman"/>
              </a:rPr>
              <a:t>	Подружжя вважається сім’єю й тоді, коли дружина та чоловік, у зв’язку з навчанням, роботою, лікуванням, необхідністю догляду за батьками, дітьми та з інших поважних причин, не проживають спільно. </a:t>
            </a:r>
          </a:p>
          <a:p>
            <a:pPr algn="just"/>
            <a:r>
              <a:rPr altLang="uk-UA" dirty="0" lang="uk-UA" smtClean="0" sz="1200">
                <a:latin charset="0" pitchFamily="34" typeface="Arial Narrow"/>
                <a:cs charset="0" panose="02020603050405020304" pitchFamily="18" typeface="Times New Roman"/>
              </a:rPr>
              <a:t>	Дитина належить до сім’ї своїх батьків і тоді, коли спільно з ними не проживає. </a:t>
            </a:r>
          </a:p>
          <a:p>
            <a:pPr algn="just"/>
            <a:r>
              <a:rPr altLang="uk-UA" dirty="0" lang="uk-UA" smtClean="0" sz="1200">
                <a:latin charset="0" pitchFamily="34" typeface="Arial Narrow"/>
                <a:cs charset="0" panose="02020603050405020304" pitchFamily="18" typeface="Times New Roman"/>
              </a:rPr>
              <a:t>	3. Права члена сім’ї має одинока особа. </a:t>
            </a:r>
          </a:p>
          <a:p>
            <a:pPr algn="just"/>
            <a:r>
              <a:rPr altLang="uk-UA" dirty="0" lang="uk-UA" smtClean="0" sz="1200">
                <a:latin charset="0" pitchFamily="34" typeface="Arial Narrow"/>
                <a:cs charset="0" panose="02020603050405020304" pitchFamily="18" typeface="Times New Roman"/>
              </a:rPr>
              <a:t>	4. Сім’я створюється на підставі шлюбу, кровного споріднення, усиновлення, а також на інших підставах, не заборонених законом і таких, що не суперечать моральним засадам суспільства.</a:t>
            </a:r>
            <a:endParaRPr altLang="uk-UA" dirty="0" lang="uk-UA" sz="1200">
              <a:latin charset="0" pitchFamily="34" typeface="Arial Narrow"/>
              <a:cs charset="0" panose="02020603050405020304" pitchFamily="18" typeface="Times New Roman"/>
            </a:endParaRPr>
          </a:p>
        </p:txBody>
      </p:sp>
      <p:sp>
        <p:nvSpPr>
          <p:cNvPr id="12" name="Прямоугольник 11"/>
          <p:cNvSpPr/>
          <p:nvPr/>
        </p:nvSpPr>
        <p:spPr>
          <a:xfrm>
            <a:off x="179512" y="4604484"/>
            <a:ext cx="1585690" cy="369332"/>
          </a:xfrm>
          <a:prstGeom prst="rect">
            <a:avLst/>
          </a:prstGeom>
        </p:spPr>
        <p:txBody>
          <a:bodyPr numCol="1" wrap="none">
            <a:spAutoFit/>
          </a:bodyPr>
          <a:lstStyle/>
          <a:p>
            <a:r>
              <a:rPr altLang="uk-UA" b="1" dirty="0" lang="uk-UA" smtClean="0">
                <a:latin charset="0" pitchFamily="66" typeface="Monotype Corsiva"/>
              </a:rPr>
              <a:t>Що таке шлюб?</a:t>
            </a:r>
            <a:endParaRPr altLang="ru-RU" b="1" dirty="0" lang="ru-RU">
              <a:latin charset="0" pitchFamily="66" typeface="Monotype Corsiva"/>
            </a:endParaRPr>
          </a:p>
        </p:txBody>
      </p:sp>
      <p:pic>
        <p:nvPicPr>
          <p:cNvPr id="14" name="Picture 2"/>
          <p:cNvPicPr>
            <a:picLocks noChangeArrowheads="1" noChangeAspect="1"/>
          </p:cNvPicPr>
          <p:nvPr/>
        </p:nvPicPr>
        <p:blipFill rotWithShape="1">
          <a:blip cstate="print" r:embed="rId3">
            <a:extLst>
              <a:ext uri="{28A0092B-C50C-407E-A947-70E740481C1C}">
                <a14:useLocalDpi xmlns:a14="http://schemas.microsoft.com/office/drawing/2010/main" val="0"/>
              </a:ext>
            </a:extLst>
          </a:blip>
          <a:srcRect b="34312"/>
          <a:stretch/>
        </p:blipFill>
        <p:spPr>
          <a:xfrm>
            <a:off x="239759" y="5805264"/>
            <a:ext cx="4432966" cy="644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pic>
        <p:nvPicPr>
          <p:cNvPr descr="D:\Дудник\титулка.jpg" id="3074" name="Picture 2"/>
          <p:cNvPicPr>
            <a:picLocks noChangeArrowheads="1" noChangeAspect="1"/>
          </p:cNvPicPr>
          <p:nvPr/>
        </p:nvPicPr>
        <p:blipFill>
          <a:blip cstate="print" r:embed="rId4">
            <a:extLst>
              <a:ext uri="{28A0092B-C50C-407E-A947-70E740481C1C}">
                <a14:useLocalDpi xmlns:a14="http://schemas.microsoft.com/office/drawing/2010/main" val="0"/>
              </a:ext>
            </a:extLst>
          </a:blip>
          <a:srcRect/>
          <a:stretch>
            <a:fillRect/>
          </a:stretch>
        </p:blipFill>
        <p:spPr>
          <a:xfrm>
            <a:off x="4728595" y="-21029"/>
            <a:ext cx="4427499" cy="6880693"/>
          </a:xfrm>
          <a:prstGeom prst="rect">
            <a:avLst/>
          </a:prstGeom>
          <a:noFill/>
          <a:extLst>
            <a:ext uri="{909E8E84-426E-40DD-AFC4-6F175D3DCCD1}">
              <a14:hiddenFill xmlns:a14="http://schemas.microsoft.com/office/drawing/2010/main">
                <a:solidFill>
                  <a:srgbClr val="FFFFFF"/>
                </a:solidFill>
              </a14:hiddenFill>
            </a:ext>
          </a:extLst>
        </p:spPr>
      </p:pic>
      <p:sp>
        <p:nvSpPr>
          <p:cNvPr id="16" name="Прямоугольник 15"/>
          <p:cNvSpPr/>
          <p:nvPr/>
        </p:nvSpPr>
        <p:spPr>
          <a:xfrm>
            <a:off x="4702556" y="3076720"/>
            <a:ext cx="4441444" cy="2031325"/>
          </a:xfrm>
          <a:prstGeom prst="rect">
            <a:avLst/>
          </a:prstGeom>
        </p:spPr>
        <p:txBody>
          <a:bodyPr numCol="1" wrap="square">
            <a:spAutoFit/>
          </a:bodyPr>
          <a:lstStyle/>
          <a:p>
            <a:pPr algn="just">
              <a:lnSpc>
                <a:spcPct val="150000"/>
              </a:lnSpc>
            </a:pPr>
            <a:r>
              <a:rPr altLang="uk-UA" b="1" dirty="0" lang="uk-UA" smtClean="0" sz="1200">
                <a:latin charset="0" pitchFamily="34" typeface="Arial Narrow"/>
                <a:cs charset="0" panose="02020603050405020304" pitchFamily="18" typeface="Times New Roman"/>
              </a:rPr>
              <a:t>Сімейний кодекс України вимагає, щоб шлюб був зареєстрований у державному органі реєстрації актів цивільного стану</a:t>
            </a:r>
            <a:r>
              <a:rPr altLang="uk-UA" dirty="0" lang="uk-UA" smtClean="0" sz="1200">
                <a:latin charset="0" pitchFamily="34" typeface="Arial Narrow"/>
                <a:cs charset="0" panose="02020603050405020304" pitchFamily="18" typeface="Times New Roman"/>
              </a:rPr>
              <a:t>. Саме реєстрація в державних органах дає змогу забезпечити захист майнових (зокрема, розподіл майна при розірванні шлюбу) та інших прав подружжя, лише зареєстрований у державному органі шлюб породжує юридичні наслідки. Це не заперечує проведенню, за бажанням подружжя, вінчання в церкві</a:t>
            </a:r>
            <a:endParaRPr altLang="uk-UA" dirty="0" lang="uk-UA" sz="1200">
              <a:latin charset="0" pitchFamily="34" typeface="Arial Narrow"/>
              <a:cs charset="0" panose="02020603050405020304" pitchFamily="18" typeface="Times New Roman"/>
            </a:endParaRPr>
          </a:p>
        </p:txBody>
      </p:sp>
      <p:pic>
        <p:nvPicPr>
          <p:cNvPr descr="Что для вас Библия? — ОНЛАЙН-БИБЛИОТЕКА Сторожевой башни" id="17" name="Picture 4"/>
          <p:cNvPicPr>
            <a:picLocks noChangeArrowheads="1" noChangeAspect="1"/>
          </p:cNvPicPr>
          <p:nvPr/>
        </p:nvPicPr>
        <p:blipFill>
          <a:blip cstate="print" r:embed="rId5"/>
          <a:srcRect/>
          <a:stretch>
            <a:fillRect/>
          </a:stretch>
        </p:blipFill>
        <p:spPr>
          <a:xfrm>
            <a:off x="4782104" y="332656"/>
            <a:ext cx="4320480" cy="2592289"/>
          </a:xfrm>
          <a:prstGeom prst="rect">
            <a:avLst/>
          </a:prstGeom>
          <a:noFill/>
        </p:spPr>
      </p:pic>
      <p:sp>
        <p:nvSpPr>
          <p:cNvPr id="18" name="Прямоугольник 17"/>
          <p:cNvSpPr/>
          <p:nvPr/>
        </p:nvSpPr>
        <p:spPr>
          <a:xfrm>
            <a:off x="956104" y="5108045"/>
            <a:ext cx="4248472" cy="523220"/>
          </a:xfrm>
          <a:prstGeom prst="rect">
            <a:avLst/>
          </a:prstGeom>
        </p:spPr>
        <p:txBody>
          <a:bodyPr numCol="1" wrap="square">
            <a:spAutoFit/>
          </a:bodyPr>
          <a:lstStyle/>
          <a:p>
            <a:r>
              <a:rPr altLang="ru-RU" dirty="0" lang="ru-RU" smtClean="0" sz="1400">
                <a:latin charset="0" pitchFamily="34" typeface="Arial Narrow"/>
                <a:cs charset="0" panose="02020603050405020304" pitchFamily="18" typeface="Times New Roman"/>
              </a:rPr>
              <a:t>Одним </a:t>
            </a:r>
            <a:r>
              <a:rPr altLang="ru-RU" dirty="0" err="1" lang="ru-RU" smtClean="0" sz="1400">
                <a:latin charset="0" pitchFamily="34" typeface="Arial Narrow"/>
                <a:cs charset="0" panose="02020603050405020304" pitchFamily="18" typeface="Times New Roman"/>
              </a:rPr>
              <a:t>із</a:t>
            </a:r>
            <a:r>
              <a:rPr altLang="ru-RU" dirty="0" lang="ru-RU" smtClean="0" sz="1400">
                <a:latin charset="0" pitchFamily="34" typeface="Arial Narrow"/>
                <a:cs charset="0" panose="02020603050405020304" pitchFamily="18" typeface="Times New Roman"/>
              </a:rPr>
              <a:t> </a:t>
            </a:r>
            <a:r>
              <a:rPr altLang="ru-RU" dirty="0" err="1" lang="ru-RU" smtClean="0" sz="1400">
                <a:latin charset="0" pitchFamily="34" typeface="Arial Narrow"/>
                <a:cs charset="0" panose="02020603050405020304" pitchFamily="18" typeface="Times New Roman"/>
              </a:rPr>
              <a:t>найважливіших</a:t>
            </a:r>
            <a:r>
              <a:rPr altLang="ru-RU" dirty="0" lang="ru-RU" smtClean="0" sz="1400">
                <a:latin charset="0" pitchFamily="34" typeface="Arial Narrow"/>
                <a:cs charset="0" panose="02020603050405020304" pitchFamily="18" typeface="Times New Roman"/>
              </a:rPr>
              <a:t> понять </a:t>
            </a:r>
            <a:r>
              <a:rPr altLang="ru-RU" dirty="0" err="1" lang="ru-RU" smtClean="0" sz="1400">
                <a:latin charset="0" pitchFamily="34" typeface="Arial Narrow"/>
                <a:cs charset="0" panose="02020603050405020304" pitchFamily="18" typeface="Times New Roman"/>
              </a:rPr>
              <a:t>сімейного</a:t>
            </a:r>
            <a:r>
              <a:rPr altLang="ru-RU" dirty="0" lang="ru-RU" smtClean="0" sz="1400">
                <a:latin charset="0" pitchFamily="34" typeface="Arial Narrow"/>
                <a:cs charset="0" panose="02020603050405020304" pitchFamily="18" typeface="Times New Roman"/>
              </a:rPr>
              <a:t> права </a:t>
            </a:r>
            <a:r>
              <a:rPr altLang="ru-RU" dirty="0" err="1" lang="ru-RU" smtClean="0" sz="1400">
                <a:latin charset="0" pitchFamily="34" typeface="Arial Narrow"/>
                <a:cs charset="0" panose="02020603050405020304" pitchFamily="18" typeface="Times New Roman"/>
              </a:rPr>
              <a:t>є</a:t>
            </a:r>
            <a:r>
              <a:rPr altLang="ru-RU" dirty="0" lang="ru-RU" smtClean="0" sz="1400">
                <a:latin charset="0" pitchFamily="34" typeface="Arial Narrow"/>
                <a:cs charset="0" panose="02020603050405020304" pitchFamily="18" typeface="Times New Roman"/>
              </a:rPr>
              <a:t> </a:t>
            </a:r>
            <a:r>
              <a:rPr altLang="ru-RU" dirty="0" err="1" lang="ru-RU" smtClean="0" sz="1400">
                <a:latin charset="0" pitchFamily="34" typeface="Arial Narrow"/>
                <a:cs charset="0" panose="02020603050405020304" pitchFamily="18" typeface="Times New Roman"/>
              </a:rPr>
              <a:t>поняття</a:t>
            </a:r>
            <a:r>
              <a:rPr altLang="ru-RU" dirty="0" lang="ru-RU" smtClean="0" sz="1400">
                <a:latin charset="0" pitchFamily="34" typeface="Arial Narrow"/>
                <a:cs charset="0" panose="02020603050405020304" pitchFamily="18" typeface="Times New Roman"/>
              </a:rPr>
              <a:t> «</a:t>
            </a:r>
            <a:r>
              <a:rPr altLang="ru-RU" b="1" dirty="0" err="1" lang="ru-RU" smtClean="0" sz="1400">
                <a:latin charset="0" pitchFamily="34" typeface="Arial Narrow"/>
                <a:cs charset="0" panose="02020603050405020304" pitchFamily="18" typeface="Times New Roman"/>
              </a:rPr>
              <a:t>шлюб</a:t>
            </a:r>
            <a:r>
              <a:rPr altLang="ru-RU" dirty="0" lang="ru-RU" smtClean="0" sz="1400">
                <a:latin charset="0" pitchFamily="34" typeface="Arial Narrow"/>
                <a:cs charset="0" panose="02020603050405020304" pitchFamily="18" typeface="Times New Roman"/>
              </a:rPr>
              <a:t>». </a:t>
            </a:r>
            <a:endParaRPr altLang="ru-RU" dirty="0" lang="ru-RU" sz="1400">
              <a:latin charset="0" pitchFamily="34" typeface="Arial Narrow"/>
            </a:endParaRPr>
          </a:p>
        </p:txBody>
      </p:sp>
      <p:cxnSp>
        <p:nvCxnSpPr>
          <p:cNvPr id="19" name="Прямая соединительная линия 18"/>
          <p:cNvCxnSpPr/>
          <p:nvPr/>
        </p:nvCxnSpPr>
        <p:spPr>
          <a:xfrm>
            <a:off x="179512" y="4583334"/>
            <a:ext cx="4523044" cy="2115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3075" name="Picture 3"/>
          <p:cNvPicPr>
            <a:picLocks noChangeArrowheads="1" noChangeAspect="1"/>
          </p:cNvPicPr>
          <p:nvPr/>
        </p:nvPicPr>
        <p:blipFill rotWithShape="1">
          <a:blip r:embed="rId6">
            <a:extLst>
              <a:ext uri="{28A0092B-C50C-407E-A947-70E740481C1C}">
                <a14:useLocalDpi xmlns:a14="http://schemas.microsoft.com/office/drawing/2010/main" val="0"/>
              </a:ext>
            </a:extLst>
          </a:blip>
          <a:srcRect b="8036"/>
          <a:stretch/>
        </p:blipFill>
        <p:spPr>
          <a:xfrm>
            <a:off x="6804248" y="4935888"/>
            <a:ext cx="1398606" cy="185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Tree>
  </p:cSld>
  <p:clrMapOvr>
    <a:masterClrMapping/>
  </p:clrMapOvr>
  <p:timing>
    <p:tnLst>
      <p:par>
        <p:cTn dur="indefinite" id="1" nodeType="tmRoot" restart="never"/>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11760336_1053069248051324_963746003736345288_n" id="29698" name="Picture 2"/>
          <p:cNvPicPr>
            <a:picLocks noChangeArrowheads="1" noChangeAspect="1"/>
          </p:cNvPicPr>
          <p:nvPr/>
        </p:nvPicPr>
        <p:blipFill>
          <a:blip cstate="print" r:embed="rId2"/>
          <a:srcRect b="631" l="11032" r="11032" t="7794"/>
          <a:stretch>
            <a:fillRect/>
          </a:stretch>
        </p:blipFill>
        <p:spPr>
          <a:xfrm>
            <a:off x="5536626" y="116632"/>
            <a:ext cx="3401229" cy="2664296"/>
          </a:xfrm>
          <a:prstGeom prst="rect">
            <a:avLst/>
          </a:prstGeom>
          <a:noFill/>
        </p:spPr>
      </p:pic>
      <p:pic>
        <p:nvPicPr>
          <p:cNvPr id="4098" name="Picture 2"/>
          <p:cNvPicPr>
            <a:picLocks noChangeArrowheads="1" noChangeAspect="1"/>
          </p:cNvPicPr>
          <p:nvPr/>
        </p:nvPicPr>
        <p:blipFill>
          <a:blip cstate="print" r:embed="rId3">
            <a:extLst>
              <a:ext uri="{28A0092B-C50C-407E-A947-70E740481C1C}">
                <a14:useLocalDpi xmlns:a14="http://schemas.microsoft.com/office/drawing/2010/main" val="0"/>
              </a:ext>
            </a:extLst>
          </a:blip>
          <a:srcRect/>
          <a:stretch>
            <a:fillRect/>
          </a:stretch>
        </p:blipFill>
        <p:spPr>
          <a:xfrm>
            <a:off x="6372200" y="4049330"/>
            <a:ext cx="2567186" cy="2567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pic>
        <p:nvPicPr>
          <p:cNvPr descr="D:\Дудник\титулка.jpg" id="4099" name="Picture 3"/>
          <p:cNvPicPr>
            <a:picLocks noChangeArrowheads="1" noChangeAspect="1"/>
          </p:cNvPicPr>
          <p:nvPr/>
        </p:nvPicPr>
        <p:blipFill>
          <a:blip cstate="print" r:embed="rId4">
            <a:extLst>
              <a:ext uri="{28A0092B-C50C-407E-A947-70E740481C1C}">
                <a14:useLocalDpi xmlns:a14="http://schemas.microsoft.com/office/drawing/2010/main" val="0"/>
              </a:ext>
            </a:extLst>
          </a:blip>
          <a:srcRect/>
          <a:stretch>
            <a:fillRect/>
          </a:stretch>
        </p:blipFill>
        <p:spPr>
          <a:xfrm>
            <a:off x="1619672" y="9238"/>
            <a:ext cx="3916954" cy="684876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a:spLocks noChangeArrowheads="1"/>
          </p:cNvSpPr>
          <p:nvPr/>
        </p:nvSpPr>
        <p:spPr>
          <a:xfrm>
            <a:off x="179512" y="5589240"/>
            <a:ext cx="6084168" cy="954107"/>
          </a:xfrm>
          <a:prstGeom prst="rect">
            <a:avLst/>
          </a:prstGeom>
          <a:solidFill>
            <a:srgbClr val="FFFFFF"/>
          </a:solidFill>
          <a:ln w="9525">
            <a:noFill/>
            <a:miter lim="800000"/>
            <a:headEnd/>
            <a:tailEnd/>
          </a:ln>
          <a:effectLst/>
        </p:spPr>
        <p:txBody>
          <a:bodyPr anchor="ctr" anchorCtr="0" bIns="45720" compatLnSpc="1" lIns="91440" numCol="1" rIns="91440" tIns="45720" vert="horz" wrap="square">
            <a:prstTxWarp prst="textNoShape">
              <a:avLst/>
            </a:prstTxWarp>
            <a:spAutoFit/>
          </a:bodyPr>
          <a:lstStyle/>
          <a:p>
            <a:pPr algn="just" defTabSz="914400" eaLnBrk="1" fontAlgn="base" hangingPunct="1" indent="90488" latinLnBrk="0" lvl="0" marL="0" marR="0" rtl="0">
              <a:lnSpc>
                <a:spcPct val="100000"/>
              </a:lnSpc>
              <a:spcBef>
                <a:spcPct val="0"/>
              </a:spcBef>
              <a:spcAft>
                <a:spcPct val="0"/>
              </a:spcAft>
              <a:buClrTx/>
              <a:buSzTx/>
              <a:buFontTx/>
              <a:buNone/>
              <a:tabLst/>
            </a:pPr>
            <a:r>
              <a:rPr altLang="uk-UA" b="0" baseline="0" cap="none" dirty="0" i="0" kumimoji="0" lang="uk-UA" normalizeH="0" smtClean="0" strike="noStrike" sz="1400" u="none">
                <a:ln>
                  <a:noFill/>
                </a:ln>
                <a:solidFill>
                  <a:srgbClr val="000000"/>
                </a:solidFill>
                <a:effectLst/>
                <a:latin charset="0" pitchFamily="34" typeface="Arial"/>
                <a:ea charset="0" pitchFamily="18" typeface="Times New Roman"/>
                <a:cs charset="0" pitchFamily="34" typeface="Arial"/>
              </a:rPr>
              <a:t>"Не добре чоловікові бути самому; сотворю йому поміч, відповідну для нього" (Бут. 2, 18).</a:t>
            </a:r>
            <a:endParaRPr altLang="ru-RU" b="0" baseline="0" cap="none" dirty="0" i="0" kumimoji="0" lang="ru-RU" normalizeH="0" smtClean="0" strike="noStrike" sz="800" u="none">
              <a:ln>
                <a:noFill/>
              </a:ln>
              <a:solidFill>
                <a:schemeClr val="tx1"/>
              </a:solidFill>
              <a:effectLst/>
              <a:latin charset="0" pitchFamily="34" typeface="Arial"/>
              <a:cs charset="0" pitchFamily="34" typeface="Arial"/>
            </a:endParaRPr>
          </a:p>
          <a:p>
            <a:pPr algn="just" defTabSz="914400" eaLnBrk="0" fontAlgn="base" hangingPunct="0" indent="90488" latinLnBrk="0" lvl="0" marL="0" marR="0" rtl="0">
              <a:lnSpc>
                <a:spcPct val="100000"/>
              </a:lnSpc>
              <a:spcBef>
                <a:spcPct val="0"/>
              </a:spcBef>
              <a:spcAft>
                <a:spcPct val="0"/>
              </a:spcAft>
              <a:buClrTx/>
              <a:buSzTx/>
              <a:buFontTx/>
              <a:buNone/>
              <a:tabLst/>
            </a:pPr>
            <a:r>
              <a:rPr altLang="uk-UA" b="0" baseline="0" cap="none" dirty="0" i="0" kumimoji="0" lang="uk-UA" normalizeH="0" smtClean="0" strike="noStrike" sz="1400" u="none">
                <a:ln>
                  <a:noFill/>
                </a:ln>
                <a:solidFill>
                  <a:srgbClr val="000000"/>
                </a:solidFill>
                <a:effectLst/>
                <a:latin charset="0" pitchFamily="34" typeface="Arial"/>
                <a:ea charset="0" pitchFamily="18" typeface="Times New Roman"/>
                <a:cs charset="0" pitchFamily="34" typeface="Arial"/>
              </a:rPr>
              <a:t>«…нехай кожен муж має дружину свою, і кожна жінка має свого чоловіка» (Кор. 7:2).</a:t>
            </a:r>
            <a:endParaRPr altLang="uk-UA" b="0" baseline="0" cap="none" dirty="0" i="0" kumimoji="0" lang="uk-UA" normalizeH="0" smtClean="0" strike="noStrike" sz="1800" u="none">
              <a:ln>
                <a:noFill/>
              </a:ln>
              <a:solidFill>
                <a:schemeClr val="tx1"/>
              </a:solidFill>
              <a:effectLst/>
              <a:latin charset="0" pitchFamily="34" typeface="Arial"/>
              <a:cs charset="0" pitchFamily="34" typeface="Arial"/>
            </a:endParaRPr>
          </a:p>
        </p:txBody>
      </p:sp>
      <p:sp>
        <p:nvSpPr>
          <p:cNvPr id="10" name="Прямоугольник 9"/>
          <p:cNvSpPr/>
          <p:nvPr/>
        </p:nvSpPr>
        <p:spPr>
          <a:xfrm>
            <a:off x="179512" y="260648"/>
            <a:ext cx="4572000" cy="830997"/>
          </a:xfrm>
          <a:prstGeom prst="rect">
            <a:avLst/>
          </a:prstGeom>
          <a:solidFill>
            <a:schemeClr val="bg1"/>
          </a:solidFill>
        </p:spPr>
        <p:txBody>
          <a:bodyPr numCol="1">
            <a:spAutoFit/>
          </a:bodyPr>
          <a:lstStyle/>
          <a:p>
            <a:r>
              <a:rPr altLang="uk-UA" dirty="0" i="1" lang="uk-UA" smtClean="0" sz="1600">
                <a:latin charset="0" pitchFamily="34" typeface="Arial Narrow"/>
              </a:rPr>
              <a:t>Родина, котра Богом сильна, </a:t>
            </a:r>
            <a:br>
              <a:rPr altLang="uk-UA" dirty="0" i="1" lang="uk-UA" smtClean="0" sz="1600">
                <a:latin charset="0" pitchFamily="34" typeface="Arial Narrow"/>
              </a:rPr>
            </a:br>
            <a:r>
              <a:rPr altLang="uk-UA" dirty="0" i="1" lang="uk-UA" smtClean="0" sz="1600">
                <a:latin charset="0" pitchFamily="34" typeface="Arial Narrow"/>
              </a:rPr>
              <a:t>стає силою людини і всього народу.</a:t>
            </a:r>
            <a:br>
              <a:rPr altLang="uk-UA" dirty="0" i="1" lang="uk-UA" smtClean="0" sz="1600">
                <a:latin charset="0" pitchFamily="34" typeface="Arial Narrow"/>
              </a:rPr>
            </a:br>
            <a:r>
              <a:rPr altLang="uk-UA" dirty="0" i="1" lang="uk-UA" smtClean="0" sz="1600">
                <a:latin charset="0" pitchFamily="34" typeface="Arial Narrow"/>
              </a:rPr>
              <a:t>                                                    Іван Павло ІІ</a:t>
            </a:r>
            <a:endParaRPr altLang="ru-RU" dirty="0" lang="ru-RU" sz="1600">
              <a:latin charset="0" pitchFamily="34" typeface="Arial Narrow"/>
            </a:endParaRPr>
          </a:p>
        </p:txBody>
      </p:sp>
      <p:sp>
        <p:nvSpPr>
          <p:cNvPr id="11" name="Прямоугольник 10"/>
          <p:cNvSpPr/>
          <p:nvPr/>
        </p:nvSpPr>
        <p:spPr>
          <a:xfrm>
            <a:off x="179512" y="1844824"/>
            <a:ext cx="4572000" cy="3416320"/>
          </a:xfrm>
          <a:prstGeom prst="rect">
            <a:avLst/>
          </a:prstGeom>
        </p:spPr>
        <p:txBody>
          <a:bodyPr numCol="1">
            <a:spAutoFit/>
          </a:bodyPr>
          <a:lstStyle/>
          <a:p>
            <a:pPr algn="just" fontAlgn="base"/>
            <a:r>
              <a:rPr altLang="ru-RU" b="1" dirty="0" err="1" lang="ru-RU" smtClean="0">
                <a:latin charset="0" pitchFamily="34" typeface="Arial Narrow"/>
              </a:rPr>
              <a:t>Що</a:t>
            </a:r>
            <a:r>
              <a:rPr altLang="ru-RU" b="1" dirty="0" lang="ru-RU" smtClean="0">
                <a:latin charset="0" pitchFamily="34" typeface="Arial Narrow"/>
              </a:rPr>
              <a:t> </a:t>
            </a:r>
            <a:r>
              <a:rPr altLang="ru-RU" b="1" dirty="0" err="1" lang="ru-RU" smtClean="0">
                <a:latin charset="0" pitchFamily="34" typeface="Arial Narrow"/>
              </a:rPr>
              <a:t>таке</a:t>
            </a:r>
            <a:r>
              <a:rPr altLang="ru-RU" b="1" dirty="0" lang="ru-RU" smtClean="0">
                <a:latin charset="0" pitchFamily="34" typeface="Arial Narrow"/>
              </a:rPr>
              <a:t> </a:t>
            </a:r>
            <a:r>
              <a:rPr altLang="ru-RU" b="1" dirty="0" err="1" lang="ru-RU" smtClean="0">
                <a:latin charset="0" pitchFamily="34" typeface="Arial Narrow"/>
              </a:rPr>
              <a:t>вінчання</a:t>
            </a:r>
            <a:r>
              <a:rPr altLang="ru-RU" b="1" dirty="0" lang="ru-RU" smtClean="0">
                <a:latin charset="0" pitchFamily="34" typeface="Arial Narrow"/>
              </a:rPr>
              <a:t>?</a:t>
            </a:r>
          </a:p>
          <a:p>
            <a:pPr algn="just" fontAlgn="base"/>
            <a:r>
              <a:rPr altLang="ru-RU" dirty="0" err="1" lang="ru-RU" smtClean="0">
                <a:latin charset="0" pitchFamily="34" typeface="Arial Narrow"/>
              </a:rPr>
              <a:t>Таїнство</a:t>
            </a:r>
            <a:r>
              <a:rPr altLang="ru-RU" dirty="0" lang="ru-RU" smtClean="0">
                <a:latin charset="0" pitchFamily="34" typeface="Arial Narrow"/>
              </a:rPr>
              <a:t> </a:t>
            </a:r>
            <a:r>
              <a:rPr altLang="ru-RU" dirty="0" err="1" lang="ru-RU" smtClean="0">
                <a:latin charset="0" pitchFamily="34" typeface="Arial Narrow"/>
              </a:rPr>
              <a:t>шлюбу</a:t>
            </a:r>
            <a:r>
              <a:rPr altLang="ru-RU" dirty="0" lang="ru-RU" smtClean="0">
                <a:latin charset="0" pitchFamily="34" typeface="Arial Narrow"/>
              </a:rPr>
              <a:t>, яке </a:t>
            </a:r>
            <a:r>
              <a:rPr altLang="ru-RU" dirty="0" err="1" lang="ru-RU" smtClean="0">
                <a:latin charset="0" pitchFamily="34" typeface="Arial Narrow"/>
              </a:rPr>
              <a:t>частіше</a:t>
            </a:r>
            <a:r>
              <a:rPr altLang="ru-RU" dirty="0" lang="ru-RU" smtClean="0">
                <a:latin charset="0" pitchFamily="34" typeface="Arial Narrow"/>
              </a:rPr>
              <a:t> за все </a:t>
            </a:r>
            <a:r>
              <a:rPr altLang="ru-RU" dirty="0" err="1" lang="ru-RU" smtClean="0">
                <a:latin charset="0" pitchFamily="34" typeface="Arial Narrow"/>
              </a:rPr>
              <a:t>називають</a:t>
            </a:r>
            <a:r>
              <a:rPr altLang="ru-RU" dirty="0" lang="ru-RU" smtClean="0">
                <a:latin charset="0" pitchFamily="34" typeface="Arial Narrow"/>
              </a:rPr>
              <a:t> просто </a:t>
            </a:r>
            <a:r>
              <a:rPr altLang="ru-RU" dirty="0" err="1" lang="ru-RU" smtClean="0">
                <a:latin charset="0" pitchFamily="34" typeface="Arial Narrow"/>
              </a:rPr>
              <a:t>вінчанням</a:t>
            </a:r>
            <a:r>
              <a:rPr altLang="ru-RU" dirty="0" lang="ru-RU" smtClean="0">
                <a:latin charset="0" pitchFamily="34" typeface="Arial Narrow"/>
              </a:rPr>
              <a:t>, – </a:t>
            </a:r>
            <a:r>
              <a:rPr altLang="ru-RU" dirty="0" err="1" lang="ru-RU" smtClean="0">
                <a:latin charset="0" pitchFamily="34" typeface="Arial Narrow"/>
              </a:rPr>
              <a:t>це</a:t>
            </a:r>
            <a:r>
              <a:rPr altLang="ru-RU" dirty="0" lang="ru-RU" smtClean="0">
                <a:latin charset="0" pitchFamily="34" typeface="Arial Narrow"/>
              </a:rPr>
              <a:t> </a:t>
            </a:r>
            <a:r>
              <a:rPr altLang="ru-RU" dirty="0" err="1" lang="ru-RU" smtClean="0">
                <a:latin charset="0" pitchFamily="34" typeface="Arial Narrow"/>
              </a:rPr>
              <a:t>благословення</a:t>
            </a:r>
            <a:r>
              <a:rPr altLang="ru-RU" dirty="0" lang="ru-RU" smtClean="0">
                <a:latin charset="0" pitchFamily="34" typeface="Arial Narrow"/>
              </a:rPr>
              <a:t> </a:t>
            </a:r>
            <a:r>
              <a:rPr altLang="ru-RU" dirty="0" err="1" lang="ru-RU" smtClean="0">
                <a:latin charset="0" pitchFamily="34" typeface="Arial Narrow"/>
              </a:rPr>
              <a:t>нареченого</a:t>
            </a:r>
            <a:r>
              <a:rPr altLang="ru-RU" dirty="0" lang="ru-RU" smtClean="0">
                <a:latin charset="0" pitchFamily="34" typeface="Arial Narrow"/>
              </a:rPr>
              <a:t> та </a:t>
            </a:r>
            <a:r>
              <a:rPr altLang="ru-RU" dirty="0" err="1" lang="ru-RU" smtClean="0">
                <a:latin charset="0" pitchFamily="34" typeface="Arial Narrow"/>
              </a:rPr>
              <a:t>нареченої</a:t>
            </a:r>
            <a:r>
              <a:rPr altLang="ru-RU" dirty="0" lang="ru-RU" smtClean="0">
                <a:latin charset="0" pitchFamily="34" typeface="Arial Narrow"/>
              </a:rPr>
              <a:t> (</a:t>
            </a:r>
            <a:r>
              <a:rPr altLang="ru-RU" dirty="0" err="1" lang="ru-RU" smtClean="0">
                <a:latin charset="0" pitchFamily="34" typeface="Arial Narrow"/>
              </a:rPr>
              <a:t>чоловіка</a:t>
            </a:r>
            <a:r>
              <a:rPr altLang="ru-RU" dirty="0" lang="ru-RU" smtClean="0">
                <a:latin charset="0" pitchFamily="34" typeface="Arial Narrow"/>
              </a:rPr>
              <a:t> </a:t>
            </a:r>
            <a:r>
              <a:rPr altLang="ru-RU" dirty="0" err="1" lang="ru-RU" smtClean="0">
                <a:latin charset="0" pitchFamily="34" typeface="Arial Narrow"/>
              </a:rPr>
              <a:t>і</a:t>
            </a:r>
            <a:r>
              <a:rPr altLang="ru-RU" dirty="0" lang="ru-RU" smtClean="0">
                <a:latin charset="0" pitchFamily="34" typeface="Arial Narrow"/>
              </a:rPr>
              <a:t> </a:t>
            </a:r>
            <a:r>
              <a:rPr altLang="ru-RU" dirty="0" err="1" lang="ru-RU" smtClean="0">
                <a:latin charset="0" pitchFamily="34" typeface="Arial Narrow"/>
              </a:rPr>
              <a:t>дружини</a:t>
            </a:r>
            <a:r>
              <a:rPr altLang="ru-RU" dirty="0" lang="ru-RU" smtClean="0">
                <a:latin charset="0" pitchFamily="34" typeface="Arial Narrow"/>
              </a:rPr>
              <a:t>) за </a:t>
            </a:r>
            <a:r>
              <a:rPr altLang="ru-RU" dirty="0" err="1" lang="ru-RU" smtClean="0">
                <a:latin charset="0" pitchFamily="34" typeface="Arial Narrow"/>
              </a:rPr>
              <a:t>їх</a:t>
            </a:r>
            <a:r>
              <a:rPr altLang="ru-RU" dirty="0" lang="ru-RU" smtClean="0">
                <a:latin charset="0" pitchFamily="34" typeface="Arial Narrow"/>
              </a:rPr>
              <a:t> </a:t>
            </a:r>
            <a:r>
              <a:rPr altLang="ru-RU" dirty="0" err="1" lang="ru-RU" smtClean="0">
                <a:latin charset="0" pitchFamily="34" typeface="Arial Narrow"/>
              </a:rPr>
              <a:t>добровільною</a:t>
            </a:r>
            <a:r>
              <a:rPr altLang="ru-RU" dirty="0" lang="ru-RU" smtClean="0">
                <a:latin charset="0" pitchFamily="34" typeface="Arial Narrow"/>
              </a:rPr>
              <a:t> </a:t>
            </a:r>
            <a:r>
              <a:rPr altLang="ru-RU" dirty="0" err="1" lang="ru-RU" smtClean="0">
                <a:latin charset="0" pitchFamily="34" typeface="Arial Narrow"/>
              </a:rPr>
              <a:t>згодою</a:t>
            </a:r>
            <a:r>
              <a:rPr altLang="ru-RU" dirty="0" lang="ru-RU" smtClean="0">
                <a:latin charset="0" pitchFamily="34" typeface="Arial Narrow"/>
              </a:rPr>
              <a:t> на </a:t>
            </a:r>
            <a:r>
              <a:rPr altLang="ru-RU" dirty="0" err="1" lang="ru-RU" smtClean="0">
                <a:latin charset="0" pitchFamily="34" typeface="Arial Narrow"/>
              </a:rPr>
              <a:t>подружнє</a:t>
            </a:r>
            <a:r>
              <a:rPr altLang="ru-RU" dirty="0" lang="ru-RU" smtClean="0">
                <a:latin charset="0" pitchFamily="34" typeface="Arial Narrow"/>
              </a:rPr>
              <a:t> </a:t>
            </a:r>
            <a:r>
              <a:rPr altLang="ru-RU" dirty="0" err="1" lang="ru-RU" smtClean="0">
                <a:latin charset="0" pitchFamily="34" typeface="Arial Narrow"/>
              </a:rPr>
              <a:t>життя</a:t>
            </a:r>
            <a:r>
              <a:rPr altLang="ru-RU" dirty="0" lang="ru-RU" smtClean="0">
                <a:latin charset="0" pitchFamily="34" typeface="Arial Narrow"/>
              </a:rPr>
              <a:t>, де </a:t>
            </a:r>
            <a:r>
              <a:rPr altLang="ru-RU" dirty="0" err="1" lang="ru-RU" smtClean="0">
                <a:latin charset="0" pitchFamily="34" typeface="Arial Narrow"/>
              </a:rPr>
              <a:t>подається</a:t>
            </a:r>
            <a:r>
              <a:rPr altLang="ru-RU" dirty="0" lang="ru-RU" smtClean="0">
                <a:latin charset="0" pitchFamily="34" typeface="Arial Narrow"/>
              </a:rPr>
              <a:t> благодать </a:t>
            </a:r>
            <a:r>
              <a:rPr altLang="ru-RU" dirty="0" err="1" lang="ru-RU" smtClean="0">
                <a:latin charset="0" pitchFamily="34" typeface="Arial Narrow"/>
              </a:rPr>
              <a:t>Божа</a:t>
            </a:r>
            <a:r>
              <a:rPr altLang="ru-RU" dirty="0" lang="ru-RU" smtClean="0">
                <a:latin charset="0" pitchFamily="34" typeface="Arial Narrow"/>
              </a:rPr>
              <a:t> для </a:t>
            </a:r>
            <a:r>
              <a:rPr altLang="ru-RU" dirty="0" err="1" lang="ru-RU" smtClean="0">
                <a:latin charset="0" pitchFamily="34" typeface="Arial Narrow"/>
              </a:rPr>
              <a:t>взаємної</a:t>
            </a:r>
            <a:r>
              <a:rPr altLang="ru-RU" dirty="0" lang="ru-RU" smtClean="0">
                <a:latin charset="0" pitchFamily="34" typeface="Arial Narrow"/>
              </a:rPr>
              <a:t> </a:t>
            </a:r>
            <a:r>
              <a:rPr altLang="ru-RU" dirty="0" err="1" lang="ru-RU" smtClean="0">
                <a:latin charset="0" pitchFamily="34" typeface="Arial Narrow"/>
              </a:rPr>
              <a:t>допомоги</a:t>
            </a:r>
            <a:r>
              <a:rPr altLang="ru-RU" dirty="0" lang="ru-RU" smtClean="0">
                <a:latin charset="0" pitchFamily="34" typeface="Arial Narrow"/>
              </a:rPr>
              <a:t> та </a:t>
            </a:r>
            <a:r>
              <a:rPr altLang="ru-RU" dirty="0" err="1" lang="ru-RU" smtClean="0">
                <a:latin charset="0" pitchFamily="34" typeface="Arial Narrow"/>
              </a:rPr>
              <a:t>однодушності</a:t>
            </a:r>
            <a:r>
              <a:rPr altLang="ru-RU" dirty="0" lang="ru-RU" smtClean="0">
                <a:latin charset="0" pitchFamily="34" typeface="Arial Narrow"/>
              </a:rPr>
              <a:t>, а </a:t>
            </a:r>
            <a:r>
              <a:rPr altLang="ru-RU" dirty="0" err="1" lang="ru-RU" smtClean="0">
                <a:latin charset="0" pitchFamily="34" typeface="Arial Narrow"/>
              </a:rPr>
              <a:t>також</a:t>
            </a:r>
            <a:r>
              <a:rPr altLang="ru-RU" dirty="0" lang="ru-RU" smtClean="0">
                <a:latin charset="0" pitchFamily="34" typeface="Arial Narrow"/>
              </a:rPr>
              <a:t> для благословенного </a:t>
            </a:r>
            <a:r>
              <a:rPr altLang="ru-RU" dirty="0" err="1" lang="ru-RU" smtClean="0">
                <a:latin charset="0" pitchFamily="34" typeface="Arial Narrow"/>
              </a:rPr>
              <a:t>народження</a:t>
            </a:r>
            <a:r>
              <a:rPr altLang="ru-RU" dirty="0" lang="ru-RU" smtClean="0">
                <a:latin charset="0" pitchFamily="34" typeface="Arial Narrow"/>
              </a:rPr>
              <a:t> та </a:t>
            </a:r>
            <a:r>
              <a:rPr altLang="ru-RU" dirty="0" err="1" lang="ru-RU" smtClean="0">
                <a:latin charset="0" pitchFamily="34" typeface="Arial Narrow"/>
              </a:rPr>
              <a:t>християнського</a:t>
            </a:r>
            <a:r>
              <a:rPr altLang="ru-RU" dirty="0" lang="ru-RU" smtClean="0">
                <a:latin charset="0" pitchFamily="34" typeface="Arial Narrow"/>
              </a:rPr>
              <a:t> </a:t>
            </a:r>
            <a:r>
              <a:rPr altLang="ru-RU" dirty="0" err="1" lang="ru-RU" smtClean="0">
                <a:latin charset="0" pitchFamily="34" typeface="Arial Narrow"/>
              </a:rPr>
              <a:t>виховання</a:t>
            </a:r>
            <a:r>
              <a:rPr altLang="ru-RU" dirty="0" lang="ru-RU" smtClean="0">
                <a:latin charset="0" pitchFamily="34" typeface="Arial Narrow"/>
              </a:rPr>
              <a:t> </a:t>
            </a:r>
            <a:r>
              <a:rPr altLang="ru-RU" dirty="0" err="1" lang="ru-RU" smtClean="0">
                <a:latin charset="0" pitchFamily="34" typeface="Arial Narrow"/>
              </a:rPr>
              <a:t>дітей</a:t>
            </a:r>
            <a:r>
              <a:rPr altLang="ru-RU" dirty="0" lang="ru-RU" smtClean="0">
                <a:latin charset="0" pitchFamily="34" typeface="Arial Narrow"/>
              </a:rPr>
              <a:t>. </a:t>
            </a:r>
            <a:r>
              <a:rPr altLang="ru-RU" dirty="0" err="1" lang="ru-RU" smtClean="0">
                <a:latin charset="0" pitchFamily="34" typeface="Arial Narrow"/>
              </a:rPr>
              <a:t>Вступаючі</a:t>
            </a:r>
            <a:r>
              <a:rPr altLang="ru-RU" dirty="0" lang="ru-RU" smtClean="0">
                <a:latin charset="0" pitchFamily="34" typeface="Arial Narrow"/>
              </a:rPr>
              <a:t> у </a:t>
            </a:r>
            <a:r>
              <a:rPr altLang="ru-RU" dirty="0" err="1" lang="ru-RU" smtClean="0">
                <a:latin charset="0" pitchFamily="34" typeface="Arial Narrow"/>
              </a:rPr>
              <a:t>шлюб</a:t>
            </a:r>
            <a:r>
              <a:rPr altLang="ru-RU" dirty="0" lang="ru-RU" smtClean="0">
                <a:latin charset="0" pitchFamily="34" typeface="Arial Narrow"/>
              </a:rPr>
              <a:t>, </a:t>
            </a:r>
            <a:r>
              <a:rPr altLang="ru-RU" dirty="0" err="1" lang="ru-RU" smtClean="0">
                <a:latin charset="0" pitchFamily="34" typeface="Arial Narrow"/>
              </a:rPr>
              <a:t>чоловік</a:t>
            </a:r>
            <a:r>
              <a:rPr altLang="ru-RU" dirty="0" lang="ru-RU" smtClean="0">
                <a:latin charset="0" pitchFamily="34" typeface="Arial Narrow"/>
              </a:rPr>
              <a:t> </a:t>
            </a:r>
            <a:r>
              <a:rPr altLang="ru-RU" dirty="0" err="1" lang="ru-RU" smtClean="0">
                <a:latin charset="0" pitchFamily="34" typeface="Arial Narrow"/>
              </a:rPr>
              <a:t>і</a:t>
            </a:r>
            <a:r>
              <a:rPr altLang="ru-RU" dirty="0" lang="ru-RU" smtClean="0">
                <a:latin charset="0" pitchFamily="34" typeface="Arial Narrow"/>
              </a:rPr>
              <a:t> </a:t>
            </a:r>
            <a:r>
              <a:rPr altLang="ru-RU" dirty="0" err="1" lang="ru-RU" smtClean="0">
                <a:latin charset="0" pitchFamily="34" typeface="Arial Narrow"/>
              </a:rPr>
              <a:t>жінка</a:t>
            </a:r>
            <a:r>
              <a:rPr altLang="ru-RU" dirty="0" lang="ru-RU" smtClean="0">
                <a:latin charset="0" pitchFamily="34" typeface="Arial Narrow"/>
              </a:rPr>
              <a:t> перед Богом </a:t>
            </a:r>
            <a:r>
              <a:rPr altLang="ru-RU" dirty="0" err="1" lang="ru-RU" smtClean="0">
                <a:latin charset="0" pitchFamily="34" typeface="Arial Narrow"/>
              </a:rPr>
              <a:t>обіцяють</a:t>
            </a:r>
            <a:r>
              <a:rPr altLang="ru-RU" dirty="0" lang="ru-RU" smtClean="0">
                <a:latin charset="0" pitchFamily="34" typeface="Arial Narrow"/>
              </a:rPr>
              <a:t> </a:t>
            </a:r>
            <a:r>
              <a:rPr altLang="ru-RU" dirty="0" err="1" lang="ru-RU" smtClean="0">
                <a:latin charset="0" pitchFamily="34" typeface="Arial Narrow"/>
              </a:rPr>
              <a:t>одне</a:t>
            </a:r>
            <a:r>
              <a:rPr altLang="ru-RU" dirty="0" lang="ru-RU" smtClean="0">
                <a:latin charset="0" pitchFamily="34" typeface="Arial Narrow"/>
              </a:rPr>
              <a:t> одному </a:t>
            </a:r>
            <a:r>
              <a:rPr altLang="ru-RU" dirty="0" err="1" lang="ru-RU" smtClean="0">
                <a:latin charset="0" pitchFamily="34" typeface="Arial Narrow"/>
              </a:rPr>
              <a:t>любов</a:t>
            </a:r>
            <a:r>
              <a:rPr altLang="ru-RU" dirty="0" lang="ru-RU" smtClean="0">
                <a:latin charset="0" pitchFamily="34" typeface="Arial Narrow"/>
              </a:rPr>
              <a:t>, </a:t>
            </a:r>
            <a:r>
              <a:rPr altLang="ru-RU" dirty="0" err="1" lang="ru-RU" smtClean="0">
                <a:latin charset="0" pitchFamily="34" typeface="Arial Narrow"/>
              </a:rPr>
              <a:t>вірність</a:t>
            </a:r>
            <a:r>
              <a:rPr altLang="ru-RU" dirty="0" lang="ru-RU" smtClean="0">
                <a:latin charset="0" pitchFamily="34" typeface="Arial Narrow"/>
              </a:rPr>
              <a:t> та </a:t>
            </a:r>
            <a:r>
              <a:rPr altLang="ru-RU" dirty="0" err="1" lang="ru-RU" smtClean="0">
                <a:latin charset="0" pitchFamily="34" typeface="Arial Narrow"/>
              </a:rPr>
              <a:t>чесність</a:t>
            </a:r>
            <a:r>
              <a:rPr altLang="ru-RU" dirty="0" lang="ru-RU" smtClean="0">
                <a:latin charset="0" pitchFamily="34" typeface="Arial Narrow"/>
              </a:rPr>
              <a:t> </a:t>
            </a:r>
            <a:r>
              <a:rPr altLang="ru-RU" dirty="0" err="1" lang="ru-RU" smtClean="0">
                <a:latin charset="0" pitchFamily="34" typeface="Arial Narrow"/>
              </a:rPr>
              <a:t>подружню</a:t>
            </a:r>
            <a:r>
              <a:rPr altLang="ru-RU" dirty="0" lang="ru-RU" smtClean="0">
                <a:latin charset="0" pitchFamily="34" typeface="Arial Narrow"/>
              </a:rPr>
              <a:t> </a:t>
            </a:r>
            <a:r>
              <a:rPr altLang="ru-RU" dirty="0" err="1" lang="ru-RU" smtClean="0">
                <a:latin charset="0" pitchFamily="34" typeface="Arial Narrow"/>
              </a:rPr>
              <a:t>впродовж</a:t>
            </a:r>
            <a:r>
              <a:rPr altLang="ru-RU" dirty="0" lang="ru-RU" smtClean="0">
                <a:latin charset="0" pitchFamily="34" typeface="Arial Narrow"/>
              </a:rPr>
              <a:t> </a:t>
            </a:r>
            <a:r>
              <a:rPr altLang="ru-RU" dirty="0" err="1" lang="ru-RU" smtClean="0">
                <a:latin charset="0" pitchFamily="34" typeface="Arial Narrow"/>
              </a:rPr>
              <a:t>усього</a:t>
            </a:r>
            <a:r>
              <a:rPr altLang="ru-RU" dirty="0" lang="ru-RU" smtClean="0">
                <a:latin charset="0" pitchFamily="34" typeface="Arial Narrow"/>
              </a:rPr>
              <a:t> </a:t>
            </a:r>
            <a:r>
              <a:rPr altLang="ru-RU" dirty="0" err="1" lang="ru-RU" smtClean="0">
                <a:latin charset="0" pitchFamily="34" typeface="Arial Narrow"/>
              </a:rPr>
              <a:t>життя</a:t>
            </a:r>
            <a:r>
              <a:rPr altLang="ru-RU" dirty="0" lang="ru-RU" smtClean="0">
                <a:latin charset="0" pitchFamily="34" typeface="Arial Narrow"/>
              </a:rPr>
              <a:t>.</a:t>
            </a:r>
            <a:endParaRPr altLang="ru-RU" dirty="0" lang="ru-RU">
              <a:latin charset="0" pitchFamily="34" typeface="Arial Narrow"/>
            </a:endParaRPr>
          </a:p>
        </p:txBody>
      </p:sp>
      <p:sp>
        <p:nvSpPr>
          <p:cNvPr id="12" name="Прямоугольник 11"/>
          <p:cNvSpPr/>
          <p:nvPr/>
        </p:nvSpPr>
        <p:spPr>
          <a:xfrm>
            <a:off x="4923896" y="3183652"/>
            <a:ext cx="4202638" cy="738664"/>
          </a:xfrm>
          <a:prstGeom prst="rect">
            <a:avLst/>
          </a:prstGeom>
        </p:spPr>
        <p:txBody>
          <a:bodyPr numCol="1" wrap="square">
            <a:spAutoFit/>
          </a:bodyPr>
          <a:lstStyle/>
          <a:p>
            <a:pPr algn="just"/>
            <a:r>
              <a:rPr altLang="ru-RU" dirty="0" err="1" lang="ru-RU" smtClean="0" sz="1400">
                <a:latin charset="0" pitchFamily="34" typeface="Arial Narrow"/>
              </a:rPr>
              <a:t>Після</a:t>
            </a:r>
            <a:r>
              <a:rPr altLang="ru-RU" dirty="0" lang="ru-RU" smtClean="0" sz="1400">
                <a:latin charset="0" pitchFamily="34" typeface="Arial Narrow"/>
              </a:rPr>
              <a:t> </a:t>
            </a:r>
            <a:r>
              <a:rPr altLang="ru-RU" dirty="0" err="1" lang="ru-RU" smtClean="0" sz="1400">
                <a:latin charset="0" pitchFamily="34" typeface="Arial Narrow"/>
              </a:rPr>
              <a:t>створення</a:t>
            </a:r>
            <a:r>
              <a:rPr altLang="ru-RU" dirty="0" lang="ru-RU" smtClean="0" sz="1400">
                <a:latin charset="0" pitchFamily="34" typeface="Arial Narrow"/>
              </a:rPr>
              <a:t> Адама і </a:t>
            </a:r>
            <a:r>
              <a:rPr altLang="ru-RU" dirty="0" err="1" lang="ru-RU" smtClean="0" sz="1400">
                <a:latin charset="0" pitchFamily="34" typeface="Arial Narrow"/>
              </a:rPr>
              <a:t>Єви</a:t>
            </a:r>
            <a:r>
              <a:rPr altLang="ru-RU" dirty="0" lang="ru-RU" smtClean="0" sz="1400">
                <a:latin charset="0" pitchFamily="34" typeface="Arial Narrow"/>
              </a:rPr>
              <a:t> “благословив </a:t>
            </a:r>
            <a:r>
              <a:rPr altLang="ru-RU" dirty="0" err="1" lang="ru-RU" smtClean="0" sz="1400">
                <a:latin charset="0" pitchFamily="34" typeface="Arial Narrow"/>
              </a:rPr>
              <a:t>їх</a:t>
            </a:r>
            <a:r>
              <a:rPr altLang="ru-RU" dirty="0" lang="ru-RU" smtClean="0" sz="1400">
                <a:latin charset="0" pitchFamily="34" typeface="Arial Narrow"/>
              </a:rPr>
              <a:t> Бог і сказав </a:t>
            </a:r>
            <a:r>
              <a:rPr altLang="ru-RU" dirty="0" err="1" lang="ru-RU" smtClean="0" sz="1400">
                <a:latin charset="0" pitchFamily="34" typeface="Arial Narrow"/>
              </a:rPr>
              <a:t>їм</a:t>
            </a:r>
            <a:r>
              <a:rPr altLang="ru-RU" dirty="0" lang="ru-RU" smtClean="0" sz="1400">
                <a:latin charset="0" pitchFamily="34" typeface="Arial Narrow"/>
              </a:rPr>
              <a:t> Бог: </a:t>
            </a:r>
            <a:r>
              <a:rPr altLang="ru-RU" dirty="0" err="1" lang="ru-RU" smtClean="0" sz="1400">
                <a:latin charset="0" pitchFamily="34" typeface="Arial Narrow"/>
              </a:rPr>
              <a:t>плодіться</a:t>
            </a:r>
            <a:r>
              <a:rPr altLang="ru-RU" dirty="0" lang="ru-RU" smtClean="0" sz="1400">
                <a:latin charset="0" pitchFamily="34" typeface="Arial Narrow"/>
              </a:rPr>
              <a:t> і </a:t>
            </a:r>
            <a:r>
              <a:rPr altLang="ru-RU" dirty="0" err="1" lang="ru-RU" smtClean="0" sz="1400">
                <a:latin charset="0" pitchFamily="34" typeface="Arial Narrow"/>
              </a:rPr>
              <a:t>розмножуйтесь</a:t>
            </a:r>
            <a:r>
              <a:rPr altLang="ru-RU" dirty="0" lang="ru-RU" smtClean="0" sz="1400">
                <a:latin charset="0" pitchFamily="34" typeface="Arial Narrow"/>
              </a:rPr>
              <a:t>, і </a:t>
            </a:r>
            <a:r>
              <a:rPr altLang="ru-RU" dirty="0" err="1" lang="ru-RU" smtClean="0" sz="1400">
                <a:latin charset="0" pitchFamily="34" typeface="Arial Narrow"/>
              </a:rPr>
              <a:t>наповнюйте</a:t>
            </a:r>
            <a:r>
              <a:rPr altLang="ru-RU" dirty="0" lang="ru-RU" smtClean="0" sz="1400">
                <a:latin charset="0" pitchFamily="34" typeface="Arial Narrow"/>
              </a:rPr>
              <a:t> землю і </a:t>
            </a:r>
            <a:r>
              <a:rPr altLang="ru-RU" dirty="0" err="1" lang="ru-RU" smtClean="0" sz="1400">
                <a:latin charset="0" pitchFamily="34" typeface="Arial Narrow"/>
              </a:rPr>
              <a:t>володійте</a:t>
            </a:r>
            <a:r>
              <a:rPr altLang="ru-RU" dirty="0" lang="ru-RU" smtClean="0" sz="1400">
                <a:latin charset="0" pitchFamily="34" typeface="Arial Narrow"/>
              </a:rPr>
              <a:t> нею” (Бут. 1:28).</a:t>
            </a:r>
            <a:endParaRPr altLang="ru-RU" dirty="0" lang="ru-RU" sz="1400">
              <a:latin charset="0" pitchFamily="34" typeface="Arial Narrow"/>
            </a:endParaRPr>
          </a:p>
        </p:txBody>
      </p:sp>
    </p:spTree>
  </p:cSld>
  <p:clrMapOvr>
    <a:masterClrMapping/>
  </p:clrMapOvr>
  <p:timing>
    <p:tnLst>
      <p:par>
        <p:cTn dur="indefinite" id="1" nodeType="tmRoot" restart="never"/>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D:\Дудник\титулка2.jpg" id="5122" name="Picture 2"/>
          <p:cNvPicPr>
            <a:picLocks noChangeArrowheads="1" noChangeAspect="1"/>
          </p:cNvPicPr>
          <p:nvPr/>
        </p:nvPicPr>
        <p:blipFill>
          <a:blip cstate="print" r:embed="rId3">
            <a:extLst>
              <a:ext uri="{28A0092B-C50C-407E-A947-70E740481C1C}">
                <a14:useLocalDpi xmlns:a14="http://schemas.microsoft.com/office/drawing/2010/main" val="0"/>
              </a:ext>
            </a:extLst>
          </a:blip>
          <a:srcRect/>
          <a:stretch>
            <a:fillRect/>
          </a:stretch>
        </p:blipFill>
        <p:spPr>
          <a:xfrm>
            <a:off x="4283968" y="0"/>
            <a:ext cx="3997584"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251520" y="260648"/>
            <a:ext cx="5976664" cy="1384995"/>
          </a:xfrm>
          <a:prstGeom prst="rect">
            <a:avLst/>
          </a:prstGeom>
          <a:solidFill>
            <a:schemeClr val="bg1"/>
          </a:solidFill>
          <a:ln>
            <a:solidFill>
              <a:schemeClr val="accent3">
                <a:lumMod val="75000"/>
              </a:schemeClr>
            </a:solidFill>
          </a:ln>
        </p:spPr>
        <p:txBody>
          <a:bodyPr numCol="1" wrap="square">
            <a:spAutoFit/>
          </a:bodyPr>
          <a:lstStyle/>
          <a:p>
            <a:pPr algn="just"/>
            <a:r>
              <a:rPr altLang="uk-UA" b="1" dirty="0" lang="uk-UA" smtClean="0" sz="1400">
                <a:latin charset="0" panose="020B0606020202030204" pitchFamily="34" typeface="Arial Narrow"/>
              </a:rPr>
              <a:t>Християнське подружжя </a:t>
            </a:r>
            <a:r>
              <a:rPr altLang="uk-UA" dirty="0" lang="uk-UA" smtClean="0" sz="1400">
                <a:latin charset="0" panose="020B0606020202030204" pitchFamily="34" typeface="Arial Narrow"/>
              </a:rPr>
              <a:t>– </a:t>
            </a:r>
            <a:r>
              <a:rPr altLang="uk-UA" b="1" dirty="0" i="1" lang="uk-UA" smtClean="0" sz="1400">
                <a:latin charset="0" panose="020B0606020202030204" pitchFamily="34" typeface="Arial Narrow"/>
              </a:rPr>
              <a:t>це свята Тайна, яку складають між собою наречені, даючи  собі взаємну присягу на вірність перед Богом та Церквою.</a:t>
            </a:r>
            <a:r>
              <a:rPr altLang="uk-UA" b="1" dirty="0" i="1" lang="uk-UA" smtClean="0" sz="1400">
                <a:latin charset="0" panose="020B0606020202030204" pitchFamily="34" typeface="Arial Narrow"/>
                <a:ea typeface="Times New Roman"/>
              </a:rPr>
              <a:t> </a:t>
            </a:r>
            <a:r>
              <a:rPr altLang="uk-UA" dirty="0" lang="uk-UA" smtClean="0" sz="1400">
                <a:latin charset="0" panose="020B0606020202030204" pitchFamily="34" typeface="Arial Narrow"/>
                <a:ea typeface="Times New Roman"/>
              </a:rPr>
              <a:t>Людина відповідальна не лише перед собою,а й перед Богом за створене подружжя. Не можна бути легковажним у питаннях створення сім</a:t>
            </a:r>
            <a:r>
              <a:rPr altLang="uk-UA" dirty="0" lang="uk-UA" smtClean="0" sz="1400">
                <a:solidFill>
                  <a:srgbClr val="121212"/>
                </a:solidFill>
                <a:latin charset="0" panose="020B0606020202030204" pitchFamily="34" typeface="Arial Narrow"/>
                <a:ea typeface="Times New Roman"/>
              </a:rPr>
              <a:t>’ї. Адже розлучення, фіктивні шлюби - це свідчення відсутності любові та пошани між чоловіком та жінкою.</a:t>
            </a:r>
          </a:p>
        </p:txBody>
      </p:sp>
      <p:sp>
        <p:nvSpPr>
          <p:cNvPr id="12" name="Прямоугольник 11"/>
          <p:cNvSpPr/>
          <p:nvPr/>
        </p:nvSpPr>
        <p:spPr>
          <a:xfrm>
            <a:off x="1122502" y="1636459"/>
            <a:ext cx="4572000" cy="1990160"/>
          </a:xfrm>
          <a:prstGeom prst="rect">
            <a:avLst/>
          </a:prstGeom>
        </p:spPr>
        <p:txBody>
          <a:bodyPr numCol="1">
            <a:spAutoFit/>
          </a:bodyPr>
          <a:lstStyle/>
          <a:p>
            <a:pPr>
              <a:lnSpc>
                <a:spcPct val="150000"/>
              </a:lnSpc>
            </a:pPr>
            <a:r>
              <a:rPr altLang="uk-UA" b="1" dirty="0" lang="uk-UA" smtClean="0" sz="1400">
                <a:solidFill>
                  <a:srgbClr val="121212"/>
                </a:solidFill>
                <a:latin charset="0" panose="020B0606020202030204" pitchFamily="34" typeface="Arial Narrow"/>
              </a:rPr>
              <a:t>Ознаки християнського подружжя:</a:t>
            </a:r>
          </a:p>
          <a:p>
            <a:pPr>
              <a:lnSpc>
                <a:spcPct val="150000"/>
              </a:lnSpc>
            </a:pPr>
            <a:r>
              <a:rPr altLang="uk-UA" b="1" dirty="0" err="1" lang="uk-UA" smtClean="0" sz="1400">
                <a:solidFill>
                  <a:srgbClr val="121212"/>
                </a:solidFill>
                <a:latin charset="0" panose="020B0606020202030204" pitchFamily="34" typeface="Arial Narrow"/>
              </a:rPr>
              <a:t>Святість-</a:t>
            </a:r>
            <a:r>
              <a:rPr altLang="uk-UA" b="1" dirty="0" lang="uk-UA" smtClean="0" sz="1400">
                <a:solidFill>
                  <a:srgbClr val="121212"/>
                </a:solidFill>
                <a:latin charset="0" panose="020B0606020202030204" pitchFamily="34" typeface="Arial Narrow"/>
              </a:rPr>
              <a:t> </a:t>
            </a:r>
            <a:r>
              <a:rPr altLang="uk-UA" dirty="0" lang="uk-UA" smtClean="0" sz="1400">
                <a:solidFill>
                  <a:srgbClr val="121212"/>
                </a:solidFill>
                <a:latin charset="0" panose="020B0606020202030204" pitchFamily="34" typeface="Arial Narrow"/>
              </a:rPr>
              <a:t>Бог своєю присутністю освячує подружжя.</a:t>
            </a:r>
          </a:p>
          <a:p>
            <a:pPr>
              <a:lnSpc>
                <a:spcPct val="150000"/>
              </a:lnSpc>
            </a:pPr>
            <a:r>
              <a:rPr altLang="uk-UA" b="1" dirty="0" err="1" lang="uk-UA" smtClean="0" sz="1400">
                <a:solidFill>
                  <a:srgbClr val="121212"/>
                </a:solidFill>
                <a:latin charset="0" panose="020B0606020202030204" pitchFamily="34" typeface="Arial Narrow"/>
              </a:rPr>
              <a:t>Нерозривність-</a:t>
            </a:r>
            <a:r>
              <a:rPr altLang="uk-UA" b="1" dirty="0" lang="uk-UA" smtClean="0" sz="1400">
                <a:solidFill>
                  <a:srgbClr val="121212"/>
                </a:solidFill>
                <a:latin charset="0" panose="020B0606020202030204" pitchFamily="34" typeface="Arial Narrow"/>
              </a:rPr>
              <a:t> </a:t>
            </a:r>
            <a:r>
              <a:rPr altLang="uk-UA" dirty="0" lang="uk-UA" smtClean="0" sz="1400">
                <a:solidFill>
                  <a:srgbClr val="121212"/>
                </a:solidFill>
                <a:latin charset="0" panose="020B0606020202030204" pitchFamily="34" typeface="Arial Narrow"/>
              </a:rPr>
              <a:t>самопожертва у стосунках.</a:t>
            </a:r>
          </a:p>
          <a:p>
            <a:pPr>
              <a:lnSpc>
                <a:spcPct val="150000"/>
              </a:lnSpc>
            </a:pPr>
            <a:r>
              <a:rPr altLang="uk-UA" b="1" dirty="0" err="1" lang="uk-UA" smtClean="0" sz="1400">
                <a:solidFill>
                  <a:srgbClr val="121212"/>
                </a:solidFill>
                <a:latin charset="0" panose="020B0606020202030204" pitchFamily="34" typeface="Arial Narrow"/>
              </a:rPr>
              <a:t>Єдність-</a:t>
            </a:r>
            <a:r>
              <a:rPr altLang="uk-UA" b="1" dirty="0" lang="uk-UA" smtClean="0" sz="1400">
                <a:solidFill>
                  <a:srgbClr val="121212"/>
                </a:solidFill>
                <a:latin charset="0" panose="020B0606020202030204" pitchFamily="34" typeface="Arial Narrow"/>
              </a:rPr>
              <a:t> </a:t>
            </a:r>
            <a:r>
              <a:rPr altLang="uk-UA" dirty="0" lang="uk-UA" smtClean="0" sz="1400">
                <a:solidFill>
                  <a:srgbClr val="121212"/>
                </a:solidFill>
                <a:latin charset="0" panose="020B0606020202030204" pitchFamily="34" typeface="Arial Narrow"/>
              </a:rPr>
              <a:t>один чоловік та одна жінка  (моногамний шлюб).</a:t>
            </a:r>
          </a:p>
          <a:p>
            <a:pPr>
              <a:lnSpc>
                <a:spcPct val="150000"/>
              </a:lnSpc>
            </a:pPr>
            <a:r>
              <a:rPr altLang="uk-UA" b="1" dirty="0" lang="uk-UA" smtClean="0" sz="1400">
                <a:latin charset="0" panose="020B0606020202030204" pitchFamily="34" typeface="Arial Narrow"/>
              </a:rPr>
              <a:t> Гідність – </a:t>
            </a:r>
            <a:r>
              <a:rPr altLang="uk-UA" dirty="0" lang="uk-UA" smtClean="0" sz="1400">
                <a:latin charset="0" panose="020B0606020202030204" pitchFamily="34" typeface="Arial Narrow"/>
              </a:rPr>
              <a:t>взаємна пошана та любов.</a:t>
            </a:r>
          </a:p>
          <a:p>
            <a:pPr>
              <a:lnSpc>
                <a:spcPct val="150000"/>
              </a:lnSpc>
            </a:pPr>
            <a:r>
              <a:rPr altLang="uk-UA" b="1" dirty="0" lang="uk-UA" smtClean="0" sz="1400">
                <a:latin charset="0" panose="020B0606020202030204" pitchFamily="34" typeface="Arial Narrow"/>
              </a:rPr>
              <a:t>Взаємна рівність чоловіка та жінки.</a:t>
            </a:r>
            <a:endParaRPr altLang="" b="1" dirty="0" lang="" sz="1400">
              <a:latin charset="0" panose="020B0606020202030204" pitchFamily="34" typeface="Arial Narrow"/>
            </a:endParaRPr>
          </a:p>
        </p:txBody>
      </p:sp>
      <p:sp>
        <p:nvSpPr>
          <p:cNvPr id="13" name="Прямоугольник 12"/>
          <p:cNvSpPr/>
          <p:nvPr/>
        </p:nvSpPr>
        <p:spPr>
          <a:xfrm>
            <a:off x="0" y="4293096"/>
            <a:ext cx="4283968" cy="2353465"/>
          </a:xfrm>
          <a:prstGeom prst="rect">
            <a:avLst/>
          </a:prstGeom>
        </p:spPr>
        <p:txBody>
          <a:bodyPr numCol="1" wrap="square">
            <a:spAutoFit/>
          </a:bodyPr>
          <a:lstStyle/>
          <a:p>
            <a:pPr>
              <a:lnSpc>
                <a:spcPct val="90000"/>
              </a:lnSpc>
              <a:spcBef>
                <a:spcPts val="1000"/>
              </a:spcBef>
              <a:spcAft>
                <a:spcPts val="0"/>
              </a:spcAft>
            </a:pPr>
            <a:r>
              <a:rPr altLang="uk-UA" dirty="0" lang="uk-UA" smtClean="0" sz="1400">
                <a:latin charset="0" pitchFamily="66" typeface="Monotype Corsiva"/>
                <a:ea typeface="Times New Roman"/>
              </a:rPr>
              <a:t>У часи Київської Русі шлюбним вважали вік 15-16 років,(згодом </a:t>
            </a:r>
            <a:r>
              <a:rPr dirty="0" lang="en-US" smtClean="0" sz="1400">
                <a:latin charset="0" pitchFamily="66" typeface="Monotype Corsiva"/>
                <a:ea typeface="Times New Roman"/>
              </a:rPr>
              <a:t>XIV-XV</a:t>
            </a:r>
            <a:r>
              <a:rPr altLang="uk-UA" dirty="0" lang="uk-UA" smtClean="0" sz="1400">
                <a:latin charset="0" pitchFamily="66" typeface="Monotype Corsiva"/>
                <a:ea typeface="Times New Roman"/>
              </a:rPr>
              <a:t>ст.) – 14-18 років, Водночас сімейне життя регулювали «Руська правда»(ХІ ст.),а також церковні установи. Для прикладу, згідно з «Уставом Ярослава» батьки були відповідальні за те, щоб їхні діти вчасно одружувалися, а не довго парубкували чи дівували. Якщо таке траплялося, батьки зобов’язані були платити штраф. Тому, коли діти досягали певного віку, батьки,  а то й громада, бралися за те, щоб одружити їх.                                                                                              </a:t>
            </a:r>
          </a:p>
          <a:p>
            <a:pPr>
              <a:lnSpc>
                <a:spcPct val="90000"/>
              </a:lnSpc>
              <a:spcBef>
                <a:spcPts val="1000"/>
              </a:spcBef>
              <a:spcAft>
                <a:spcPts val="0"/>
              </a:spcAft>
            </a:pPr>
            <a:r>
              <a:rPr altLang="uk-UA" dirty="0" lang="uk-UA" smtClean="0" sz="1400">
                <a:latin charset="0" pitchFamily="66" typeface="Monotype Corsiva"/>
                <a:ea typeface="Times New Roman"/>
              </a:rPr>
              <a:t>Таким чином , наші предки, створюючи сім’ю, </a:t>
            </a:r>
            <a:r>
              <a:rPr altLang="uk-UA" b="1" dirty="0" lang="uk-UA" smtClean="0" sz="1400">
                <a:latin charset="0" pitchFamily="66" typeface="Monotype Corsiva"/>
                <a:ea typeface="Times New Roman"/>
              </a:rPr>
              <a:t>керувалися звичаєвим правом і законодавством  конкретної епохи.</a:t>
            </a:r>
            <a:endParaRPr altLang="uk-UA" dirty="0" lang="uk-UA" sz="1400">
              <a:latin charset="0" pitchFamily="66" typeface="Monotype Corsiva"/>
              <a:ea typeface="Times New Roman"/>
            </a:endParaRPr>
          </a:p>
        </p:txBody>
      </p:sp>
      <p:sp>
        <p:nvSpPr>
          <p:cNvPr id="14" name="Прямоугольник 13"/>
          <p:cNvSpPr/>
          <p:nvPr/>
        </p:nvSpPr>
        <p:spPr>
          <a:xfrm>
            <a:off x="283011" y="3846646"/>
            <a:ext cx="1779590" cy="307777"/>
          </a:xfrm>
          <a:prstGeom prst="rect">
            <a:avLst/>
          </a:prstGeom>
          <a:ln>
            <a:solidFill>
              <a:schemeClr val="accent3">
                <a:lumMod val="75000"/>
              </a:schemeClr>
            </a:solidFill>
          </a:ln>
        </p:spPr>
        <p:txBody>
          <a:bodyPr numCol="1" wrap="none">
            <a:spAutoFit/>
          </a:bodyPr>
          <a:lstStyle/>
          <a:p>
            <a:r>
              <a:rPr altLang="uk-UA" dirty="0" i="1" lang="uk-UA" smtClean="0" sz="1400">
                <a:latin charset="0" pitchFamily="34" typeface="Arial Narrow"/>
              </a:rPr>
              <a:t>ІСТОРИЧНА ДОВІДКА</a:t>
            </a:r>
            <a:endParaRPr altLang="ru-RU" dirty="0" lang="ru-RU" sz="1400">
              <a:latin charset="0" pitchFamily="34" typeface="Arial Narrow"/>
            </a:endParaRPr>
          </a:p>
        </p:txBody>
      </p:sp>
      <p:pic>
        <p:nvPicPr>
          <p:cNvPr descr="11796333_1053069268051322_4462241205829184162_n" id="15" name="Picture 2"/>
          <p:cNvPicPr>
            <a:picLocks noChangeArrowheads="1" noChangeAspect="1"/>
          </p:cNvPicPr>
          <p:nvPr/>
        </p:nvPicPr>
        <p:blipFill>
          <a:blip cstate="print" r:embed="rId4"/>
          <a:srcRect/>
          <a:stretch>
            <a:fillRect/>
          </a:stretch>
        </p:blipFill>
        <p:spPr>
          <a:xfrm>
            <a:off x="4355976" y="2985770"/>
            <a:ext cx="4644514" cy="3096343"/>
          </a:xfrm>
          <a:prstGeom prst="rect">
            <a:avLst/>
          </a:prstGeom>
          <a:noFill/>
        </p:spPr>
      </p:pic>
      <p:pic>
        <p:nvPicPr>
          <p:cNvPr id="5123" name="Picture 3"/>
          <p:cNvPicPr>
            <a:picLocks noChangeArrowheads="1" noChangeAspect="1"/>
          </p:cNvPicPr>
          <p:nvPr/>
        </p:nvPicPr>
        <p:blipFill>
          <a:blip r:embed="rId5">
            <a:extLst>
              <a:ext uri="{28A0092B-C50C-407E-A947-70E740481C1C}">
                <a14:useLocalDpi xmlns:a14="http://schemas.microsoft.com/office/drawing/2010/main" val="0"/>
              </a:ext>
            </a:extLst>
          </a:blip>
          <a:srcRect/>
          <a:stretch>
            <a:fillRect/>
          </a:stretch>
        </p:blipFill>
        <p:spPr>
          <a:xfrm>
            <a:off x="7096125" y="7788"/>
            <a:ext cx="2047875" cy="189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Tree>
  </p:cSld>
  <p:clrMapOvr>
    <a:masterClrMapping/>
  </p:clrMapOvr>
  <p:timing>
    <p:tnLst>
      <p:par>
        <p:cTn dur="indefinite" id="1" nodeType="tmRoot" restart="never"/>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D:\Дудник\титулка2.jpg" id="6147" name="Picture 3"/>
          <p:cNvPicPr>
            <a:picLocks noChangeArrowheads="1" noChangeAspect="1"/>
          </p:cNvPicPr>
          <p:nvPr/>
        </p:nvPicPr>
        <p:blipFill>
          <a:blip cstate="print" r:embed="rId2">
            <a:extLst>
              <a:ext uri="{28A0092B-C50C-407E-A947-70E740481C1C}">
                <a14:useLocalDpi xmlns:a14="http://schemas.microsoft.com/office/drawing/2010/main" val="0"/>
              </a:ext>
            </a:extLst>
          </a:blip>
          <a:srcRect/>
          <a:stretch>
            <a:fillRect/>
          </a:stretch>
        </p:blipFill>
        <p:spPr>
          <a:xfrm>
            <a:off x="2810397" y="11945"/>
            <a:ext cx="3850906" cy="6846055"/>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323528" y="1484784"/>
            <a:ext cx="4572000" cy="1754326"/>
          </a:xfrm>
          <a:prstGeom prst="rect">
            <a:avLst/>
          </a:prstGeom>
          <a:solidFill>
            <a:schemeClr val="bg1"/>
          </a:solidFill>
          <a:ln>
            <a:solidFill>
              <a:schemeClr val="accent3">
                <a:lumMod val="75000"/>
              </a:schemeClr>
            </a:solidFill>
          </a:ln>
        </p:spPr>
        <p:txBody>
          <a:bodyPr numCol="1">
            <a:spAutoFit/>
          </a:bodyPr>
          <a:lstStyle/>
          <a:p>
            <a:pPr algn="just"/>
            <a:r>
              <a:rPr altLang="ru-RU" dirty="0" err="1" lang="ru-RU" smtClean="0"/>
              <a:t>Біблія</a:t>
            </a:r>
            <a:r>
              <a:rPr altLang="ru-RU" dirty="0" lang="ru-RU" smtClean="0"/>
              <a:t> </a:t>
            </a:r>
            <a:r>
              <a:rPr altLang="ru-RU" dirty="0" err="1" lang="ru-RU" smtClean="0"/>
              <a:t>стверджує</a:t>
            </a:r>
            <a:r>
              <a:rPr altLang="ru-RU" dirty="0" lang="ru-RU" smtClean="0"/>
              <a:t>: «</a:t>
            </a:r>
            <a:r>
              <a:rPr altLang="ru-RU" dirty="0" i="1" lang="ru-RU" smtClean="0"/>
              <a:t>І </a:t>
            </a:r>
            <a:r>
              <a:rPr altLang="ru-RU" dirty="0" err="1" i="1" lang="ru-RU" smtClean="0"/>
              <a:t>навів</a:t>
            </a:r>
            <a:r>
              <a:rPr altLang="ru-RU" dirty="0" i="1" lang="ru-RU" smtClean="0"/>
              <a:t> Господь Бог на </a:t>
            </a:r>
            <a:r>
              <a:rPr altLang="ru-RU" dirty="0" err="1" i="1" lang="ru-RU" smtClean="0"/>
              <a:t>чоловіка</a:t>
            </a:r>
            <a:r>
              <a:rPr altLang="ru-RU" dirty="0" i="1" lang="ru-RU" smtClean="0"/>
              <a:t> </a:t>
            </a:r>
            <a:r>
              <a:rPr altLang="ru-RU" dirty="0" err="1" i="1" lang="ru-RU" smtClean="0"/>
              <a:t>міцний</a:t>
            </a:r>
            <a:r>
              <a:rPr altLang="ru-RU" dirty="0" i="1" lang="ru-RU" smtClean="0"/>
              <a:t> сон; </a:t>
            </a:r>
            <a:r>
              <a:rPr altLang="ru-RU" dirty="0" err="1" i="1" lang="ru-RU" smtClean="0"/>
              <a:t>і</a:t>
            </a:r>
            <a:r>
              <a:rPr altLang="ru-RU" dirty="0" i="1" lang="ru-RU" smtClean="0"/>
              <a:t>, коли </a:t>
            </a:r>
            <a:r>
              <a:rPr altLang="ru-RU" dirty="0" err="1" i="1" lang="ru-RU" smtClean="0"/>
              <a:t>він</a:t>
            </a:r>
            <a:r>
              <a:rPr altLang="ru-RU" dirty="0" i="1" lang="ru-RU" smtClean="0"/>
              <a:t> заснув, </a:t>
            </a:r>
            <a:r>
              <a:rPr altLang="ru-RU" dirty="0" err="1" i="1" lang="ru-RU" smtClean="0"/>
              <a:t>узяв</a:t>
            </a:r>
            <a:r>
              <a:rPr altLang="ru-RU" dirty="0" i="1" lang="ru-RU" smtClean="0"/>
              <a:t> </a:t>
            </a:r>
            <a:r>
              <a:rPr altLang="ru-RU" dirty="0" err="1" i="1" lang="ru-RU" smtClean="0"/>
              <a:t>одне</a:t>
            </a:r>
            <a:r>
              <a:rPr altLang="ru-RU" dirty="0" i="1" lang="ru-RU" smtClean="0"/>
              <a:t> </a:t>
            </a:r>
            <a:r>
              <a:rPr altLang="ru-RU" dirty="0" err="1" i="1" lang="ru-RU" smtClean="0"/>
              <a:t>з</a:t>
            </a:r>
            <a:r>
              <a:rPr altLang="ru-RU" dirty="0" i="1" lang="ru-RU" smtClean="0"/>
              <a:t> ребер </a:t>
            </a:r>
            <a:r>
              <a:rPr altLang="ru-RU" dirty="0" err="1" i="1" lang="ru-RU" smtClean="0"/>
              <a:t>його</a:t>
            </a:r>
            <a:r>
              <a:rPr altLang="ru-RU" dirty="0" i="1" lang="ru-RU" smtClean="0"/>
              <a:t>, </a:t>
            </a:r>
            <a:r>
              <a:rPr altLang="ru-RU" dirty="0" err="1" i="1" lang="ru-RU" smtClean="0"/>
              <a:t>і</a:t>
            </a:r>
            <a:r>
              <a:rPr altLang="ru-RU" dirty="0" i="1" lang="ru-RU" smtClean="0"/>
              <a:t> </a:t>
            </a:r>
            <a:r>
              <a:rPr altLang="ru-RU" dirty="0" err="1" i="1" lang="ru-RU" smtClean="0"/>
              <a:t>закрив</a:t>
            </a:r>
            <a:r>
              <a:rPr altLang="ru-RU" dirty="0" i="1" lang="ru-RU" smtClean="0"/>
              <a:t> те </a:t>
            </a:r>
            <a:r>
              <a:rPr altLang="ru-RU" dirty="0" err="1" i="1" lang="ru-RU" smtClean="0"/>
              <a:t>місце</a:t>
            </a:r>
            <a:r>
              <a:rPr altLang="ru-RU" dirty="0" i="1" lang="ru-RU" smtClean="0"/>
              <a:t> </a:t>
            </a:r>
            <a:r>
              <a:rPr altLang="ru-RU" dirty="0" err="1" i="1" lang="ru-RU" smtClean="0"/>
              <a:t>плоттю</a:t>
            </a:r>
            <a:r>
              <a:rPr altLang="ru-RU" dirty="0" i="1" lang="ru-RU" smtClean="0"/>
              <a:t>. І створив Господь Бог </a:t>
            </a:r>
            <a:r>
              <a:rPr altLang="ru-RU" dirty="0" err="1" i="1" lang="ru-RU" smtClean="0"/>
              <a:t>з</a:t>
            </a:r>
            <a:r>
              <a:rPr altLang="ru-RU" dirty="0" i="1" lang="ru-RU" smtClean="0"/>
              <a:t> ребра, яке взяв у </a:t>
            </a:r>
            <a:r>
              <a:rPr altLang="ru-RU" dirty="0" err="1" i="1" lang="ru-RU" smtClean="0"/>
              <a:t>чоловіка</a:t>
            </a:r>
            <a:r>
              <a:rPr altLang="ru-RU" dirty="0" i="1" lang="ru-RU" smtClean="0"/>
              <a:t>, </a:t>
            </a:r>
            <a:r>
              <a:rPr altLang="ru-RU" dirty="0" err="1" i="1" lang="ru-RU" smtClean="0"/>
              <a:t>жінку</a:t>
            </a:r>
            <a:r>
              <a:rPr altLang="ru-RU" dirty="0" i="1" lang="ru-RU" smtClean="0"/>
              <a:t>, </a:t>
            </a:r>
            <a:r>
              <a:rPr altLang="ru-RU" dirty="0" err="1" i="1" lang="ru-RU" smtClean="0"/>
              <a:t>і</a:t>
            </a:r>
            <a:r>
              <a:rPr altLang="ru-RU" dirty="0" i="1" lang="ru-RU" smtClean="0"/>
              <a:t> </a:t>
            </a:r>
            <a:r>
              <a:rPr altLang="ru-RU" dirty="0" err="1" i="1" lang="ru-RU" smtClean="0"/>
              <a:t>привів</a:t>
            </a:r>
            <a:r>
              <a:rPr altLang="ru-RU" dirty="0" i="1" lang="ru-RU" smtClean="0"/>
              <a:t> </a:t>
            </a:r>
            <a:r>
              <a:rPr altLang="ru-RU" dirty="0" err="1" i="1" lang="ru-RU" smtClean="0"/>
              <a:t>її</a:t>
            </a:r>
            <a:r>
              <a:rPr altLang="ru-RU" dirty="0" i="1" lang="ru-RU" smtClean="0"/>
              <a:t> до </a:t>
            </a:r>
            <a:r>
              <a:rPr altLang="ru-RU" dirty="0" err="1" i="1" lang="ru-RU" smtClean="0"/>
              <a:t>чоловіка</a:t>
            </a:r>
            <a:r>
              <a:rPr altLang="ru-RU" dirty="0" lang="ru-RU" smtClean="0"/>
              <a:t>» (Бут.2:21–22)</a:t>
            </a:r>
            <a:endParaRPr altLang="ru-RU" dirty="0" lang="ru-RU"/>
          </a:p>
        </p:txBody>
      </p:sp>
      <p:sp>
        <p:nvSpPr>
          <p:cNvPr id="22" name="Прямоугольник 21"/>
          <p:cNvSpPr/>
          <p:nvPr/>
        </p:nvSpPr>
        <p:spPr>
          <a:xfrm>
            <a:off x="395536" y="3645024"/>
            <a:ext cx="4572000" cy="2031325"/>
          </a:xfrm>
          <a:prstGeom prst="rect">
            <a:avLst/>
          </a:prstGeom>
          <a:solidFill>
            <a:schemeClr val="bg1"/>
          </a:solidFill>
          <a:ln>
            <a:solidFill>
              <a:schemeClr val="accent3">
                <a:lumMod val="75000"/>
              </a:schemeClr>
            </a:solidFill>
          </a:ln>
        </p:spPr>
        <p:txBody>
          <a:bodyPr numCol="1">
            <a:spAutoFit/>
          </a:bodyPr>
          <a:lstStyle/>
          <a:p>
            <a:pPr algn="just"/>
            <a:r>
              <a:rPr altLang="ru-RU" dirty="0" err="1" lang="ru-RU" smtClean="0"/>
              <a:t>Що</a:t>
            </a:r>
            <a:r>
              <a:rPr altLang="ru-RU" dirty="0" lang="ru-RU" smtClean="0"/>
              <a:t> </a:t>
            </a:r>
            <a:r>
              <a:rPr altLang="ru-RU" dirty="0" err="1" lang="ru-RU" smtClean="0"/>
              <a:t>означає</a:t>
            </a:r>
            <a:r>
              <a:rPr altLang="ru-RU" dirty="0" lang="ru-RU" smtClean="0"/>
              <a:t> </a:t>
            </a:r>
            <a:r>
              <a:rPr altLang="ru-RU" dirty="0" err="1" lang="ru-RU" smtClean="0"/>
              <a:t>створення</a:t>
            </a:r>
            <a:r>
              <a:rPr altLang="ru-RU" dirty="0" lang="ru-RU" smtClean="0"/>
              <a:t> (</a:t>
            </a:r>
            <a:r>
              <a:rPr altLang="ru-RU" dirty="0" err="1" lang="ru-RU" smtClean="0"/>
              <a:t>подружнього</a:t>
            </a:r>
            <a:r>
              <a:rPr altLang="ru-RU" dirty="0" lang="ru-RU" smtClean="0"/>
              <a:t>) союзу. «</a:t>
            </a:r>
            <a:r>
              <a:rPr altLang="ru-RU" dirty="0" i="1" lang="ru-RU" smtClean="0"/>
              <a:t>Але для Адама, — сказано, — не </a:t>
            </a:r>
            <a:r>
              <a:rPr altLang="ru-RU" dirty="0" err="1" i="1" lang="ru-RU" smtClean="0"/>
              <a:t>знайшлося</a:t>
            </a:r>
            <a:r>
              <a:rPr altLang="ru-RU" dirty="0" i="1" lang="ru-RU" smtClean="0"/>
              <a:t> </a:t>
            </a:r>
            <a:r>
              <a:rPr altLang="ru-RU" dirty="0" err="1" i="1" lang="ru-RU" smtClean="0"/>
              <a:t>помічника</a:t>
            </a:r>
            <a:r>
              <a:rPr altLang="ru-RU" dirty="0" i="1" lang="ru-RU" smtClean="0"/>
              <a:t>, </a:t>
            </a:r>
            <a:r>
              <a:rPr altLang="ru-RU" dirty="0" err="1" i="1" lang="ru-RU" smtClean="0"/>
              <a:t>подібного</a:t>
            </a:r>
            <a:r>
              <a:rPr altLang="ru-RU" dirty="0" i="1" lang="ru-RU" smtClean="0"/>
              <a:t> до </a:t>
            </a:r>
            <a:r>
              <a:rPr altLang="ru-RU" dirty="0" err="1" i="1" lang="ru-RU" smtClean="0"/>
              <a:t>нього</a:t>
            </a:r>
            <a:r>
              <a:rPr altLang="ru-RU" dirty="0" lang="ru-RU" smtClean="0"/>
              <a:t>». </a:t>
            </a:r>
            <a:r>
              <a:rPr altLang="ru-RU" dirty="0" err="1" lang="ru-RU" smtClean="0"/>
              <a:t>Поглянь</a:t>
            </a:r>
            <a:r>
              <a:rPr altLang="ru-RU" dirty="0" lang="ru-RU" smtClean="0"/>
              <a:t> на </a:t>
            </a:r>
            <a:r>
              <a:rPr altLang="ru-RU" dirty="0" err="1" lang="ru-RU" smtClean="0"/>
              <a:t>чіткість</a:t>
            </a:r>
            <a:r>
              <a:rPr altLang="ru-RU" dirty="0" lang="ru-RU" smtClean="0"/>
              <a:t> Божественного </a:t>
            </a:r>
            <a:r>
              <a:rPr altLang="ru-RU" dirty="0" err="1" lang="ru-RU" smtClean="0"/>
              <a:t>Писання</a:t>
            </a:r>
            <a:r>
              <a:rPr altLang="ru-RU" dirty="0" lang="ru-RU" smtClean="0"/>
              <a:t>. Сказавши: «</a:t>
            </a:r>
            <a:r>
              <a:rPr altLang="ru-RU" dirty="0" i="1" lang="ru-RU" smtClean="0"/>
              <a:t>Але для Адама не </a:t>
            </a:r>
            <a:r>
              <a:rPr altLang="ru-RU" dirty="0" err="1" i="1" lang="ru-RU" smtClean="0"/>
              <a:t>знайшлося</a:t>
            </a:r>
            <a:r>
              <a:rPr altLang="ru-RU" dirty="0" i="1" lang="ru-RU" smtClean="0"/>
              <a:t> </a:t>
            </a:r>
            <a:r>
              <a:rPr altLang="ru-RU" dirty="0" err="1" i="1" lang="ru-RU" smtClean="0"/>
              <a:t>помічника</a:t>
            </a:r>
            <a:r>
              <a:rPr altLang="ru-RU" dirty="0" i="1" lang="ru-RU" smtClean="0"/>
              <a:t>, — </a:t>
            </a:r>
            <a:r>
              <a:rPr altLang="ru-RU" dirty="0" err="1" i="1" lang="ru-RU" smtClean="0"/>
              <a:t>воно</a:t>
            </a:r>
            <a:r>
              <a:rPr altLang="ru-RU" dirty="0" i="1" lang="ru-RU" smtClean="0"/>
              <a:t> </a:t>
            </a:r>
            <a:r>
              <a:rPr altLang="ru-RU" dirty="0" err="1" i="1" lang="ru-RU" smtClean="0"/>
              <a:t>не</a:t>
            </a:r>
            <a:r>
              <a:rPr altLang="ru-RU" dirty="0" i="1" lang="ru-RU" smtClean="0"/>
              <a:t> </a:t>
            </a:r>
            <a:r>
              <a:rPr altLang="ru-RU" dirty="0" err="1" i="1" lang="ru-RU" smtClean="0"/>
              <a:t>зупинилося</a:t>
            </a:r>
            <a:r>
              <a:rPr altLang="ru-RU" dirty="0" i="1" lang="ru-RU" smtClean="0"/>
              <a:t> на </a:t>
            </a:r>
            <a:r>
              <a:rPr altLang="ru-RU" dirty="0" err="1" i="1" lang="ru-RU" smtClean="0"/>
              <a:t>цьому</a:t>
            </a:r>
            <a:r>
              <a:rPr altLang="ru-RU" dirty="0" i="1" lang="ru-RU" smtClean="0"/>
              <a:t>, </a:t>
            </a:r>
            <a:r>
              <a:rPr altLang="ru-RU" dirty="0" err="1" i="1" lang="ru-RU" smtClean="0"/>
              <a:t>але</a:t>
            </a:r>
            <a:r>
              <a:rPr altLang="ru-RU" dirty="0" i="1" lang="ru-RU" smtClean="0"/>
              <a:t> додало: — </a:t>
            </a:r>
            <a:r>
              <a:rPr altLang="ru-RU" dirty="0" err="1" i="1" lang="ru-RU" smtClean="0"/>
              <a:t>подібного</a:t>
            </a:r>
            <a:r>
              <a:rPr altLang="ru-RU" dirty="0" i="1" lang="ru-RU" smtClean="0"/>
              <a:t> до </a:t>
            </a:r>
            <a:r>
              <a:rPr altLang="ru-RU" dirty="0" err="1" i="1" lang="ru-RU" smtClean="0"/>
              <a:t>нього</a:t>
            </a:r>
            <a:r>
              <a:rPr altLang="ru-RU" dirty="0" lang="ru-RU" smtClean="0"/>
              <a:t>»</a:t>
            </a:r>
            <a:endParaRPr altLang="ru-RU" dirty="0" lang="ru-RU"/>
          </a:p>
        </p:txBody>
      </p:sp>
      <p:pic>
        <p:nvPicPr>
          <p:cNvPr descr="G:\Новая_папка\aGen0221Dore_TheFormationOfEve.jpg" id="23" name="Picture 2"/>
          <p:cNvPicPr>
            <a:picLocks noChangeArrowheads="1" noChangeAspect="1"/>
          </p:cNvPicPr>
          <p:nvPr/>
        </p:nvPicPr>
        <p:blipFill>
          <a:blip cstate="print" r:embed="rId3"/>
          <a:srcRect b="8789" l="3856" r="2982" t="3084"/>
          <a:stretch>
            <a:fillRect/>
          </a:stretch>
        </p:blipFill>
        <p:spPr>
          <a:xfrm>
            <a:off x="5076056" y="369250"/>
            <a:ext cx="3826846" cy="4767874"/>
          </a:xfrm>
          <a:prstGeom prst="rect">
            <a:avLst/>
          </a:prstGeom>
          <a:noFill/>
        </p:spPr>
      </p:pic>
      <p:sp>
        <p:nvSpPr>
          <p:cNvPr id="24" name="Блок-схема: документ 23"/>
          <p:cNvSpPr/>
          <p:nvPr/>
        </p:nvSpPr>
        <p:spPr>
          <a:xfrm>
            <a:off x="251520" y="260648"/>
            <a:ext cx="3312368" cy="836712"/>
          </a:xfrm>
          <a:prstGeom prst="flowChartDocumen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altLang="ru-RU" lang="ru-RU"/>
          </a:p>
        </p:txBody>
      </p:sp>
      <p:sp>
        <p:nvSpPr>
          <p:cNvPr id="25" name="Прямоугольник с одним вырезанным скругленным углом 24"/>
          <p:cNvSpPr/>
          <p:nvPr/>
        </p:nvSpPr>
        <p:spPr>
          <a:xfrm>
            <a:off x="5543600" y="4941168"/>
            <a:ext cx="3600400" cy="648072"/>
          </a:xfrm>
          <a:prstGeom prst="snip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altLang="ru-RU" lang="ru-RU"/>
          </a:p>
        </p:txBody>
      </p:sp>
      <p:sp>
        <p:nvSpPr>
          <p:cNvPr id="26" name="Прямоугольник 25"/>
          <p:cNvSpPr/>
          <p:nvPr/>
        </p:nvSpPr>
        <p:spPr>
          <a:xfrm>
            <a:off x="5652120" y="5085184"/>
            <a:ext cx="3312368" cy="369332"/>
          </a:xfrm>
          <a:prstGeom prst="rect">
            <a:avLst/>
          </a:prstGeom>
        </p:spPr>
        <p:txBody>
          <a:bodyPr numCol="1" wrap="square">
            <a:spAutoFit/>
          </a:bodyPr>
          <a:lstStyle/>
          <a:p>
            <a:r>
              <a:rPr altLang="ru-RU" dirty="0" err="1" lang="ru-RU" smtClean="0">
                <a:latin charset="0" pitchFamily="34" typeface="Arial Narrow"/>
                <a:ea charset="-122" pitchFamily="49" typeface="SimSun-ExtB"/>
                <a:cs charset="0" pitchFamily="18" typeface="Times New Roman"/>
              </a:rPr>
              <a:t>Сотворення</a:t>
            </a:r>
            <a:r>
              <a:rPr altLang="ru-RU" dirty="0" lang="ru-RU" smtClean="0">
                <a:latin charset="0" pitchFamily="34" typeface="Arial Narrow"/>
                <a:ea charset="-122" pitchFamily="49" typeface="SimSun-ExtB"/>
                <a:cs charset="0" pitchFamily="18" typeface="Times New Roman"/>
              </a:rPr>
              <a:t> </a:t>
            </a:r>
            <a:r>
              <a:rPr altLang="ru-RU" dirty="0" err="1" lang="ru-RU" smtClean="0">
                <a:latin charset="0" pitchFamily="34" typeface="Arial Narrow"/>
                <a:ea charset="-122" pitchFamily="49" typeface="SimSun-ExtB"/>
                <a:cs charset="0" pitchFamily="18" typeface="Times New Roman"/>
              </a:rPr>
              <a:t>жінки-Єви</a:t>
            </a:r>
            <a:r>
              <a:rPr altLang="ru-RU" dirty="0" lang="ru-RU" smtClean="0">
                <a:latin charset="0" pitchFamily="34" typeface="Arial Narrow"/>
                <a:ea charset="-122" pitchFamily="49" typeface="SimSun-ExtB"/>
                <a:cs charset="0" pitchFamily="18" typeface="Times New Roman"/>
              </a:rPr>
              <a:t>   </a:t>
            </a:r>
            <a:r>
              <a:rPr altLang="ru-RU" dirty="0" lang="ru-RU" smtClean="0" sz="1400">
                <a:latin charset="0" pitchFamily="34" typeface="Arial Narrow"/>
                <a:ea charset="-122" pitchFamily="49" typeface="SimSun-ExtB"/>
                <a:cs charset="0" pitchFamily="18" typeface="Times New Roman"/>
              </a:rPr>
              <a:t>Бут.2:21-22</a:t>
            </a:r>
            <a:endParaRPr altLang="ru-RU" dirty="0" lang="ru-RU">
              <a:latin charset="0" pitchFamily="34" typeface="Arial Narrow"/>
              <a:ea charset="-122" pitchFamily="49" typeface="SimSun-ExtB"/>
            </a:endParaRPr>
          </a:p>
        </p:txBody>
      </p:sp>
      <p:sp>
        <p:nvSpPr>
          <p:cNvPr id="27" name="Прямоугольник 26"/>
          <p:cNvSpPr/>
          <p:nvPr/>
        </p:nvSpPr>
        <p:spPr>
          <a:xfrm>
            <a:off x="251520" y="371272"/>
            <a:ext cx="3456232" cy="369242"/>
          </a:xfrm>
          <a:prstGeom prst="rect">
            <a:avLst/>
          </a:prstGeom>
        </p:spPr>
        <p:txBody>
          <a:bodyPr numCol="1" wrap="square">
            <a:spAutoFit/>
          </a:bodyPr>
          <a:lstStyle/>
          <a:p>
            <a:r>
              <a:rPr altLang="uk-UA" b="1" dirty="0" lang="uk-UA" smtClean="0">
                <a:latin charset="0" pitchFamily="34" typeface="Arial Narrow"/>
              </a:rPr>
              <a:t>ГЕРОЇ СВЯТОГО ПИСЬМА (Ілюстрації)</a:t>
            </a:r>
            <a:endParaRPr altLang="ru-RU" b="1" dirty="0" lang="ru-RU">
              <a:latin charset="0" pitchFamily="34" typeface="Arial Narrow"/>
            </a:endParaRPr>
          </a:p>
        </p:txBody>
      </p:sp>
      <p:pic>
        <p:nvPicPr>
          <p:cNvPr id="28" name="Picture 2"/>
          <p:cNvPicPr>
            <a:picLocks noChangeArrowheads="1" noChangeAspect="1"/>
          </p:cNvPicPr>
          <p:nvPr/>
        </p:nvPicPr>
        <p:blipFill>
          <a:blip r:embed="rId4">
            <a:extLst>
              <a:ext uri="{28A0092B-C50C-407E-A947-70E740481C1C}">
                <a14:useLocalDpi xmlns:a14="http://schemas.microsoft.com/office/drawing/2010/main" val="0"/>
              </a:ext>
            </a:extLst>
          </a:blip>
          <a:srcRect/>
          <a:stretch>
            <a:fillRect/>
          </a:stretch>
        </p:blipFill>
        <p:spPr>
          <a:xfrm>
            <a:off x="7164288" y="5560863"/>
            <a:ext cx="1484199" cy="1370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Tree>
  </p:cSld>
  <p:clrMapOvr>
    <a:masterClrMapping/>
  </p:clrMapOvr>
  <p:timing>
    <p:tnLst>
      <p:par>
        <p:cTn dur="indefinite" id="1" nodeType="tmRoot" restart="never"/>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G:\Новая_папка\h1Ki0325Dore_JudgmentOfSolomon.jpg" id="2" name="Picture 2"/>
          <p:cNvPicPr>
            <a:picLocks noChangeArrowheads="1" noChangeAspect="1"/>
          </p:cNvPicPr>
          <p:nvPr/>
        </p:nvPicPr>
        <p:blipFill>
          <a:blip cstate="print" r:embed="rId2"/>
          <a:srcRect b="7698" r="1704" t="4706"/>
          <a:stretch>
            <a:fillRect/>
          </a:stretch>
        </p:blipFill>
        <p:spPr>
          <a:xfrm>
            <a:off x="251520" y="1484784"/>
            <a:ext cx="3061673" cy="3672408"/>
          </a:xfrm>
          <a:prstGeom prst="rect">
            <a:avLst/>
          </a:prstGeom>
          <a:noFill/>
        </p:spPr>
      </p:pic>
      <p:sp>
        <p:nvSpPr>
          <p:cNvPr id="10" name="Прямоугольник 9"/>
          <p:cNvSpPr/>
          <p:nvPr/>
        </p:nvSpPr>
        <p:spPr>
          <a:xfrm>
            <a:off x="0" y="5733256"/>
            <a:ext cx="3851920" cy="830997"/>
          </a:xfrm>
          <a:prstGeom prst="rect">
            <a:avLst/>
          </a:prstGeom>
        </p:spPr>
        <p:txBody>
          <a:bodyPr numCol="1" wrap="square">
            <a:spAutoFit/>
          </a:bodyPr>
          <a:lstStyle/>
          <a:p>
            <a:r>
              <a:rPr altLang="uk-UA" dirty="0" lang="uk-UA" smtClean="0" sz="1600">
                <a:latin charset="0" pitchFamily="34" typeface="Arial Narrow"/>
              </a:rPr>
              <a:t>Діти – благословення Боже для батьків. Відповідальність батьків за народження та виховання дітей (Еф. 6: 4). </a:t>
            </a:r>
            <a:endParaRPr altLang="ru-RU" dirty="0" lang="ru-RU" sz="1600">
              <a:latin charset="0" pitchFamily="34" typeface="Arial Narrow"/>
            </a:endParaRPr>
          </a:p>
        </p:txBody>
      </p:sp>
      <p:sp>
        <p:nvSpPr>
          <p:cNvPr id="11" name="Прямоугольник с одним вырезанным скругленным углом 10"/>
          <p:cNvSpPr/>
          <p:nvPr/>
        </p:nvSpPr>
        <p:spPr>
          <a:xfrm>
            <a:off x="179512" y="5013176"/>
            <a:ext cx="2736304" cy="648072"/>
          </a:xfrm>
          <a:prstGeom prst="snip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altLang="ru-RU" lang="ru-RU"/>
          </a:p>
        </p:txBody>
      </p:sp>
      <p:sp>
        <p:nvSpPr>
          <p:cNvPr id="12" name="Прямоугольник 11"/>
          <p:cNvSpPr/>
          <p:nvPr/>
        </p:nvSpPr>
        <p:spPr>
          <a:xfrm>
            <a:off x="323528" y="5013176"/>
            <a:ext cx="3078088" cy="584775"/>
          </a:xfrm>
          <a:prstGeom prst="rect">
            <a:avLst/>
          </a:prstGeom>
        </p:spPr>
        <p:txBody>
          <a:bodyPr numCol="1" wrap="square">
            <a:spAutoFit/>
          </a:bodyPr>
          <a:lstStyle/>
          <a:p>
            <a:pPr>
              <a:buNone/>
            </a:pPr>
            <a:r>
              <a:rPr altLang="uk-UA" dirty="0" lang="uk-UA" smtClean="0" sz="1600">
                <a:latin charset="0" pitchFamily="34" typeface="Arial Narrow"/>
                <a:cs charset="0" pitchFamily="18" typeface="Times New Roman"/>
              </a:rPr>
              <a:t>Суд Царя Соломона</a:t>
            </a:r>
          </a:p>
          <a:p>
            <a:pPr>
              <a:buNone/>
            </a:pPr>
            <a:r>
              <a:rPr altLang="uk-UA" dirty="0" lang="uk-UA" smtClean="0" sz="1600">
                <a:latin charset="0" pitchFamily="34" typeface="Arial Narrow"/>
                <a:cs charset="0" pitchFamily="18" typeface="Times New Roman"/>
              </a:rPr>
              <a:t>   Книга Царств 3:16-18</a:t>
            </a:r>
            <a:endParaRPr altLang="ru-RU" dirty="0" lang="ru-RU" sz="1600">
              <a:latin charset="0" pitchFamily="34" typeface="Arial Narrow"/>
            </a:endParaRPr>
          </a:p>
        </p:txBody>
      </p:sp>
      <p:cxnSp>
        <p:nvCxnSpPr>
          <p:cNvPr id="24" name="Прямая соединительная линия 23"/>
          <p:cNvCxnSpPr/>
          <p:nvPr/>
        </p:nvCxnSpPr>
        <p:spPr>
          <a:xfrm>
            <a:off x="0" y="836712"/>
            <a:ext cx="349188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p:nvPr/>
        </p:nvCxnSpPr>
        <p:spPr>
          <a:xfrm>
            <a:off x="0" y="1124744"/>
            <a:ext cx="349188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7170" name="Picture 2"/>
          <p:cNvPicPr>
            <a:picLocks noChangeArrowheads="1" noChangeAspect="1"/>
          </p:cNvPicPr>
          <p:nvPr/>
        </p:nvPicPr>
        <p:blipFill>
          <a:blip r:embed="rId3">
            <a:extLst>
              <a:ext uri="{28A0092B-C50C-407E-A947-70E740481C1C}">
                <a14:useLocalDpi xmlns:a14="http://schemas.microsoft.com/office/drawing/2010/main" val="0"/>
              </a:ext>
            </a:extLst>
          </a:blip>
          <a:srcRect/>
          <a:stretch>
            <a:fillRect/>
          </a:stretch>
        </p:blipFill>
        <p:spPr>
          <a:xfrm>
            <a:off x="4211960" y="-29674"/>
            <a:ext cx="3852863" cy="684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pic>
        <p:nvPicPr>
          <p:cNvPr descr="G:\Новая_папка\tLuk0126Dore_TheAnnunciation.jpg" id="17" name="Picture 2"/>
          <p:cNvPicPr>
            <a:picLocks noChangeArrowheads="1" noChangeAspect="1"/>
          </p:cNvPicPr>
          <p:nvPr/>
        </p:nvPicPr>
        <p:blipFill>
          <a:blip cstate="print" r:embed="rId4"/>
          <a:srcRect b="7503" r="3102" t="4743"/>
          <a:stretch>
            <a:fillRect/>
          </a:stretch>
        </p:blipFill>
        <p:spPr>
          <a:xfrm>
            <a:off x="3491880" y="620688"/>
            <a:ext cx="2736304" cy="3681572"/>
          </a:xfrm>
          <a:prstGeom prst="rect">
            <a:avLst/>
          </a:prstGeom>
          <a:noFill/>
        </p:spPr>
      </p:pic>
      <p:sp>
        <p:nvSpPr>
          <p:cNvPr id="18" name="Прямоугольник 17"/>
          <p:cNvSpPr/>
          <p:nvPr/>
        </p:nvSpPr>
        <p:spPr>
          <a:xfrm>
            <a:off x="3995936" y="5445224"/>
            <a:ext cx="4932040" cy="923330"/>
          </a:xfrm>
          <a:prstGeom prst="rect">
            <a:avLst/>
          </a:prstGeom>
          <a:ln>
            <a:solidFill>
              <a:schemeClr val="accent3">
                <a:lumMod val="75000"/>
              </a:schemeClr>
            </a:solidFill>
          </a:ln>
        </p:spPr>
        <p:txBody>
          <a:bodyPr numCol="1" wrap="square">
            <a:spAutoFit/>
          </a:bodyPr>
          <a:lstStyle/>
          <a:p>
            <a:pPr algn="just"/>
            <a:r>
              <a:rPr altLang="ru-RU" dirty="0" err="1" lang="ru-RU" smtClean="0">
                <a:latin charset="0" pitchFamily="66" typeface="Monotype Corsiva"/>
                <a:cs charset="0" pitchFamily="18" typeface="Times New Roman"/>
              </a:rPr>
              <a:t>Материнська</a:t>
            </a:r>
            <a:r>
              <a:rPr altLang="ru-RU" dirty="0" lang="ru-RU" smtClean="0">
                <a:latin charset="0" pitchFamily="66" typeface="Monotype Corsiva"/>
                <a:cs charset="0" pitchFamily="18" typeface="Times New Roman"/>
              </a:rPr>
              <a:t>, </a:t>
            </a:r>
            <a:r>
              <a:rPr altLang="ru-RU" dirty="0" err="1" lang="ru-RU" smtClean="0">
                <a:latin charset="0" pitchFamily="66" typeface="Monotype Corsiva"/>
                <a:cs charset="0" pitchFamily="18" typeface="Times New Roman"/>
              </a:rPr>
              <a:t>жіноча</a:t>
            </a:r>
            <a:r>
              <a:rPr altLang="ru-RU" dirty="0" lang="ru-RU" smtClean="0">
                <a:latin charset="0" pitchFamily="66" typeface="Monotype Corsiva"/>
                <a:cs charset="0" pitchFamily="18" typeface="Times New Roman"/>
              </a:rPr>
              <a:t> </a:t>
            </a:r>
            <a:r>
              <a:rPr altLang="ru-RU" dirty="0" err="1" lang="ru-RU" smtClean="0">
                <a:latin charset="0" pitchFamily="66" typeface="Monotype Corsiva"/>
                <a:cs charset="0" pitchFamily="18" typeface="Times New Roman"/>
              </a:rPr>
              <a:t>любов</a:t>
            </a:r>
            <a:r>
              <a:rPr altLang="ru-RU" dirty="0" lang="ru-RU" smtClean="0">
                <a:latin charset="0" pitchFamily="66" typeface="Monotype Corsiva"/>
                <a:cs charset="0" pitchFamily="18" typeface="Times New Roman"/>
              </a:rPr>
              <a:t> </a:t>
            </a:r>
            <a:r>
              <a:rPr altLang="ru-RU" dirty="0" err="1" lang="ru-RU" smtClean="0">
                <a:latin charset="0" pitchFamily="66" typeface="Monotype Corsiva"/>
                <a:cs charset="0" pitchFamily="18" typeface="Times New Roman"/>
              </a:rPr>
              <a:t>гідна</a:t>
            </a:r>
            <a:r>
              <a:rPr altLang="ru-RU" dirty="0" lang="ru-RU" smtClean="0">
                <a:latin charset="0" pitchFamily="66" typeface="Monotype Corsiva"/>
                <a:cs charset="0" pitchFamily="18" typeface="Times New Roman"/>
              </a:rPr>
              <a:t> </a:t>
            </a:r>
            <a:r>
              <a:rPr altLang="ru-RU" dirty="0" err="1" lang="ru-RU" smtClean="0">
                <a:latin charset="0" pitchFamily="66" typeface="Monotype Corsiva"/>
                <a:cs charset="0" pitchFamily="18" typeface="Times New Roman"/>
              </a:rPr>
              <a:t>пошани</a:t>
            </a:r>
            <a:r>
              <a:rPr altLang="ru-RU" dirty="0" lang="ru-RU" smtClean="0">
                <a:latin charset="0" pitchFamily="66" typeface="Monotype Corsiva"/>
                <a:cs charset="0" pitchFamily="18" typeface="Times New Roman"/>
              </a:rPr>
              <a:t> </a:t>
            </a:r>
            <a:r>
              <a:rPr altLang="ru-RU" dirty="0" err="1" lang="ru-RU" smtClean="0">
                <a:latin charset="0" pitchFamily="66" typeface="Monotype Corsiva"/>
                <a:cs charset="0" pitchFamily="18" typeface="Times New Roman"/>
              </a:rPr>
              <a:t>й</a:t>
            </a:r>
            <a:r>
              <a:rPr altLang="ru-RU" dirty="0" lang="ru-RU" smtClean="0">
                <a:latin charset="0" pitchFamily="66" typeface="Monotype Corsiva"/>
                <a:cs charset="0" pitchFamily="18" typeface="Times New Roman"/>
              </a:rPr>
              <a:t> </a:t>
            </a:r>
            <a:r>
              <a:rPr altLang="ru-RU" dirty="0" err="1" lang="ru-RU" smtClean="0">
                <a:latin charset="0" pitchFamily="66" typeface="Monotype Corsiva"/>
                <a:cs charset="0" pitchFamily="18" typeface="Times New Roman"/>
              </a:rPr>
              <a:t>захоплення</a:t>
            </a:r>
            <a:r>
              <a:rPr altLang="ru-RU" dirty="0" lang="ru-RU" smtClean="0">
                <a:latin charset="0" pitchFamily="66" typeface="Monotype Corsiva"/>
                <a:cs charset="0" pitchFamily="18" typeface="Times New Roman"/>
              </a:rPr>
              <a:t>, </a:t>
            </a:r>
            <a:r>
              <a:rPr altLang="ru-RU" dirty="0" err="1" lang="ru-RU" smtClean="0">
                <a:latin charset="0" pitchFamily="66" typeface="Monotype Corsiva"/>
                <a:cs charset="0" pitchFamily="18" typeface="Times New Roman"/>
              </a:rPr>
              <a:t>але</a:t>
            </a:r>
            <a:r>
              <a:rPr altLang="ru-RU" dirty="0" lang="ru-RU" smtClean="0">
                <a:latin charset="0" pitchFamily="66" typeface="Monotype Corsiva"/>
                <a:cs charset="0" pitchFamily="18" typeface="Times New Roman"/>
              </a:rPr>
              <a:t> </a:t>
            </a:r>
            <a:r>
              <a:rPr altLang="ru-RU" dirty="0" err="1" lang="ru-RU" smtClean="0">
                <a:latin charset="0" pitchFamily="66" typeface="Monotype Corsiva"/>
                <a:cs charset="0" pitchFamily="18" typeface="Times New Roman"/>
              </a:rPr>
              <a:t>це</a:t>
            </a:r>
            <a:r>
              <a:rPr altLang="ru-RU" dirty="0" lang="ru-RU" smtClean="0">
                <a:latin charset="0" pitchFamily="66" typeface="Monotype Corsiva"/>
                <a:cs charset="0" pitchFamily="18" typeface="Times New Roman"/>
              </a:rPr>
              <a:t> </a:t>
            </a:r>
            <a:r>
              <a:rPr altLang="ru-RU" dirty="0" err="1" lang="ru-RU" smtClean="0">
                <a:latin charset="0" pitchFamily="66" typeface="Monotype Corsiva"/>
                <a:cs charset="0" pitchFamily="18" typeface="Times New Roman"/>
              </a:rPr>
              <a:t>лише</a:t>
            </a:r>
            <a:r>
              <a:rPr altLang="ru-RU" dirty="0" lang="ru-RU" smtClean="0">
                <a:latin charset="0" pitchFamily="66" typeface="Monotype Corsiva"/>
                <a:cs charset="0" pitchFamily="18" typeface="Times New Roman"/>
              </a:rPr>
              <a:t> </a:t>
            </a:r>
            <a:r>
              <a:rPr altLang="ru-RU" dirty="0" err="1" lang="ru-RU" smtClean="0">
                <a:latin charset="0" pitchFamily="66" typeface="Monotype Corsiva"/>
                <a:cs charset="0" pitchFamily="18" typeface="Times New Roman"/>
              </a:rPr>
              <a:t>віддзеркалення</a:t>
            </a:r>
            <a:r>
              <a:rPr altLang="ru-RU" dirty="0" lang="ru-RU" smtClean="0">
                <a:latin charset="0" pitchFamily="66" typeface="Monotype Corsiva"/>
                <a:cs charset="0" pitchFamily="18" typeface="Times New Roman"/>
              </a:rPr>
              <a:t> </a:t>
            </a:r>
            <a:r>
              <a:rPr altLang="ru-RU" dirty="0" err="1" lang="ru-RU" smtClean="0">
                <a:latin charset="0" pitchFamily="66" typeface="Monotype Corsiva"/>
                <a:cs charset="0" pitchFamily="18" typeface="Times New Roman"/>
              </a:rPr>
              <a:t>Божої</a:t>
            </a:r>
            <a:r>
              <a:rPr altLang="ru-RU" dirty="0" lang="ru-RU" smtClean="0">
                <a:latin charset="0" pitchFamily="66" typeface="Monotype Corsiva"/>
                <a:cs charset="0" pitchFamily="18" typeface="Times New Roman"/>
              </a:rPr>
              <a:t> </a:t>
            </a:r>
            <a:r>
              <a:rPr altLang="ru-RU" dirty="0" err="1" lang="ru-RU" smtClean="0">
                <a:latin charset="0" pitchFamily="66" typeface="Monotype Corsiva"/>
                <a:cs charset="0" pitchFamily="18" typeface="Times New Roman"/>
              </a:rPr>
              <a:t>любові</a:t>
            </a:r>
            <a:r>
              <a:rPr altLang="ru-RU" dirty="0" lang="ru-RU" smtClean="0">
                <a:latin charset="0" pitchFamily="66" typeface="Monotype Corsiva"/>
                <a:cs charset="0" pitchFamily="18" typeface="Times New Roman"/>
              </a:rPr>
              <a:t>, </a:t>
            </a:r>
            <a:r>
              <a:rPr altLang="ru-RU" dirty="0" err="1" lang="ru-RU" smtClean="0">
                <a:latin charset="0" pitchFamily="66" typeface="Monotype Corsiva"/>
                <a:cs charset="0" pitchFamily="18" typeface="Times New Roman"/>
              </a:rPr>
              <a:t>тієї</a:t>
            </a:r>
            <a:r>
              <a:rPr altLang="ru-RU" dirty="0" lang="ru-RU" smtClean="0">
                <a:latin charset="0" pitchFamily="66" typeface="Monotype Corsiva"/>
                <a:cs charset="0" pitchFamily="18" typeface="Times New Roman"/>
              </a:rPr>
              <a:t> </a:t>
            </a:r>
            <a:r>
              <a:rPr altLang="ru-RU" dirty="0" err="1" lang="ru-RU" smtClean="0">
                <a:latin charset="0" pitchFamily="66" typeface="Monotype Corsiva"/>
                <a:cs charset="0" pitchFamily="18" typeface="Times New Roman"/>
              </a:rPr>
              <a:t>ніжної</a:t>
            </a:r>
            <a:r>
              <a:rPr altLang="ru-RU" dirty="0" lang="ru-RU" smtClean="0">
                <a:latin charset="0" pitchFamily="66" typeface="Monotype Corsiva"/>
                <a:cs charset="0" pitchFamily="18" typeface="Times New Roman"/>
              </a:rPr>
              <a:t> </a:t>
            </a:r>
            <a:r>
              <a:rPr altLang="ru-RU" dirty="0" err="1" lang="ru-RU" smtClean="0">
                <a:latin charset="0" pitchFamily="66" typeface="Monotype Corsiva"/>
                <a:cs charset="0" pitchFamily="18" typeface="Times New Roman"/>
              </a:rPr>
              <a:t>любові</a:t>
            </a:r>
            <a:r>
              <a:rPr altLang="ru-RU" dirty="0" lang="ru-RU" smtClean="0">
                <a:latin charset="0" pitchFamily="66" typeface="Monotype Corsiva"/>
                <a:cs charset="0" pitchFamily="18" typeface="Times New Roman"/>
              </a:rPr>
              <a:t>, </a:t>
            </a:r>
            <a:r>
              <a:rPr altLang="ru-RU" dirty="0" err="1" lang="ru-RU" smtClean="0">
                <a:latin charset="0" pitchFamily="66" typeface="Monotype Corsiva"/>
                <a:cs charset="0" pitchFamily="18" typeface="Times New Roman"/>
              </a:rPr>
              <a:t>котра</a:t>
            </a:r>
            <a:r>
              <a:rPr altLang="ru-RU" dirty="0" lang="ru-RU" smtClean="0">
                <a:latin charset="0" pitchFamily="66" typeface="Monotype Corsiva"/>
                <a:cs charset="0" pitchFamily="18" typeface="Times New Roman"/>
              </a:rPr>
              <a:t> </a:t>
            </a:r>
            <a:r>
              <a:rPr altLang="ru-RU" dirty="0" err="1" lang="ru-RU" smtClean="0">
                <a:latin charset="0" pitchFamily="66" typeface="Monotype Corsiva"/>
                <a:cs charset="0" pitchFamily="18" typeface="Times New Roman"/>
              </a:rPr>
              <a:t>властива</a:t>
            </a:r>
            <a:r>
              <a:rPr altLang="ru-RU" dirty="0" lang="ru-RU" smtClean="0">
                <a:latin charset="0" pitchFamily="66" typeface="Monotype Corsiva"/>
                <a:cs charset="0" pitchFamily="18" typeface="Times New Roman"/>
              </a:rPr>
              <a:t> Богу </a:t>
            </a:r>
            <a:r>
              <a:rPr altLang="ru-RU" dirty="0" err="1" lang="ru-RU" smtClean="0">
                <a:latin charset="0" pitchFamily="66" typeface="Monotype Corsiva"/>
                <a:cs charset="0" pitchFamily="18" typeface="Times New Roman"/>
              </a:rPr>
              <a:t>Отцю</a:t>
            </a:r>
            <a:r>
              <a:rPr altLang="ru-RU" dirty="0" lang="ru-RU" smtClean="0">
                <a:latin charset="0" pitchFamily="66" typeface="Monotype Corsiva"/>
                <a:cs charset="0" pitchFamily="18" typeface="Times New Roman"/>
              </a:rPr>
              <a:t>. </a:t>
            </a:r>
            <a:endParaRPr altLang="ru-RU" dirty="0" lang="ru-RU">
              <a:latin charset="0" pitchFamily="66" typeface="Monotype Corsiva"/>
            </a:endParaRPr>
          </a:p>
        </p:txBody>
      </p:sp>
      <p:pic>
        <p:nvPicPr>
          <p:cNvPr descr="G:\Новая_папка\tLuk0215Dore_TheNativity.jpg" id="21" name="Picture 2"/>
          <p:cNvPicPr>
            <a:picLocks noChangeArrowheads="1" noChangeAspect="1"/>
          </p:cNvPicPr>
          <p:nvPr/>
        </p:nvPicPr>
        <p:blipFill>
          <a:blip cstate="print" r:embed="rId5"/>
          <a:srcRect b="8112" l="4134" r="2842" t="4594"/>
          <a:stretch>
            <a:fillRect/>
          </a:stretch>
        </p:blipFill>
        <p:spPr>
          <a:xfrm>
            <a:off x="6402519" y="1268760"/>
            <a:ext cx="2741481" cy="3472542"/>
          </a:xfrm>
          <a:prstGeom prst="rect">
            <a:avLst/>
          </a:prstGeom>
          <a:noFill/>
        </p:spPr>
      </p:pic>
      <p:sp>
        <p:nvSpPr>
          <p:cNvPr id="22" name="Прямоугольник с одним вырезанным скругленным углом 21"/>
          <p:cNvSpPr/>
          <p:nvPr/>
        </p:nvSpPr>
        <p:spPr>
          <a:xfrm>
            <a:off x="6407696" y="4581128"/>
            <a:ext cx="2736304" cy="648072"/>
          </a:xfrm>
          <a:prstGeom prst="snip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altLang="ru-RU" lang="ru-RU"/>
          </a:p>
        </p:txBody>
      </p:sp>
      <p:sp>
        <p:nvSpPr>
          <p:cNvPr id="23" name="Прямоугольник 22"/>
          <p:cNvSpPr/>
          <p:nvPr/>
        </p:nvSpPr>
        <p:spPr>
          <a:xfrm>
            <a:off x="6588224" y="4581128"/>
            <a:ext cx="2555776" cy="584775"/>
          </a:xfrm>
          <a:prstGeom prst="rect">
            <a:avLst/>
          </a:prstGeom>
        </p:spPr>
        <p:txBody>
          <a:bodyPr numCol="1" wrap="square">
            <a:spAutoFit/>
          </a:bodyPr>
          <a:lstStyle/>
          <a:p>
            <a:r>
              <a:rPr altLang="uk-UA" dirty="0" lang="uk-UA" smtClean="0">
                <a:latin charset="0" pitchFamily="34" typeface="Arial Narrow"/>
                <a:cs charset="0" pitchFamily="18" typeface="Times New Roman"/>
              </a:rPr>
              <a:t>Різдво Ісуса Христа</a:t>
            </a:r>
            <a:r>
              <a:rPr altLang="uk-UA" dirty="0" lang="uk-UA" smtClean="0">
                <a:latin charset="0" pitchFamily="34" typeface="Arial Narrow"/>
              </a:rPr>
              <a:t/>
            </a:r>
            <a:br>
              <a:rPr altLang="uk-UA" dirty="0" lang="uk-UA" smtClean="0">
                <a:latin charset="0" pitchFamily="34" typeface="Arial Narrow"/>
              </a:rPr>
            </a:br>
            <a:r>
              <a:rPr altLang="uk-UA" dirty="0" lang="uk-UA" smtClean="0" sz="1400">
                <a:latin charset="0" pitchFamily="34" typeface="Arial Narrow"/>
                <a:cs charset="0" pitchFamily="18" typeface="Times New Roman"/>
              </a:rPr>
              <a:t>Лк.2:15-16</a:t>
            </a:r>
            <a:endParaRPr altLang="ru-RU" dirty="0" lang="ru-RU">
              <a:latin charset="0" pitchFamily="34" typeface="Arial Narrow"/>
            </a:endParaRPr>
          </a:p>
        </p:txBody>
      </p:sp>
      <p:sp>
        <p:nvSpPr>
          <p:cNvPr id="26" name="Прямоугольник с одним вырезанным скругленным углом 25"/>
          <p:cNvSpPr/>
          <p:nvPr/>
        </p:nvSpPr>
        <p:spPr>
          <a:xfrm>
            <a:off x="3563888" y="4149080"/>
            <a:ext cx="2736304" cy="648072"/>
          </a:xfrm>
          <a:prstGeom prst="snip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altLang="ru-RU" lang="ru-RU"/>
          </a:p>
        </p:txBody>
      </p:sp>
      <p:sp>
        <p:nvSpPr>
          <p:cNvPr id="27" name="Прямоугольник 26"/>
          <p:cNvSpPr/>
          <p:nvPr/>
        </p:nvSpPr>
        <p:spPr>
          <a:xfrm>
            <a:off x="3563888" y="4221088"/>
            <a:ext cx="2664296" cy="523220"/>
          </a:xfrm>
          <a:prstGeom prst="rect">
            <a:avLst/>
          </a:prstGeom>
        </p:spPr>
        <p:txBody>
          <a:bodyPr numCol="1" wrap="square">
            <a:spAutoFit/>
          </a:bodyPr>
          <a:lstStyle/>
          <a:p>
            <a:pPr algn="ctr">
              <a:buNone/>
            </a:pPr>
            <a:r>
              <a:rPr altLang="uk-UA" dirty="0" err="1" lang="uk-UA" smtClean="0" sz="1400">
                <a:latin charset="0" pitchFamily="34" typeface="Arial Narrow"/>
                <a:cs charset="0" pitchFamily="18" typeface="Times New Roman"/>
              </a:rPr>
              <a:t>Благовіщення</a:t>
            </a:r>
            <a:r>
              <a:rPr altLang="uk-UA" dirty="0" lang="uk-UA" smtClean="0" sz="1400">
                <a:latin charset="0" pitchFamily="34" typeface="Arial Narrow"/>
                <a:cs charset="0" pitchFamily="18" typeface="Times New Roman"/>
              </a:rPr>
              <a:t> Пречистої  Діви Марії </a:t>
            </a:r>
          </a:p>
          <a:p>
            <a:pPr algn="ctr">
              <a:buNone/>
            </a:pPr>
            <a:r>
              <a:rPr altLang="uk-UA" dirty="0" lang="uk-UA" smtClean="0" sz="1400">
                <a:latin charset="0" pitchFamily="34" typeface="Arial Narrow"/>
                <a:cs charset="0" pitchFamily="18" typeface="Times New Roman"/>
              </a:rPr>
              <a:t>Лк. 1: 26-28</a:t>
            </a:r>
            <a:endParaRPr altLang="ru-RU" dirty="0" lang="ru-RU" sz="1400">
              <a:latin charset="0" pitchFamily="34" typeface="Arial Narrow"/>
            </a:endParaRPr>
          </a:p>
        </p:txBody>
      </p:sp>
      <p:sp>
        <p:nvSpPr>
          <p:cNvPr id="28" name="Прямоугольник 27"/>
          <p:cNvSpPr/>
          <p:nvPr/>
        </p:nvSpPr>
        <p:spPr>
          <a:xfrm>
            <a:off x="179512" y="188640"/>
            <a:ext cx="4932040" cy="369332"/>
          </a:xfrm>
          <a:prstGeom prst="rect">
            <a:avLst/>
          </a:prstGeom>
        </p:spPr>
        <p:txBody>
          <a:bodyPr numCol="1" wrap="square">
            <a:spAutoFit/>
          </a:bodyPr>
          <a:lstStyle/>
          <a:p>
            <a:r>
              <a:rPr altLang="uk-UA" dirty="0" lang="uk-UA" smtClean="0"/>
              <a:t>Батьківство й материнство як дар і покликання.</a:t>
            </a:r>
            <a:endParaRPr altLang="ru-RU" dirty="0" lang="ru-RU"/>
          </a:p>
        </p:txBody>
      </p:sp>
    </p:spTree>
  </p:cSld>
  <p:clrMapOvr>
    <a:masterClrMapping/>
  </p:clrMapOvr>
  <p:timing>
    <p:tnLst>
      <p:par>
        <p:cTn dur="indefinite" id="1" nodeType="tmRoot" restart="never"/>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Прямая соединительная линия 12"/>
          <p:cNvCxnSpPr/>
          <p:nvPr/>
        </p:nvCxnSpPr>
        <p:spPr>
          <a:xfrm>
            <a:off x="5580112" y="260648"/>
            <a:ext cx="3563888"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a:off x="0" y="3068960"/>
            <a:ext cx="4283968"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p:cNvCxnSpPr/>
          <p:nvPr/>
        </p:nvCxnSpPr>
        <p:spPr>
          <a:xfrm>
            <a:off x="0" y="6453336"/>
            <a:ext cx="4751512"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8195" name="Picture 3"/>
          <p:cNvPicPr>
            <a:picLocks noChangeArrowheads="1" noChangeAspect="1"/>
          </p:cNvPicPr>
          <p:nvPr/>
        </p:nvPicPr>
        <p:blipFill>
          <a:blip r:embed="rId2">
            <a:extLst>
              <a:ext uri="{28A0092B-C50C-407E-A947-70E740481C1C}">
                <a14:useLocalDpi xmlns:a14="http://schemas.microsoft.com/office/drawing/2010/main" val="0"/>
              </a:ext>
            </a:extLst>
          </a:blip>
          <a:srcRect/>
          <a:stretch>
            <a:fillRect/>
          </a:stretch>
        </p:blipFill>
        <p:spPr>
          <a:xfrm>
            <a:off x="611560" y="0"/>
            <a:ext cx="4425950" cy="687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16" name="Прямоугольник 15"/>
          <p:cNvSpPr/>
          <p:nvPr/>
        </p:nvSpPr>
        <p:spPr>
          <a:xfrm>
            <a:off x="4283968" y="2060848"/>
            <a:ext cx="4572000" cy="1169551"/>
          </a:xfrm>
          <a:prstGeom prst="rect">
            <a:avLst/>
          </a:prstGeom>
          <a:ln>
            <a:solidFill>
              <a:schemeClr val="accent3">
                <a:lumMod val="75000"/>
              </a:schemeClr>
            </a:solidFill>
          </a:ln>
        </p:spPr>
        <p:txBody>
          <a:bodyPr numCol="1">
            <a:spAutoFit/>
          </a:bodyPr>
          <a:lstStyle/>
          <a:p>
            <a:pPr algn="just"/>
            <a:r>
              <a:rPr altLang="ru-RU" dirty="0" err="1" lang="ru-RU" smtClean="0" sz="1400">
                <a:latin charset="0" pitchFamily="34" typeface="Arial Narrow"/>
              </a:rPr>
              <a:t>Пазл</a:t>
            </a:r>
            <a:r>
              <a:rPr altLang="ru-RU" dirty="0" lang="ru-RU" smtClean="0" sz="1400">
                <a:latin charset="0" pitchFamily="34" typeface="Arial Narrow"/>
              </a:rPr>
              <a:t> (</a:t>
            </a:r>
            <a:r>
              <a:rPr altLang="ru-RU" dirty="0" err="1" lang="ru-RU" smtClean="0" sz="1400">
                <a:latin charset="0" pitchFamily="34" typeface="Arial Narrow"/>
              </a:rPr>
              <a:t>від</a:t>
            </a:r>
            <a:r>
              <a:rPr altLang="ru-RU" dirty="0" lang="ru-RU" smtClean="0" sz="1400">
                <a:latin charset="0" pitchFamily="34" typeface="Arial Narrow"/>
              </a:rPr>
              <a:t> англ. </a:t>
            </a:r>
            <a:r>
              <a:rPr dirty="0" lang="en-US" smtClean="0" sz="1400">
                <a:latin charset="0" pitchFamily="34" typeface="Arial Narrow"/>
              </a:rPr>
              <a:t>jigsaw puzzle) — </a:t>
            </a:r>
            <a:r>
              <a:rPr altLang="ru-RU" dirty="0" err="1" lang="ru-RU" smtClean="0" sz="1400">
                <a:latin charset="0" pitchFamily="34" typeface="Arial Narrow"/>
              </a:rPr>
              <a:t>гра-головоломка</a:t>
            </a:r>
            <a:r>
              <a:rPr altLang="ru-RU" dirty="0" lang="ru-RU" smtClean="0" sz="1400">
                <a:latin charset="0" pitchFamily="34" typeface="Arial Narrow"/>
              </a:rPr>
              <a:t>, </a:t>
            </a:r>
            <a:r>
              <a:rPr altLang="ru-RU" dirty="0" err="1" lang="ru-RU" smtClean="0" sz="1400">
                <a:latin charset="0" pitchFamily="34" typeface="Arial Narrow"/>
              </a:rPr>
              <a:t>що</a:t>
            </a:r>
            <a:r>
              <a:rPr altLang="ru-RU" dirty="0" lang="ru-RU" smtClean="0" sz="1400">
                <a:latin charset="0" pitchFamily="34" typeface="Arial Narrow"/>
              </a:rPr>
              <a:t> </a:t>
            </a:r>
            <a:r>
              <a:rPr altLang="ru-RU" dirty="0" err="1" lang="ru-RU" smtClean="0" sz="1400">
                <a:latin charset="0" pitchFamily="34" typeface="Arial Narrow"/>
              </a:rPr>
              <a:t>виглядає</a:t>
            </a:r>
            <a:r>
              <a:rPr altLang="ru-RU" dirty="0" lang="ru-RU" smtClean="0" sz="1400">
                <a:latin charset="0" pitchFamily="34" typeface="Arial Narrow"/>
              </a:rPr>
              <a:t> як </a:t>
            </a:r>
            <a:r>
              <a:rPr altLang="ru-RU" dirty="0" err="1" lang="ru-RU" smtClean="0" sz="1400">
                <a:latin charset="0" pitchFamily="34" typeface="Arial Narrow"/>
              </a:rPr>
              <a:t>мозаїка</a:t>
            </a:r>
            <a:r>
              <a:rPr altLang="ru-RU" dirty="0" lang="ru-RU" smtClean="0" sz="1400">
                <a:latin charset="0" pitchFamily="34" typeface="Arial Narrow"/>
              </a:rPr>
              <a:t>, яку </a:t>
            </a:r>
            <a:r>
              <a:rPr altLang="ru-RU" dirty="0" err="1" lang="ru-RU" smtClean="0" sz="1400">
                <a:latin charset="0" pitchFamily="34" typeface="Arial Narrow"/>
              </a:rPr>
              <a:t>потрібно</a:t>
            </a:r>
            <a:r>
              <a:rPr altLang="ru-RU" dirty="0" lang="ru-RU" smtClean="0" sz="1400">
                <a:latin charset="0" pitchFamily="34" typeface="Arial Narrow"/>
              </a:rPr>
              <a:t> </a:t>
            </a:r>
            <a:r>
              <a:rPr altLang="ru-RU" dirty="0" err="1" lang="ru-RU" smtClean="0" sz="1400">
                <a:latin charset="0" pitchFamily="34" typeface="Arial Narrow"/>
              </a:rPr>
              <a:t>скласти</a:t>
            </a:r>
            <a:r>
              <a:rPr altLang="ru-RU" dirty="0" lang="ru-RU" smtClean="0" sz="1400">
                <a:latin charset="0" pitchFamily="34" typeface="Arial Narrow"/>
              </a:rPr>
              <a:t> </a:t>
            </a:r>
            <a:r>
              <a:rPr altLang="ru-RU" dirty="0" err="1" lang="ru-RU" smtClean="0" sz="1400">
                <a:latin charset="0" pitchFamily="34" typeface="Arial Narrow"/>
              </a:rPr>
              <a:t>з</a:t>
            </a:r>
            <a:r>
              <a:rPr altLang="ru-RU" dirty="0" lang="ru-RU" smtClean="0" sz="1400">
                <a:latin charset="0" pitchFamily="34" typeface="Arial Narrow"/>
              </a:rPr>
              <a:t> </a:t>
            </a:r>
            <a:r>
              <a:rPr altLang="ru-RU" dirty="0" err="1" lang="ru-RU" smtClean="0" sz="1400">
                <a:latin charset="0" pitchFamily="34" typeface="Arial Narrow"/>
              </a:rPr>
              <a:t>безлічі</a:t>
            </a:r>
            <a:r>
              <a:rPr altLang="ru-RU" dirty="0" lang="ru-RU" smtClean="0" sz="1400">
                <a:latin charset="0" pitchFamily="34" typeface="Arial Narrow"/>
              </a:rPr>
              <a:t> </a:t>
            </a:r>
            <a:r>
              <a:rPr altLang="ru-RU" dirty="0" err="1" lang="ru-RU" smtClean="0" sz="1400">
                <a:latin charset="0" pitchFamily="34" typeface="Arial Narrow"/>
              </a:rPr>
              <a:t>фрагментів</a:t>
            </a:r>
            <a:r>
              <a:rPr altLang="ru-RU" dirty="0" lang="ru-RU" smtClean="0" sz="1400">
                <a:latin charset="0" pitchFamily="34" typeface="Arial Narrow"/>
              </a:rPr>
              <a:t> </a:t>
            </a:r>
            <a:r>
              <a:rPr altLang="ru-RU" dirty="0" err="1" lang="ru-RU" smtClean="0" sz="1400">
                <a:latin charset="0" pitchFamily="34" typeface="Arial Narrow"/>
              </a:rPr>
              <a:t>малюнка</a:t>
            </a:r>
            <a:r>
              <a:rPr altLang="ru-RU" dirty="0" lang="ru-RU" smtClean="0" sz="1400">
                <a:latin charset="0" pitchFamily="34" typeface="Arial Narrow"/>
              </a:rPr>
              <a:t> </a:t>
            </a:r>
            <a:r>
              <a:rPr altLang="ru-RU" dirty="0" err="1" lang="ru-RU" smtClean="0" sz="1400">
                <a:latin charset="0" pitchFamily="34" typeface="Arial Narrow"/>
              </a:rPr>
              <a:t>різної</a:t>
            </a:r>
            <a:r>
              <a:rPr altLang="ru-RU" dirty="0" lang="ru-RU" smtClean="0" sz="1400">
                <a:latin charset="0" pitchFamily="34" typeface="Arial Narrow"/>
              </a:rPr>
              <a:t> </a:t>
            </a:r>
            <a:r>
              <a:rPr altLang="ru-RU" dirty="0" err="1" lang="ru-RU" smtClean="0" sz="1400">
                <a:latin charset="0" pitchFamily="34" typeface="Arial Narrow"/>
              </a:rPr>
              <a:t>форми</a:t>
            </a:r>
            <a:r>
              <a:rPr altLang="ru-RU" dirty="0" lang="ru-RU" smtClean="0" sz="1400">
                <a:latin charset="0" pitchFamily="34" typeface="Arial Narrow"/>
              </a:rPr>
              <a:t>. Є </a:t>
            </a:r>
            <a:r>
              <a:rPr altLang="ru-RU" dirty="0" err="1" lang="ru-RU" smtClean="0" sz="1400">
                <a:latin charset="0" pitchFamily="34" typeface="Arial Narrow"/>
              </a:rPr>
              <a:t>однією</a:t>
            </a:r>
            <a:r>
              <a:rPr altLang="ru-RU" dirty="0" lang="ru-RU" smtClean="0" sz="1400">
                <a:latin charset="0" pitchFamily="34" typeface="Arial Narrow"/>
              </a:rPr>
              <a:t> </a:t>
            </a:r>
            <a:r>
              <a:rPr altLang="ru-RU" dirty="0" err="1" lang="ru-RU" smtClean="0" sz="1400">
                <a:latin charset="0" pitchFamily="34" typeface="Arial Narrow"/>
              </a:rPr>
              <a:t>з</a:t>
            </a:r>
            <a:r>
              <a:rPr altLang="ru-RU" dirty="0" lang="ru-RU" smtClean="0" sz="1400">
                <a:latin charset="0" pitchFamily="34" typeface="Arial Narrow"/>
              </a:rPr>
              <a:t> </a:t>
            </a:r>
            <a:r>
              <a:rPr altLang="ru-RU" dirty="0" err="1" lang="ru-RU" smtClean="0" sz="1400">
                <a:latin charset="0" pitchFamily="34" typeface="Arial Narrow"/>
              </a:rPr>
              <a:t>найдоступніших</a:t>
            </a:r>
            <a:r>
              <a:rPr altLang="ru-RU" dirty="0" lang="ru-RU" smtClean="0" sz="1400">
                <a:latin charset="0" pitchFamily="34" typeface="Arial Narrow"/>
              </a:rPr>
              <a:t> </a:t>
            </a:r>
            <a:r>
              <a:rPr altLang="ru-RU" dirty="0" err="1" lang="ru-RU" smtClean="0" sz="1400">
                <a:latin charset="0" pitchFamily="34" typeface="Arial Narrow"/>
              </a:rPr>
              <a:t>іграшок</a:t>
            </a:r>
            <a:r>
              <a:rPr altLang="ru-RU" dirty="0" lang="ru-RU" smtClean="0" sz="1400">
                <a:latin charset="0" pitchFamily="34" typeface="Arial Narrow"/>
              </a:rPr>
              <a:t>, </a:t>
            </a:r>
            <a:r>
              <a:rPr altLang="ru-RU" dirty="0" err="1" lang="ru-RU" smtClean="0" sz="1400">
                <a:latin charset="0" pitchFamily="34" typeface="Arial Narrow"/>
              </a:rPr>
              <a:t>що</a:t>
            </a:r>
            <a:r>
              <a:rPr altLang="ru-RU" dirty="0" lang="ru-RU" smtClean="0" sz="1400">
                <a:latin charset="0" pitchFamily="34" typeface="Arial Narrow"/>
              </a:rPr>
              <a:t> </a:t>
            </a:r>
            <a:r>
              <a:rPr altLang="ru-RU" dirty="0" err="1" lang="ru-RU" smtClean="0" sz="1400">
                <a:latin charset="0" pitchFamily="34" typeface="Arial Narrow"/>
              </a:rPr>
              <a:t>розвивають</a:t>
            </a:r>
            <a:r>
              <a:rPr altLang="ru-RU" dirty="0" lang="ru-RU" smtClean="0" sz="1400">
                <a:latin charset="0" pitchFamily="34" typeface="Arial Narrow"/>
              </a:rPr>
              <a:t> </a:t>
            </a:r>
            <a:r>
              <a:rPr altLang="ru-RU" dirty="0" err="1" lang="ru-RU" smtClean="0" sz="1400">
                <a:latin charset="0" pitchFamily="34" typeface="Arial Narrow"/>
              </a:rPr>
              <a:t>логічне</a:t>
            </a:r>
            <a:r>
              <a:rPr altLang="ru-RU" dirty="0" lang="ru-RU" smtClean="0" sz="1400">
                <a:latin charset="0" pitchFamily="34" typeface="Arial Narrow"/>
              </a:rPr>
              <a:t> </a:t>
            </a:r>
            <a:r>
              <a:rPr altLang="ru-RU" dirty="0" err="1" lang="ru-RU" smtClean="0" sz="1400">
                <a:latin charset="0" pitchFamily="34" typeface="Arial Narrow"/>
              </a:rPr>
              <a:t>мислення</a:t>
            </a:r>
            <a:r>
              <a:rPr altLang="ru-RU" dirty="0" lang="ru-RU" smtClean="0" sz="1400">
                <a:latin charset="0" pitchFamily="34" typeface="Arial Narrow"/>
              </a:rPr>
              <a:t>, </a:t>
            </a:r>
            <a:r>
              <a:rPr altLang="ru-RU" dirty="0" err="1" lang="ru-RU" smtClean="0" sz="1400">
                <a:latin charset="0" pitchFamily="34" typeface="Arial Narrow"/>
              </a:rPr>
              <a:t>увагу</a:t>
            </a:r>
            <a:r>
              <a:rPr altLang="ru-RU" dirty="0" lang="ru-RU" smtClean="0" sz="1400">
                <a:latin charset="0" pitchFamily="34" typeface="Arial Narrow"/>
              </a:rPr>
              <a:t>, </a:t>
            </a:r>
            <a:r>
              <a:rPr altLang="ru-RU" dirty="0" err="1" lang="ru-RU" smtClean="0" sz="1400">
                <a:latin charset="0" pitchFamily="34" typeface="Arial Narrow"/>
              </a:rPr>
              <a:t>пам'ять</a:t>
            </a:r>
            <a:r>
              <a:rPr altLang="ru-RU" dirty="0" lang="ru-RU" smtClean="0" sz="1400">
                <a:latin charset="0" pitchFamily="34" typeface="Arial Narrow"/>
              </a:rPr>
              <a:t>, </a:t>
            </a:r>
            <a:r>
              <a:rPr altLang="ru-RU" dirty="0" err="1" lang="ru-RU" smtClean="0" sz="1400">
                <a:latin charset="0" pitchFamily="34" typeface="Arial Narrow"/>
              </a:rPr>
              <a:t>уяву</a:t>
            </a:r>
            <a:r>
              <a:rPr altLang="ru-RU" dirty="0" lang="ru-RU" smtClean="0" sz="1400">
                <a:latin charset="0" pitchFamily="34" typeface="Arial Narrow"/>
              </a:rPr>
              <a:t>. </a:t>
            </a:r>
            <a:r>
              <a:rPr altLang="ru-RU" dirty="0" err="1" lang="ru-RU" smtClean="0" sz="1400">
                <a:latin charset="0" pitchFamily="34" typeface="Arial Narrow"/>
              </a:rPr>
              <a:t>Пазли</a:t>
            </a:r>
            <a:r>
              <a:rPr altLang="ru-RU" dirty="0" lang="ru-RU" smtClean="0" sz="1400">
                <a:latin charset="0" pitchFamily="34" typeface="Arial Narrow"/>
              </a:rPr>
              <a:t> </a:t>
            </a:r>
            <a:r>
              <a:rPr altLang="ru-RU" dirty="0" err="1" lang="ru-RU" smtClean="0" sz="1400">
                <a:latin charset="0" pitchFamily="34" typeface="Arial Narrow"/>
              </a:rPr>
              <a:t>дуже</a:t>
            </a:r>
            <a:r>
              <a:rPr altLang="ru-RU" dirty="0" lang="ru-RU" smtClean="0" sz="1400">
                <a:latin charset="0" pitchFamily="34" typeface="Arial Narrow"/>
              </a:rPr>
              <a:t> </a:t>
            </a:r>
            <a:r>
              <a:rPr altLang="ru-RU" dirty="0" err="1" lang="ru-RU" smtClean="0" sz="1400">
                <a:latin charset="0" pitchFamily="34" typeface="Arial Narrow"/>
              </a:rPr>
              <a:t>корисні</a:t>
            </a:r>
            <a:r>
              <a:rPr altLang="ru-RU" dirty="0" lang="ru-RU" smtClean="0" sz="1400">
                <a:latin charset="0" pitchFamily="34" typeface="Arial Narrow"/>
              </a:rPr>
              <a:t> для </a:t>
            </a:r>
            <a:r>
              <a:rPr altLang="ru-RU" dirty="0" err="1" lang="ru-RU" smtClean="0" sz="1400">
                <a:latin charset="0" pitchFamily="34" typeface="Arial Narrow"/>
              </a:rPr>
              <a:t>розвитку</a:t>
            </a:r>
            <a:r>
              <a:rPr altLang="ru-RU" dirty="0" lang="ru-RU" smtClean="0" sz="1400">
                <a:latin charset="0" pitchFamily="34" typeface="Arial Narrow"/>
              </a:rPr>
              <a:t> </a:t>
            </a:r>
            <a:r>
              <a:rPr altLang="ru-RU" dirty="0" err="1" lang="ru-RU" smtClean="0" sz="1400">
                <a:latin charset="0" pitchFamily="34" typeface="Arial Narrow"/>
              </a:rPr>
              <a:t>пізнавальних</a:t>
            </a:r>
            <a:r>
              <a:rPr altLang="ru-RU" dirty="0" lang="ru-RU" smtClean="0" sz="1400">
                <a:latin charset="0" pitchFamily="34" typeface="Arial Narrow"/>
              </a:rPr>
              <a:t> </a:t>
            </a:r>
            <a:r>
              <a:rPr altLang="ru-RU" dirty="0" err="1" lang="ru-RU" smtClean="0" sz="1400">
                <a:latin charset="0" pitchFamily="34" typeface="Arial Narrow"/>
              </a:rPr>
              <a:t>здібностей</a:t>
            </a:r>
            <a:r>
              <a:rPr altLang="ru-RU" dirty="0" lang="ru-RU" smtClean="0" sz="1400">
                <a:latin charset="0" pitchFamily="34" typeface="Arial Narrow"/>
              </a:rPr>
              <a:t> </a:t>
            </a:r>
            <a:r>
              <a:rPr altLang="ru-RU" dirty="0" err="1" lang="ru-RU" smtClean="0" sz="1400">
                <a:latin charset="0" pitchFamily="34" typeface="Arial Narrow"/>
              </a:rPr>
              <a:t>учнів</a:t>
            </a:r>
            <a:r>
              <a:rPr altLang="ru-RU" dirty="0" lang="ru-RU" smtClean="0" sz="1400">
                <a:latin charset="0" pitchFamily="34" typeface="Arial Narrow"/>
              </a:rPr>
              <a:t>.</a:t>
            </a:r>
            <a:endParaRPr altLang="ru-RU" dirty="0" lang="ru-RU" sz="1400">
              <a:latin charset="0" pitchFamily="34" typeface="Arial Narrow"/>
            </a:endParaRPr>
          </a:p>
        </p:txBody>
      </p:sp>
      <p:sp>
        <p:nvSpPr>
          <p:cNvPr id="17" name="Блок-схема: документ 16"/>
          <p:cNvSpPr/>
          <p:nvPr/>
        </p:nvSpPr>
        <p:spPr>
          <a:xfrm>
            <a:off x="5652120" y="764704"/>
            <a:ext cx="3312368" cy="836712"/>
          </a:xfrm>
          <a:prstGeom prst="flowChartDocumen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altLang="ru-RU" lang="ru-RU"/>
          </a:p>
        </p:txBody>
      </p:sp>
      <p:sp>
        <p:nvSpPr>
          <p:cNvPr id="19" name="Прямоугольник 18"/>
          <p:cNvSpPr/>
          <p:nvPr/>
        </p:nvSpPr>
        <p:spPr>
          <a:xfrm>
            <a:off x="5652120" y="908720"/>
            <a:ext cx="3307316" cy="369332"/>
          </a:xfrm>
          <a:prstGeom prst="rect">
            <a:avLst/>
          </a:prstGeom>
        </p:spPr>
        <p:txBody>
          <a:bodyPr numCol="1" wrap="none">
            <a:spAutoFit/>
          </a:bodyPr>
          <a:lstStyle/>
          <a:p>
            <a:r>
              <a:rPr altLang="ru-RU" b="1" dirty="0" err="1" lang="ru-RU" smtClean="0">
                <a:latin charset="0" pitchFamily="34" typeface="Arial Narrow"/>
              </a:rPr>
              <a:t>Пазли</a:t>
            </a:r>
            <a:r>
              <a:rPr altLang="ru-RU" b="1" dirty="0" lang="ru-RU" smtClean="0">
                <a:latin charset="0" pitchFamily="34" typeface="Arial Narrow"/>
              </a:rPr>
              <a:t>, як одна </a:t>
            </a:r>
            <a:r>
              <a:rPr altLang="ru-RU" b="1" dirty="0" err="1" lang="ru-RU" smtClean="0">
                <a:latin charset="0" pitchFamily="34" typeface="Arial Narrow"/>
              </a:rPr>
              <a:t>з</a:t>
            </a:r>
            <a:r>
              <a:rPr altLang="ru-RU" b="1" dirty="0" lang="ru-RU" smtClean="0">
                <a:latin charset="0" pitchFamily="34" typeface="Arial Narrow"/>
              </a:rPr>
              <a:t> </a:t>
            </a:r>
            <a:r>
              <a:rPr altLang="ru-RU" b="1" dirty="0" err="1" lang="ru-RU" smtClean="0">
                <a:latin charset="0" pitchFamily="34" typeface="Arial Narrow"/>
              </a:rPr>
              <a:t>родзинок</a:t>
            </a:r>
            <a:r>
              <a:rPr altLang="ru-RU" b="1" dirty="0" lang="ru-RU" smtClean="0">
                <a:latin charset="0" pitchFamily="34" typeface="Arial Narrow"/>
              </a:rPr>
              <a:t> уроку.</a:t>
            </a:r>
            <a:endParaRPr altLang="ru-RU" b="1" dirty="0" lang="ru-RU">
              <a:latin charset="0" pitchFamily="34" typeface="Arial Narrow"/>
            </a:endParaRPr>
          </a:p>
        </p:txBody>
      </p:sp>
      <p:pic>
        <p:nvPicPr>
          <p:cNvPr descr="لا يتوفر وصف للصورة." id="20" name="Picture 2"/>
          <p:cNvPicPr>
            <a:picLocks noChangeArrowheads="1" noChangeAspect="1"/>
          </p:cNvPicPr>
          <p:nvPr/>
        </p:nvPicPr>
        <p:blipFill>
          <a:blip cstate="print" r:embed="rId3"/>
          <a:srcRect/>
          <a:stretch>
            <a:fillRect/>
          </a:stretch>
        </p:blipFill>
        <p:spPr>
          <a:xfrm>
            <a:off x="4283968" y="0"/>
            <a:ext cx="1276618" cy="1844824"/>
          </a:xfrm>
          <a:prstGeom prst="rect">
            <a:avLst/>
          </a:prstGeom>
          <a:noFill/>
        </p:spPr>
      </p:pic>
      <p:pic>
        <p:nvPicPr>
          <p:cNvPr id="21" name="Picture 3"/>
          <p:cNvPicPr>
            <a:picLocks noChangeArrowheads="1" noChangeAspect="1"/>
          </p:cNvPicPr>
          <p:nvPr/>
        </p:nvPicPr>
        <p:blipFill>
          <a:blip cstate="print" r:embed="rId4"/>
          <a:srcRect/>
          <a:stretch>
            <a:fillRect/>
          </a:stretch>
        </p:blipFill>
        <p:spPr>
          <a:xfrm>
            <a:off x="198452" y="3473362"/>
            <a:ext cx="4354608" cy="2448272"/>
          </a:xfrm>
          <a:prstGeom prst="rect">
            <a:avLst/>
          </a:prstGeom>
          <a:noFill/>
          <a:ln w="9525">
            <a:noFill/>
            <a:miter lim="800000"/>
            <a:headEnd/>
            <a:tailEnd/>
          </a:ln>
        </p:spPr>
      </p:pic>
      <p:sp>
        <p:nvSpPr>
          <p:cNvPr id="22" name="Прямоугольник 21"/>
          <p:cNvSpPr/>
          <p:nvPr/>
        </p:nvSpPr>
        <p:spPr>
          <a:xfrm>
            <a:off x="-18940" y="3058229"/>
            <a:ext cx="4572000" cy="584775"/>
          </a:xfrm>
          <a:prstGeom prst="rect">
            <a:avLst/>
          </a:prstGeom>
        </p:spPr>
        <p:txBody>
          <a:bodyPr numCol="1">
            <a:spAutoFit/>
          </a:bodyPr>
          <a:lstStyle/>
          <a:p>
            <a:r>
              <a:rPr dirty="0" lang="en-US" smtClean="0" sz="1400">
                <a:latin charset="0" pitchFamily="34" typeface="Arial Narrow"/>
                <a:hlinkClick r:id="rId5"/>
              </a:rPr>
              <a:t>https://www.jigsawplanet.com/?rc=play&amp;pid=155f64ca0a9f</a:t>
            </a:r>
            <a:endParaRPr altLang="uk-UA" dirty="0" lang="uk-UA" smtClean="0" sz="1400">
              <a:latin charset="0" pitchFamily="34" typeface="Arial Narrow"/>
            </a:endParaRPr>
          </a:p>
          <a:p>
            <a:endParaRPr altLang="ru-RU" dirty="0" lang="ru-RU"/>
          </a:p>
        </p:txBody>
      </p:sp>
      <p:pic>
        <p:nvPicPr>
          <p:cNvPr id="23" name="Picture 4"/>
          <p:cNvPicPr>
            <a:picLocks noChangeArrowheads="1" noChangeAspect="1"/>
          </p:cNvPicPr>
          <p:nvPr/>
        </p:nvPicPr>
        <p:blipFill>
          <a:blip cstate="print" r:embed="rId6"/>
          <a:srcRect/>
          <a:stretch>
            <a:fillRect/>
          </a:stretch>
        </p:blipFill>
        <p:spPr>
          <a:xfrm>
            <a:off x="4644008" y="4149080"/>
            <a:ext cx="4354610" cy="2448272"/>
          </a:xfrm>
          <a:prstGeom prst="rect">
            <a:avLst/>
          </a:prstGeom>
          <a:noFill/>
          <a:ln w="9525">
            <a:noFill/>
            <a:miter lim="800000"/>
            <a:headEnd/>
            <a:tailEnd/>
          </a:ln>
        </p:spPr>
      </p:pic>
      <p:sp>
        <p:nvSpPr>
          <p:cNvPr id="24" name="Прямоугольник 23"/>
          <p:cNvSpPr/>
          <p:nvPr/>
        </p:nvSpPr>
        <p:spPr>
          <a:xfrm>
            <a:off x="4716016" y="3573016"/>
            <a:ext cx="4032448" cy="584775"/>
          </a:xfrm>
          <a:prstGeom prst="rect">
            <a:avLst/>
          </a:prstGeom>
        </p:spPr>
        <p:txBody>
          <a:bodyPr numCol="1" wrap="square">
            <a:spAutoFit/>
          </a:bodyPr>
          <a:lstStyle/>
          <a:p>
            <a:r>
              <a:rPr dirty="0" lang="en-US" smtClean="0" sz="1400">
                <a:latin charset="0" pitchFamily="34" typeface="Arial Narrow"/>
                <a:hlinkClick r:id="rId7"/>
              </a:rPr>
              <a:t>https://www.jigsawplanet.com/?rc=play&amp;pid=144f033a4c99</a:t>
            </a:r>
            <a:endParaRPr altLang="uk-UA" dirty="0" lang="uk-UA" smtClean="0" sz="1400">
              <a:latin charset="0" pitchFamily="34" typeface="Arial Narrow"/>
            </a:endParaRPr>
          </a:p>
          <a:p>
            <a:endParaRPr altLang="ru-RU" dirty="0" lang="ru-RU"/>
          </a:p>
        </p:txBody>
      </p:sp>
      <p:pic>
        <p:nvPicPr>
          <p:cNvPr id="25" name="Picture 5"/>
          <p:cNvPicPr>
            <a:picLocks noChangeArrowheads="1" noChangeAspect="1"/>
          </p:cNvPicPr>
          <p:nvPr/>
        </p:nvPicPr>
        <p:blipFill>
          <a:blip cstate="print" r:embed="rId8"/>
          <a:srcRect/>
          <a:stretch>
            <a:fillRect/>
          </a:stretch>
        </p:blipFill>
        <p:spPr>
          <a:xfrm>
            <a:off x="0" y="548680"/>
            <a:ext cx="4079942" cy="2293847"/>
          </a:xfrm>
          <a:prstGeom prst="rect">
            <a:avLst/>
          </a:prstGeom>
          <a:noFill/>
          <a:ln w="9525">
            <a:noFill/>
            <a:miter lim="800000"/>
            <a:headEnd/>
            <a:tailEnd/>
          </a:ln>
        </p:spPr>
      </p:pic>
    </p:spTree>
  </p:cSld>
  <p:clrMapOvr>
    <a:masterClrMapping/>
  </p:clrMapOvr>
  <p:timing>
    <p:tnLst>
      <p:par>
        <p:cTn dur="indefinite" id="1" nodeType="tmRoot" restart="never"/>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Прямая соединительная линия 14"/>
          <p:cNvCxnSpPr/>
          <p:nvPr/>
        </p:nvCxnSpPr>
        <p:spPr>
          <a:xfrm flipV="1">
            <a:off x="0" y="5957900"/>
            <a:ext cx="9144000" cy="633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9219" name="Picture 3"/>
          <p:cNvPicPr>
            <a:picLocks noChangeArrowheads="1" noChangeAspect="1"/>
          </p:cNvPicPr>
          <p:nvPr/>
        </p:nvPicPr>
        <p:blipFill>
          <a:blip r:embed="rId2">
            <a:extLst>
              <a:ext uri="{28A0092B-C50C-407E-A947-70E740481C1C}">
                <a14:useLocalDpi xmlns:a14="http://schemas.microsoft.com/office/drawing/2010/main" val="0"/>
              </a:ext>
            </a:extLst>
          </a:blip>
          <a:srcRect/>
          <a:stretch>
            <a:fillRect/>
          </a:stretch>
        </p:blipFill>
        <p:spPr>
          <a:xfrm>
            <a:off x="2084740" y="0"/>
            <a:ext cx="4647500" cy="6910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16" name="Прямоугольник 15"/>
          <p:cNvSpPr/>
          <p:nvPr/>
        </p:nvSpPr>
        <p:spPr>
          <a:xfrm>
            <a:off x="179512" y="980728"/>
            <a:ext cx="4248472" cy="1344214"/>
          </a:xfrm>
          <a:prstGeom prst="rect">
            <a:avLst/>
          </a:prstGeom>
        </p:spPr>
        <p:txBody>
          <a:bodyPr numCol="1" wrap="square">
            <a:spAutoFit/>
          </a:bodyPr>
          <a:lstStyle/>
          <a:p>
            <a:pPr algn="just">
              <a:lnSpc>
                <a:spcPct val="150000"/>
              </a:lnSpc>
            </a:pPr>
            <a:r>
              <a:rPr altLang="ru-RU" dirty="0" lang="ru-RU" smtClean="0" sz="1400">
                <a:latin charset="0" pitchFamily="34" typeface="Arial Narrow"/>
              </a:rPr>
              <a:t>Як </a:t>
            </a:r>
            <a:r>
              <a:rPr altLang="ru-RU" dirty="0" err="1" lang="ru-RU" smtClean="0" sz="1400">
                <a:latin charset="0" pitchFamily="34" typeface="Arial Narrow"/>
              </a:rPr>
              <a:t>можна</a:t>
            </a:r>
            <a:r>
              <a:rPr altLang="ru-RU" dirty="0" lang="ru-RU" smtClean="0" sz="1400">
                <a:latin charset="0" pitchFamily="34" typeface="Arial Narrow"/>
              </a:rPr>
              <a:t> </a:t>
            </a:r>
            <a:r>
              <a:rPr altLang="ru-RU" dirty="0" err="1" lang="ru-RU" smtClean="0" sz="1400">
                <a:latin charset="0" pitchFamily="34" typeface="Arial Narrow"/>
              </a:rPr>
              <a:t>урізноманітнити</a:t>
            </a:r>
            <a:r>
              <a:rPr altLang="ru-RU" dirty="0" lang="ru-RU" smtClean="0" sz="1400">
                <a:latin charset="0" pitchFamily="34" typeface="Arial Narrow"/>
              </a:rPr>
              <a:t> </a:t>
            </a:r>
            <a:r>
              <a:rPr altLang="ru-RU" dirty="0" err="1" lang="ru-RU" smtClean="0" sz="1400">
                <a:latin charset="0" pitchFamily="34" typeface="Arial Narrow"/>
              </a:rPr>
              <a:t>заняття</a:t>
            </a:r>
            <a:r>
              <a:rPr altLang="ru-RU" dirty="0" lang="ru-RU" smtClean="0" sz="1400">
                <a:latin charset="0" pitchFamily="34" typeface="Arial Narrow"/>
              </a:rPr>
              <a:t>? </a:t>
            </a:r>
            <a:r>
              <a:rPr altLang="ru-RU" dirty="0" err="1" lang="ru-RU" smtClean="0" sz="1400">
                <a:latin charset="0" pitchFamily="34" typeface="Arial Narrow"/>
              </a:rPr>
              <a:t>Створювати</a:t>
            </a:r>
            <a:r>
              <a:rPr altLang="ru-RU" dirty="0" lang="ru-RU" smtClean="0" sz="1400">
                <a:latin charset="0" pitchFamily="34" typeface="Arial Narrow"/>
              </a:rPr>
              <a:t> </a:t>
            </a:r>
            <a:r>
              <a:rPr altLang="ru-RU" dirty="0" err="1" lang="ru-RU" smtClean="0" sz="1400">
                <a:latin charset="0" pitchFamily="34" typeface="Arial Narrow"/>
              </a:rPr>
              <a:t>завдання</a:t>
            </a:r>
            <a:r>
              <a:rPr altLang="ru-RU" dirty="0" lang="ru-RU" smtClean="0" sz="1400">
                <a:latin charset="0" pitchFamily="34" typeface="Arial Narrow"/>
              </a:rPr>
              <a:t>, </a:t>
            </a:r>
            <a:r>
              <a:rPr altLang="ru-RU" dirty="0" err="1" lang="ru-RU" smtClean="0" sz="1400">
                <a:latin charset="0" pitchFamily="34" typeface="Arial Narrow"/>
              </a:rPr>
              <a:t>враховуючи</a:t>
            </a:r>
            <a:r>
              <a:rPr altLang="ru-RU" dirty="0" lang="ru-RU" smtClean="0" sz="1400">
                <a:latin charset="0" pitchFamily="34" typeface="Arial Narrow"/>
              </a:rPr>
              <a:t> </a:t>
            </a:r>
            <a:r>
              <a:rPr altLang="ru-RU" dirty="0" err="1" lang="ru-RU" smtClean="0" sz="1400">
                <a:latin charset="0" pitchFamily="34" typeface="Arial Narrow"/>
              </a:rPr>
              <a:t>захоплення</a:t>
            </a:r>
            <a:r>
              <a:rPr altLang="ru-RU" dirty="0" lang="ru-RU" smtClean="0" sz="1400">
                <a:latin charset="0" pitchFamily="34" typeface="Arial Narrow"/>
              </a:rPr>
              <a:t> </a:t>
            </a:r>
            <a:r>
              <a:rPr altLang="ru-RU" dirty="0" err="1" lang="ru-RU" smtClean="0" sz="1400">
                <a:latin charset="0" pitchFamily="34" typeface="Arial Narrow"/>
              </a:rPr>
              <a:t>вашої</a:t>
            </a:r>
            <a:r>
              <a:rPr altLang="ru-RU" dirty="0" lang="ru-RU" smtClean="0" sz="1400">
                <a:latin charset="0" pitchFamily="34" typeface="Arial Narrow"/>
              </a:rPr>
              <a:t> </a:t>
            </a:r>
            <a:r>
              <a:rPr altLang="ru-RU" dirty="0" err="1" lang="ru-RU" smtClean="0" sz="1400">
                <a:latin charset="0" pitchFamily="34" typeface="Arial Narrow"/>
              </a:rPr>
              <a:t>цільової</a:t>
            </a:r>
            <a:r>
              <a:rPr altLang="ru-RU" dirty="0" lang="ru-RU" smtClean="0" sz="1400">
                <a:latin charset="0" pitchFamily="34" typeface="Arial Narrow"/>
              </a:rPr>
              <a:t> </a:t>
            </a:r>
            <a:r>
              <a:rPr altLang="ru-RU" dirty="0" err="1" lang="ru-RU" smtClean="0" sz="1400">
                <a:latin charset="0" pitchFamily="34" typeface="Arial Narrow"/>
              </a:rPr>
              <a:t>аудиторії</a:t>
            </a:r>
            <a:r>
              <a:rPr altLang="ru-RU" dirty="0" lang="ru-RU" smtClean="0" sz="1400">
                <a:latin charset="0" pitchFamily="34" typeface="Arial Narrow"/>
              </a:rPr>
              <a:t>! Як </a:t>
            </a:r>
            <a:r>
              <a:rPr altLang="ru-RU" dirty="0" err="1" lang="ru-RU" smtClean="0" sz="1400">
                <a:latin charset="0" pitchFamily="34" typeface="Arial Narrow"/>
              </a:rPr>
              <a:t>щодо</a:t>
            </a:r>
            <a:r>
              <a:rPr altLang="ru-RU" dirty="0" lang="ru-RU" smtClean="0" sz="1400">
                <a:latin charset="0" pitchFamily="34" typeface="Arial Narrow"/>
              </a:rPr>
              <a:t> </a:t>
            </a:r>
            <a:r>
              <a:rPr altLang="ru-RU" dirty="0" err="1" lang="ru-RU" smtClean="0" sz="1400">
                <a:latin charset="0" pitchFamily="34" typeface="Arial Narrow"/>
              </a:rPr>
              <a:t>коміксів</a:t>
            </a:r>
            <a:r>
              <a:rPr altLang="ru-RU" dirty="0" lang="ru-RU" smtClean="0" sz="1400">
                <a:latin charset="0" pitchFamily="34" typeface="Arial Narrow"/>
              </a:rPr>
              <a:t>? Уроки </a:t>
            </a:r>
            <a:r>
              <a:rPr altLang="ru-RU" dirty="0" err="1" lang="ru-RU" smtClean="0" sz="1400">
                <a:latin charset="0" pitchFamily="34" typeface="Arial Narrow"/>
              </a:rPr>
              <a:t>з</a:t>
            </a:r>
            <a:r>
              <a:rPr altLang="ru-RU" dirty="0" lang="ru-RU" smtClean="0" sz="1400">
                <a:latin charset="0" pitchFamily="34" typeface="Arial Narrow"/>
              </a:rPr>
              <a:t> </a:t>
            </a:r>
            <a:r>
              <a:rPr altLang="ru-RU" dirty="0" err="1" lang="ru-RU" smtClean="0" sz="1400">
                <a:latin charset="0" pitchFamily="34" typeface="Arial Narrow"/>
              </a:rPr>
              <a:t>використанням</a:t>
            </a:r>
            <a:r>
              <a:rPr altLang="ru-RU" dirty="0" lang="ru-RU" smtClean="0" sz="1400">
                <a:latin charset="0" pitchFamily="34" typeface="Arial Narrow"/>
              </a:rPr>
              <a:t> </a:t>
            </a:r>
            <a:r>
              <a:rPr altLang="ru-RU" dirty="0" err="1" lang="ru-RU" smtClean="0" sz="1400">
                <a:latin charset="0" pitchFamily="34" typeface="Arial Narrow"/>
              </a:rPr>
              <a:t>коміксів</a:t>
            </a:r>
            <a:r>
              <a:rPr altLang="ru-RU" dirty="0" lang="ru-RU" smtClean="0" sz="1400">
                <a:latin charset="0" pitchFamily="34" typeface="Arial Narrow"/>
              </a:rPr>
              <a:t> – </a:t>
            </a:r>
            <a:r>
              <a:rPr altLang="ru-RU" dirty="0" err="1" lang="ru-RU" smtClean="0" sz="1400">
                <a:latin charset="0" pitchFamily="34" typeface="Arial Narrow"/>
              </a:rPr>
              <a:t>освітній</a:t>
            </a:r>
            <a:r>
              <a:rPr altLang="ru-RU" dirty="0" lang="ru-RU" smtClean="0" sz="1400">
                <a:latin charset="0" pitchFamily="34" typeface="Arial Narrow"/>
              </a:rPr>
              <a:t> тренд, </a:t>
            </a:r>
            <a:r>
              <a:rPr altLang="ru-RU" dirty="0" err="1" lang="ru-RU" smtClean="0" sz="1400">
                <a:latin charset="0" pitchFamily="34" typeface="Arial Narrow"/>
              </a:rPr>
              <a:t>який</a:t>
            </a:r>
            <a:r>
              <a:rPr altLang="ru-RU" dirty="0" lang="ru-RU" smtClean="0" sz="1400">
                <a:latin charset="0" pitchFamily="34" typeface="Arial Narrow"/>
              </a:rPr>
              <a:t> точно </a:t>
            </a:r>
            <a:r>
              <a:rPr altLang="ru-RU" dirty="0" err="1" lang="ru-RU" smtClean="0" sz="1400">
                <a:latin charset="0" pitchFamily="34" typeface="Arial Narrow"/>
              </a:rPr>
              <a:t>сподобається</a:t>
            </a:r>
            <a:r>
              <a:rPr altLang="ru-RU" dirty="0" lang="ru-RU" smtClean="0" sz="1400">
                <a:latin charset="0" pitchFamily="34" typeface="Arial Narrow"/>
              </a:rPr>
              <a:t> вашим </a:t>
            </a:r>
            <a:r>
              <a:rPr altLang="ru-RU" dirty="0" err="1" lang="ru-RU" smtClean="0" sz="1400">
                <a:latin charset="0" pitchFamily="34" typeface="Arial Narrow"/>
              </a:rPr>
              <a:t>вихованцям</a:t>
            </a:r>
            <a:r>
              <a:rPr altLang="ru-RU" dirty="0" lang="ru-RU" smtClean="0" sz="1400">
                <a:latin charset="0" pitchFamily="34" typeface="Arial Narrow"/>
              </a:rPr>
              <a:t>!</a:t>
            </a:r>
            <a:endParaRPr altLang="ru-RU" dirty="0" lang="ru-RU" sz="1400">
              <a:latin charset="0" pitchFamily="34" typeface="Arial Narrow"/>
            </a:endParaRPr>
          </a:p>
        </p:txBody>
      </p:sp>
      <p:sp>
        <p:nvSpPr>
          <p:cNvPr id="17" name="Прямоугольник 16"/>
          <p:cNvSpPr/>
          <p:nvPr/>
        </p:nvSpPr>
        <p:spPr>
          <a:xfrm>
            <a:off x="4283968" y="2132856"/>
            <a:ext cx="4572000" cy="2677656"/>
          </a:xfrm>
          <a:prstGeom prst="rect">
            <a:avLst/>
          </a:prstGeom>
        </p:spPr>
        <p:txBody>
          <a:bodyPr numCol="1">
            <a:spAutoFit/>
          </a:bodyPr>
          <a:lstStyle/>
          <a:p>
            <a:pPr algn="just">
              <a:lnSpc>
                <a:spcPct val="150000"/>
              </a:lnSpc>
            </a:pPr>
            <a:r>
              <a:rPr altLang="ru-RU" b="1" dirty="0" lang="ru-RU" smtClean="0" sz="1400">
                <a:latin charset="0" pitchFamily="34" typeface="Arial Narrow"/>
              </a:rPr>
              <a:t>Чим </a:t>
            </a:r>
            <a:r>
              <a:rPr altLang="ru-RU" b="1" dirty="0" err="1" lang="ru-RU" smtClean="0" sz="1400">
                <a:latin charset="0" pitchFamily="34" typeface="Arial Narrow"/>
              </a:rPr>
              <a:t>корисні</a:t>
            </a:r>
            <a:r>
              <a:rPr altLang="ru-RU" b="1" dirty="0" lang="ru-RU" smtClean="0" sz="1400">
                <a:latin charset="0" pitchFamily="34" typeface="Arial Narrow"/>
              </a:rPr>
              <a:t> </a:t>
            </a:r>
            <a:r>
              <a:rPr altLang="ru-RU" b="1" dirty="0" err="1" lang="ru-RU" smtClean="0" sz="1400">
                <a:latin charset="0" pitchFamily="34" typeface="Arial Narrow"/>
              </a:rPr>
              <a:t>комікси</a:t>
            </a:r>
            <a:r>
              <a:rPr altLang="ru-RU" b="1" dirty="0" lang="ru-RU" smtClean="0" sz="1400">
                <a:latin charset="0" pitchFamily="34" typeface="Arial Narrow"/>
              </a:rPr>
              <a:t>? </a:t>
            </a:r>
          </a:p>
          <a:p>
            <a:pPr algn="just">
              <a:lnSpc>
                <a:spcPct val="150000"/>
              </a:lnSpc>
            </a:pPr>
            <a:r>
              <a:rPr altLang="ru-RU" dirty="0" err="1" lang="ru-RU" smtClean="0" sz="1400">
                <a:latin charset="0" pitchFamily="34" typeface="Arial Narrow"/>
              </a:rPr>
              <a:t>Полегшують</a:t>
            </a:r>
            <a:r>
              <a:rPr altLang="ru-RU" dirty="0" lang="ru-RU" smtClean="0" sz="1400">
                <a:latin charset="0" pitchFamily="34" typeface="Arial Narrow"/>
              </a:rPr>
              <a:t> </a:t>
            </a:r>
            <a:r>
              <a:rPr altLang="ru-RU" dirty="0" err="1" lang="ru-RU" smtClean="0" sz="1400">
                <a:latin charset="0" pitchFamily="34" typeface="Arial Narrow"/>
              </a:rPr>
              <a:t>розуміння</a:t>
            </a:r>
            <a:r>
              <a:rPr altLang="ru-RU" dirty="0" lang="ru-RU" smtClean="0" sz="1400">
                <a:latin charset="0" pitchFamily="34" typeface="Arial Narrow"/>
              </a:rPr>
              <a:t> </a:t>
            </a:r>
            <a:r>
              <a:rPr altLang="ru-RU" dirty="0" err="1" lang="ru-RU" smtClean="0" sz="1400">
                <a:latin charset="0" pitchFamily="34" typeface="Arial Narrow"/>
              </a:rPr>
              <a:t>навіть</a:t>
            </a:r>
            <a:r>
              <a:rPr altLang="ru-RU" dirty="0" lang="ru-RU" smtClean="0" sz="1400">
                <a:latin charset="0" pitchFamily="34" typeface="Arial Narrow"/>
              </a:rPr>
              <a:t> </a:t>
            </a:r>
            <a:r>
              <a:rPr altLang="ru-RU" dirty="0" err="1" lang="ru-RU" smtClean="0" sz="1400">
                <a:latin charset="0" pitchFamily="34" typeface="Arial Narrow"/>
              </a:rPr>
              <a:t>дуже</a:t>
            </a:r>
            <a:r>
              <a:rPr altLang="ru-RU" dirty="0" lang="ru-RU" smtClean="0" sz="1400">
                <a:latin charset="0" pitchFamily="34" typeface="Arial Narrow"/>
              </a:rPr>
              <a:t> </a:t>
            </a:r>
            <a:r>
              <a:rPr altLang="ru-RU" dirty="0" err="1" lang="ru-RU" smtClean="0" sz="1400">
                <a:latin charset="0" pitchFamily="34" typeface="Arial Narrow"/>
              </a:rPr>
              <a:t>складних</a:t>
            </a:r>
            <a:r>
              <a:rPr altLang="ru-RU" dirty="0" lang="ru-RU" smtClean="0" sz="1400">
                <a:latin charset="0" pitchFamily="34" typeface="Arial Narrow"/>
              </a:rPr>
              <a:t> тем.</a:t>
            </a:r>
          </a:p>
          <a:p>
            <a:pPr algn="just">
              <a:lnSpc>
                <a:spcPct val="150000"/>
              </a:lnSpc>
            </a:pPr>
            <a:r>
              <a:rPr altLang="ru-RU" dirty="0" err="1" lang="ru-RU" smtClean="0" sz="1400">
                <a:latin charset="0" pitchFamily="34" typeface="Arial Narrow"/>
              </a:rPr>
              <a:t>Візуалізація</a:t>
            </a:r>
            <a:r>
              <a:rPr altLang="ru-RU" dirty="0" lang="ru-RU" smtClean="0" sz="1400">
                <a:latin charset="0" pitchFamily="34" typeface="Arial Narrow"/>
              </a:rPr>
              <a:t> (</a:t>
            </a:r>
            <a:r>
              <a:rPr altLang="ru-RU" dirty="0" err="1" lang="ru-RU" smtClean="0" sz="1400">
                <a:latin charset="0" pitchFamily="34" typeface="Arial Narrow"/>
              </a:rPr>
              <a:t>більшу</a:t>
            </a:r>
            <a:r>
              <a:rPr altLang="ru-RU" dirty="0" lang="ru-RU" smtClean="0" sz="1400">
                <a:latin charset="0" pitchFamily="34" typeface="Arial Narrow"/>
              </a:rPr>
              <a:t> </a:t>
            </a:r>
            <a:r>
              <a:rPr altLang="ru-RU" dirty="0" err="1" lang="ru-RU" smtClean="0" sz="1400">
                <a:latin charset="0" pitchFamily="34" typeface="Arial Narrow"/>
              </a:rPr>
              <a:t>частину</a:t>
            </a:r>
            <a:r>
              <a:rPr altLang="ru-RU" dirty="0" lang="ru-RU" smtClean="0" sz="1400">
                <a:latin charset="0" pitchFamily="34" typeface="Arial Narrow"/>
              </a:rPr>
              <a:t> </a:t>
            </a:r>
            <a:r>
              <a:rPr altLang="ru-RU" dirty="0" err="1" lang="ru-RU" smtClean="0" sz="1400">
                <a:latin charset="0" pitchFamily="34" typeface="Arial Narrow"/>
              </a:rPr>
              <a:t>інформації</a:t>
            </a:r>
            <a:r>
              <a:rPr altLang="ru-RU" dirty="0" lang="ru-RU" smtClean="0" sz="1400">
                <a:latin charset="0" pitchFamily="34" typeface="Arial Narrow"/>
              </a:rPr>
              <a:t> </a:t>
            </a:r>
            <a:r>
              <a:rPr altLang="ru-RU" dirty="0" err="1" lang="ru-RU" smtClean="0" sz="1400">
                <a:latin charset="0" pitchFamily="34" typeface="Arial Narrow"/>
              </a:rPr>
              <a:t>людина</a:t>
            </a:r>
            <a:r>
              <a:rPr altLang="ru-RU" dirty="0" lang="ru-RU" smtClean="0" sz="1400">
                <a:latin charset="0" pitchFamily="34" typeface="Arial Narrow"/>
              </a:rPr>
              <a:t> </a:t>
            </a:r>
            <a:r>
              <a:rPr altLang="ru-RU" dirty="0" err="1" lang="ru-RU" smtClean="0" sz="1400">
                <a:latin charset="0" pitchFamily="34" typeface="Arial Narrow"/>
              </a:rPr>
              <a:t>сприймає</a:t>
            </a:r>
            <a:r>
              <a:rPr altLang="ru-RU" dirty="0" lang="ru-RU" smtClean="0" sz="1400">
                <a:latin charset="0" pitchFamily="34" typeface="Arial Narrow"/>
              </a:rPr>
              <a:t> </a:t>
            </a:r>
            <a:r>
              <a:rPr altLang="ru-RU" dirty="0" err="1" lang="ru-RU" smtClean="0" sz="1400">
                <a:latin charset="0" pitchFamily="34" typeface="Arial Narrow"/>
              </a:rPr>
              <a:t>очима</a:t>
            </a:r>
            <a:r>
              <a:rPr altLang="ru-RU" dirty="0" lang="ru-RU" smtClean="0" sz="1400">
                <a:latin charset="0" pitchFamily="34" typeface="Arial Narrow"/>
              </a:rPr>
              <a:t>: </a:t>
            </a:r>
            <a:r>
              <a:rPr altLang="ru-RU" dirty="0" err="1" lang="ru-RU" smtClean="0" sz="1400">
                <a:latin charset="0" pitchFamily="34" typeface="Arial Narrow"/>
              </a:rPr>
              <a:t>навіть</a:t>
            </a:r>
            <a:r>
              <a:rPr altLang="ru-RU" dirty="0" lang="ru-RU" smtClean="0" sz="1400">
                <a:latin charset="0" pitchFamily="34" typeface="Arial Narrow"/>
              </a:rPr>
              <a:t> </a:t>
            </a:r>
            <a:r>
              <a:rPr altLang="ru-RU" dirty="0" err="1" lang="ru-RU" smtClean="0" sz="1400">
                <a:latin charset="0" pitchFamily="34" typeface="Arial Narrow"/>
              </a:rPr>
              <a:t>якщо</a:t>
            </a:r>
            <a:r>
              <a:rPr altLang="ru-RU" dirty="0" lang="ru-RU" smtClean="0" sz="1400">
                <a:latin charset="0" pitchFamily="34" typeface="Arial Narrow"/>
              </a:rPr>
              <a:t> </a:t>
            </a:r>
            <a:r>
              <a:rPr altLang="ru-RU" dirty="0" err="1" lang="ru-RU" smtClean="0" sz="1400">
                <a:latin charset="0" pitchFamily="34" typeface="Arial Narrow"/>
              </a:rPr>
              <a:t>дитина</a:t>
            </a:r>
            <a:r>
              <a:rPr altLang="ru-RU" dirty="0" lang="ru-RU" smtClean="0" sz="1400">
                <a:latin charset="0" pitchFamily="34" typeface="Arial Narrow"/>
              </a:rPr>
              <a:t> </a:t>
            </a:r>
            <a:r>
              <a:rPr altLang="ru-RU" dirty="0" err="1" lang="ru-RU" smtClean="0" sz="1400">
                <a:latin charset="0" pitchFamily="34" typeface="Arial Narrow"/>
              </a:rPr>
              <a:t>відволіклася</a:t>
            </a:r>
            <a:r>
              <a:rPr altLang="ru-RU" dirty="0" lang="ru-RU" smtClean="0" sz="1400">
                <a:latin charset="0" pitchFamily="34" typeface="Arial Narrow"/>
              </a:rPr>
              <a:t> </a:t>
            </a:r>
            <a:r>
              <a:rPr altLang="ru-RU" dirty="0" err="1" lang="ru-RU" smtClean="0" sz="1400">
                <a:latin charset="0" pitchFamily="34" typeface="Arial Narrow"/>
              </a:rPr>
              <a:t>чи</a:t>
            </a:r>
            <a:r>
              <a:rPr altLang="ru-RU" dirty="0" lang="ru-RU" smtClean="0" sz="1400">
                <a:latin charset="0" pitchFamily="34" typeface="Arial Narrow"/>
              </a:rPr>
              <a:t> </a:t>
            </a:r>
            <a:r>
              <a:rPr altLang="ru-RU" dirty="0" err="1" lang="ru-RU" smtClean="0" sz="1400">
                <a:latin charset="0" pitchFamily="34" typeface="Arial Narrow"/>
              </a:rPr>
              <a:t>замислилася</a:t>
            </a:r>
            <a:r>
              <a:rPr altLang="ru-RU" dirty="0" lang="ru-RU" smtClean="0" sz="1400">
                <a:latin charset="0" pitchFamily="34" typeface="Arial Narrow"/>
              </a:rPr>
              <a:t>, то </a:t>
            </a:r>
            <a:r>
              <a:rPr altLang="ru-RU" dirty="0" err="1" lang="ru-RU" smtClean="0" sz="1400">
                <a:latin charset="0" pitchFamily="34" typeface="Arial Narrow"/>
              </a:rPr>
              <a:t>зможе</a:t>
            </a:r>
            <a:r>
              <a:rPr altLang="ru-RU" dirty="0" lang="ru-RU" smtClean="0" sz="1400">
                <a:latin charset="0" pitchFamily="34" typeface="Arial Narrow"/>
              </a:rPr>
              <a:t> </a:t>
            </a:r>
            <a:r>
              <a:rPr altLang="ru-RU" dirty="0" err="1" lang="ru-RU" smtClean="0" sz="1400">
                <a:latin charset="0" pitchFamily="34" typeface="Arial Narrow"/>
              </a:rPr>
              <a:t>зрозуміти</a:t>
            </a:r>
            <a:r>
              <a:rPr altLang="ru-RU" dirty="0" lang="ru-RU" smtClean="0" sz="1400">
                <a:latin charset="0" pitchFamily="34" typeface="Arial Narrow"/>
              </a:rPr>
              <a:t> суть теми, </a:t>
            </a:r>
            <a:r>
              <a:rPr altLang="ru-RU" dirty="0" err="1" lang="ru-RU" smtClean="0" sz="1400">
                <a:latin charset="0" pitchFamily="34" typeface="Arial Narrow"/>
              </a:rPr>
              <a:t>поглянувши</a:t>
            </a:r>
            <a:r>
              <a:rPr altLang="ru-RU" dirty="0" lang="ru-RU" smtClean="0" sz="1400">
                <a:latin charset="0" pitchFamily="34" typeface="Arial Narrow"/>
              </a:rPr>
              <a:t> на </a:t>
            </a:r>
            <a:r>
              <a:rPr altLang="ru-RU" dirty="0" err="1" lang="ru-RU" smtClean="0" sz="1400">
                <a:latin charset="0" pitchFamily="34" typeface="Arial Narrow"/>
              </a:rPr>
              <a:t>зображення</a:t>
            </a:r>
            <a:r>
              <a:rPr altLang="ru-RU" dirty="0" lang="ru-RU" smtClean="0" sz="1400">
                <a:latin charset="0" pitchFamily="34" typeface="Arial Narrow"/>
              </a:rPr>
              <a:t>).</a:t>
            </a:r>
          </a:p>
          <a:p>
            <a:pPr algn="just">
              <a:lnSpc>
                <a:spcPct val="150000"/>
              </a:lnSpc>
            </a:pPr>
            <a:r>
              <a:rPr altLang="ru-RU" dirty="0" err="1" lang="ru-RU" smtClean="0" sz="1400">
                <a:latin charset="0" pitchFamily="34" typeface="Arial Narrow"/>
              </a:rPr>
              <a:t>Мають</a:t>
            </a:r>
            <a:r>
              <a:rPr altLang="ru-RU" dirty="0" lang="ru-RU" smtClean="0" sz="1400">
                <a:latin charset="0" pitchFamily="34" typeface="Arial Narrow"/>
              </a:rPr>
              <a:t> </a:t>
            </a:r>
            <a:r>
              <a:rPr altLang="ru-RU" dirty="0" err="1" lang="ru-RU" smtClean="0" sz="1400">
                <a:latin charset="0" pitchFamily="34" typeface="Arial Narrow"/>
              </a:rPr>
              <a:t>захопливий</a:t>
            </a:r>
            <a:r>
              <a:rPr altLang="ru-RU" dirty="0" lang="ru-RU" smtClean="0" sz="1400">
                <a:latin charset="0" pitchFamily="34" typeface="Arial Narrow"/>
              </a:rPr>
              <a:t> сюжет.</a:t>
            </a:r>
          </a:p>
          <a:p>
            <a:pPr algn="just">
              <a:lnSpc>
                <a:spcPct val="150000"/>
              </a:lnSpc>
            </a:pPr>
            <a:r>
              <a:rPr altLang="ru-RU" dirty="0" err="1" lang="ru-RU" smtClean="0" sz="1400">
                <a:latin charset="0" pitchFamily="34" typeface="Arial Narrow"/>
              </a:rPr>
              <a:t>Підходять</a:t>
            </a:r>
            <a:r>
              <a:rPr altLang="ru-RU" dirty="0" lang="ru-RU" smtClean="0" sz="1400">
                <a:latin charset="0" pitchFamily="34" typeface="Arial Narrow"/>
              </a:rPr>
              <a:t> для </a:t>
            </a:r>
            <a:r>
              <a:rPr altLang="ru-RU" dirty="0" err="1" lang="ru-RU" smtClean="0" sz="1400">
                <a:latin charset="0" pitchFamily="34" typeface="Arial Narrow"/>
              </a:rPr>
              <a:t>повторення</a:t>
            </a:r>
            <a:r>
              <a:rPr altLang="ru-RU" dirty="0" lang="ru-RU" smtClean="0" sz="1400">
                <a:latin charset="0" pitchFamily="34" typeface="Arial Narrow"/>
              </a:rPr>
              <a:t> </a:t>
            </a:r>
            <a:r>
              <a:rPr altLang="ru-RU" dirty="0" err="1" lang="ru-RU" smtClean="0" sz="1400">
                <a:latin charset="0" pitchFamily="34" typeface="Arial Narrow"/>
              </a:rPr>
              <a:t>матеріалу</a:t>
            </a:r>
            <a:r>
              <a:rPr altLang="ru-RU" dirty="0" lang="ru-RU" smtClean="0" sz="1400">
                <a:latin charset="0" pitchFamily="34" typeface="Arial Narrow"/>
              </a:rPr>
              <a:t>.</a:t>
            </a:r>
          </a:p>
          <a:p>
            <a:pPr algn="just">
              <a:lnSpc>
                <a:spcPct val="150000"/>
              </a:lnSpc>
            </a:pPr>
            <a:r>
              <a:rPr altLang="ru-RU" dirty="0" err="1" lang="ru-RU" smtClean="0" sz="1400">
                <a:latin charset="0" pitchFamily="34" typeface="Arial Narrow"/>
              </a:rPr>
              <a:t>Розвивають</a:t>
            </a:r>
            <a:r>
              <a:rPr altLang="ru-RU" dirty="0" lang="ru-RU" smtClean="0" sz="1400">
                <a:latin charset="0" pitchFamily="34" typeface="Arial Narrow"/>
              </a:rPr>
              <a:t> </a:t>
            </a:r>
            <a:r>
              <a:rPr altLang="ru-RU" dirty="0" err="1" lang="ru-RU" smtClean="0" sz="1400">
                <a:latin charset="0" pitchFamily="34" typeface="Arial Narrow"/>
              </a:rPr>
              <a:t>логіку</a:t>
            </a:r>
            <a:r>
              <a:rPr altLang="ru-RU" dirty="0" lang="ru-RU" smtClean="0" sz="1400">
                <a:latin charset="0" pitchFamily="34" typeface="Arial Narrow"/>
              </a:rPr>
              <a:t> та </a:t>
            </a:r>
            <a:r>
              <a:rPr altLang="ru-RU" dirty="0" err="1" lang="ru-RU" smtClean="0" sz="1400">
                <a:latin charset="0" pitchFamily="34" typeface="Arial Narrow"/>
              </a:rPr>
              <a:t>творче</a:t>
            </a:r>
            <a:r>
              <a:rPr altLang="ru-RU" dirty="0" lang="ru-RU" smtClean="0" sz="1400">
                <a:latin charset="0" pitchFamily="34" typeface="Arial Narrow"/>
              </a:rPr>
              <a:t> </a:t>
            </a:r>
            <a:r>
              <a:rPr altLang="ru-RU" dirty="0" err="1" lang="ru-RU" smtClean="0" sz="1400">
                <a:latin charset="0" pitchFamily="34" typeface="Arial Narrow"/>
              </a:rPr>
              <a:t>мислення</a:t>
            </a:r>
            <a:r>
              <a:rPr altLang="ru-RU" dirty="0" lang="ru-RU" smtClean="0" sz="1400">
                <a:latin charset="0" pitchFamily="34" typeface="Arial Narrow"/>
              </a:rPr>
              <a:t> </a:t>
            </a:r>
            <a:r>
              <a:rPr altLang="ru-RU" dirty="0" err="1" lang="ru-RU" smtClean="0" sz="1400">
                <a:latin charset="0" pitchFamily="34" typeface="Arial Narrow"/>
              </a:rPr>
              <a:t>здобувачів</a:t>
            </a:r>
            <a:r>
              <a:rPr altLang="ru-RU" dirty="0" lang="ru-RU" smtClean="0" sz="1400">
                <a:latin charset="0" pitchFamily="34" typeface="Arial Narrow"/>
              </a:rPr>
              <a:t> </a:t>
            </a:r>
            <a:r>
              <a:rPr altLang="ru-RU" dirty="0" err="1" lang="ru-RU" smtClean="0" sz="1400">
                <a:latin charset="0" pitchFamily="34" typeface="Arial Narrow"/>
              </a:rPr>
              <a:t>освіти</a:t>
            </a:r>
            <a:r>
              <a:rPr altLang="ru-RU" dirty="0" lang="ru-RU" smtClean="0" sz="1400">
                <a:latin charset="0" pitchFamily="34" typeface="Arial Narrow"/>
              </a:rPr>
              <a:t>.</a:t>
            </a:r>
            <a:endParaRPr altLang="ru-RU" dirty="0" lang="ru-RU" sz="1400">
              <a:latin charset="0" pitchFamily="34" typeface="Arial Narrow"/>
            </a:endParaRPr>
          </a:p>
        </p:txBody>
      </p:sp>
      <p:pic>
        <p:nvPicPr>
          <p:cNvPr descr="Купить Библия (комиксы): отзывы, фото и характеристики на Aredi.ru  (9913024219)" id="21" name="Picture 6"/>
          <p:cNvPicPr>
            <a:picLocks noChangeArrowheads="1" noChangeAspect="1"/>
          </p:cNvPicPr>
          <p:nvPr/>
        </p:nvPicPr>
        <p:blipFill>
          <a:blip cstate="print" r:embed="rId3"/>
          <a:srcRect/>
          <a:stretch>
            <a:fillRect/>
          </a:stretch>
        </p:blipFill>
        <p:spPr>
          <a:xfrm>
            <a:off x="251520" y="2492896"/>
            <a:ext cx="1668054" cy="2546648"/>
          </a:xfrm>
          <a:prstGeom prst="rect">
            <a:avLst/>
          </a:prstGeom>
          <a:noFill/>
        </p:spPr>
      </p:pic>
      <p:pic>
        <p:nvPicPr>
          <p:cNvPr descr="В продажу поступили комиксы по Библии" id="22" name="Picture 8"/>
          <p:cNvPicPr>
            <a:picLocks noChangeArrowheads="1" noChangeAspect="1"/>
          </p:cNvPicPr>
          <p:nvPr/>
        </p:nvPicPr>
        <p:blipFill>
          <a:blip cstate="print" r:embed="rId4"/>
          <a:srcRect/>
          <a:stretch>
            <a:fillRect/>
          </a:stretch>
        </p:blipFill>
        <p:spPr>
          <a:xfrm>
            <a:off x="2195736" y="2492896"/>
            <a:ext cx="1819275" cy="2514600"/>
          </a:xfrm>
          <a:prstGeom prst="rect">
            <a:avLst/>
          </a:prstGeom>
          <a:noFill/>
        </p:spPr>
      </p:pic>
      <p:sp>
        <p:nvSpPr>
          <p:cNvPr id="23" name="Блок-схема: документ 22"/>
          <p:cNvSpPr/>
          <p:nvPr/>
        </p:nvSpPr>
        <p:spPr>
          <a:xfrm>
            <a:off x="251520" y="188640"/>
            <a:ext cx="3312368" cy="836712"/>
          </a:xfrm>
          <a:prstGeom prst="flowChartDocumen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altLang="ru-RU" lang="ru-RU"/>
          </a:p>
        </p:txBody>
      </p:sp>
      <p:sp>
        <p:nvSpPr>
          <p:cNvPr id="24" name="Прямоугольник 23"/>
          <p:cNvSpPr/>
          <p:nvPr/>
        </p:nvSpPr>
        <p:spPr>
          <a:xfrm>
            <a:off x="251520" y="332656"/>
            <a:ext cx="3474028" cy="369332"/>
          </a:xfrm>
          <a:prstGeom prst="rect">
            <a:avLst/>
          </a:prstGeom>
        </p:spPr>
        <p:txBody>
          <a:bodyPr numCol="1" wrap="none">
            <a:spAutoFit/>
          </a:bodyPr>
          <a:lstStyle/>
          <a:p>
            <a:r>
              <a:rPr altLang="ru-RU" b="1" dirty="0" err="1" lang="ru-RU" smtClean="0">
                <a:latin charset="0" pitchFamily="34" typeface="Arial Narrow"/>
              </a:rPr>
              <a:t>Комікс</a:t>
            </a:r>
            <a:r>
              <a:rPr altLang="ru-RU" b="1" dirty="0" lang="ru-RU" smtClean="0">
                <a:latin charset="0" pitchFamily="34" typeface="Arial Narrow"/>
              </a:rPr>
              <a:t>, як одна </a:t>
            </a:r>
            <a:r>
              <a:rPr altLang="ru-RU" b="1" dirty="0" err="1" lang="ru-RU" smtClean="0">
                <a:latin charset="0" pitchFamily="34" typeface="Arial Narrow"/>
              </a:rPr>
              <a:t>з</a:t>
            </a:r>
            <a:r>
              <a:rPr altLang="ru-RU" b="1" dirty="0" lang="ru-RU" smtClean="0">
                <a:latin charset="0" pitchFamily="34" typeface="Arial Narrow"/>
              </a:rPr>
              <a:t> </a:t>
            </a:r>
            <a:r>
              <a:rPr altLang="ru-RU" b="1" dirty="0" err="1" lang="ru-RU" smtClean="0">
                <a:latin charset="0" pitchFamily="34" typeface="Arial Narrow"/>
              </a:rPr>
              <a:t>родзинок</a:t>
            </a:r>
            <a:r>
              <a:rPr altLang="ru-RU" b="1" dirty="0" lang="ru-RU" smtClean="0">
                <a:latin charset="0" pitchFamily="34" typeface="Arial Narrow"/>
              </a:rPr>
              <a:t> уроку.</a:t>
            </a:r>
            <a:endParaRPr altLang="ru-RU" b="1" dirty="0" lang="ru-RU">
              <a:latin charset="0" pitchFamily="34" typeface="Arial Narrow"/>
            </a:endParaRPr>
          </a:p>
        </p:txBody>
      </p:sp>
      <p:pic>
        <p:nvPicPr>
          <p:cNvPr descr="Біблія в дії комікс 2017 - «VIOLITY»" id="25" name="Picture 8"/>
          <p:cNvPicPr>
            <a:picLocks noChangeArrowheads="1" noChangeAspect="1"/>
          </p:cNvPicPr>
          <p:nvPr/>
        </p:nvPicPr>
        <p:blipFill>
          <a:blip cstate="print" r:embed="rId5"/>
          <a:srcRect/>
          <a:stretch>
            <a:fillRect/>
          </a:stretch>
        </p:blipFill>
        <p:spPr>
          <a:xfrm>
            <a:off x="6623721" y="0"/>
            <a:ext cx="2520279" cy="2520280"/>
          </a:xfrm>
          <a:prstGeom prst="rect">
            <a:avLst/>
          </a:prstGeom>
          <a:noFill/>
        </p:spPr>
      </p:pic>
      <p:pic>
        <p:nvPicPr>
          <p:cNvPr descr="Добро і зло. Біблія-комікс. Захопливий гостросюжетний роман - Книжкова  полиця" id="26" name="Picture 10"/>
          <p:cNvPicPr>
            <a:picLocks noChangeArrowheads="1" noChangeAspect="1"/>
          </p:cNvPicPr>
          <p:nvPr/>
        </p:nvPicPr>
        <p:blipFill>
          <a:blip cstate="print" r:embed="rId6"/>
          <a:srcRect b="8362" l="8659" r="9085" t="6320"/>
          <a:stretch>
            <a:fillRect/>
          </a:stretch>
        </p:blipFill>
        <p:spPr>
          <a:xfrm>
            <a:off x="1115616" y="5129808"/>
            <a:ext cx="2432270" cy="1728192"/>
          </a:xfrm>
          <a:prstGeom prst="rect">
            <a:avLst/>
          </a:prstGeom>
          <a:noFill/>
        </p:spPr>
      </p:pic>
      <p:pic>
        <p:nvPicPr>
          <p:cNvPr descr="Библия в комиксе. Теперь ты видел все. | Пикабу" id="27" name="Picture 4"/>
          <p:cNvPicPr>
            <a:picLocks noChangeArrowheads="1" noChangeAspect="1"/>
          </p:cNvPicPr>
          <p:nvPr/>
        </p:nvPicPr>
        <p:blipFill>
          <a:blip cstate="print" r:embed="rId7"/>
          <a:srcRect/>
          <a:stretch>
            <a:fillRect/>
          </a:stretch>
        </p:blipFill>
        <p:spPr>
          <a:xfrm>
            <a:off x="4644008" y="4869160"/>
            <a:ext cx="2651787" cy="1988840"/>
          </a:xfrm>
          <a:prstGeom prst="rect">
            <a:avLst/>
          </a:prstGeom>
          <a:noFill/>
        </p:spPr>
      </p:pic>
      <p:pic>
        <p:nvPicPr>
          <p:cNvPr id="28" name="Picture 11"/>
          <p:cNvPicPr>
            <a:picLocks noChangeArrowheads="1" noChangeAspect="1"/>
          </p:cNvPicPr>
          <p:nvPr/>
        </p:nvPicPr>
        <p:blipFill>
          <a:blip cstate="print" r:embed="rId8"/>
          <a:srcRect b="7574" l="31908" r="47124" t="51888"/>
          <a:stretch>
            <a:fillRect/>
          </a:stretch>
        </p:blipFill>
        <p:spPr>
          <a:xfrm>
            <a:off x="7487816" y="5057800"/>
            <a:ext cx="1656184" cy="1800200"/>
          </a:xfrm>
          <a:prstGeom prst="rect">
            <a:avLst/>
          </a:prstGeom>
          <a:noFill/>
          <a:ln w="9525">
            <a:noFill/>
            <a:miter lim="800000"/>
            <a:headEnd/>
            <a:tailEnd/>
          </a:ln>
        </p:spPr>
      </p:pic>
      <p:pic>
        <p:nvPicPr>
          <p:cNvPr descr="Біблія в дії комікс 2001 - «VIOLITY»" id="29" name="Picture 4"/>
          <p:cNvPicPr>
            <a:picLocks noChangeArrowheads="1" noChangeAspect="1"/>
          </p:cNvPicPr>
          <p:nvPr/>
        </p:nvPicPr>
        <p:blipFill>
          <a:blip cstate="print" r:embed="rId9"/>
          <a:srcRect l="3753" r="53678" t="36053"/>
          <a:stretch>
            <a:fillRect/>
          </a:stretch>
        </p:blipFill>
        <p:spPr>
          <a:xfrm>
            <a:off x="4644008" y="260648"/>
            <a:ext cx="1728192" cy="1948824"/>
          </a:xfrm>
          <a:prstGeom prst="rect">
            <a:avLst/>
          </a:prstGeom>
          <a:noFill/>
        </p:spPr>
      </p:pic>
    </p:spTree>
  </p:cSld>
  <p:clrMapOvr>
    <a:masterClrMapping/>
  </p:clrMapOvr>
  <p:timing>
    <p:tnLst>
      <p:par>
        <p:cTn dur="indefinite" id="1" nodeType="tmRoot" restart="never"/>
      </p:par>
    </p:tnLst>
  </p:timing>
</p:sld>
</file>

<file path=ppt/theme/theme1.xml><?xml version="1.0" encoding="utf-8"?>
<a:theme xmlns:a="http://schemas.openxmlformats.org/drawingml/2006/main" name="Тема Office">
  <a:themeElements>
    <a:clrScheme name="Стандартная">
      <a:dk1>
        <a:sysClr lastClr="000000" val="windowText"/>
      </a:dk1>
      <a:lt1>
        <a:sysClr lastClr="FFFFFF" val="window"/>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algn="ctr" cap="flat" cmpd="sng" w="9525">
          <a:solidFill>
            <a:schemeClr val="phClr">
              <a:shade val="95000"/>
              <a:satMod val="105000"/>
            </a:schemeClr>
          </a:solidFill>
          <a:prstDash val="solid"/>
        </a:ln>
        <a:ln algn="ctr" cap="flat" cmpd="sng" w="25400">
          <a:solidFill>
            <a:schemeClr val="phClr"/>
          </a:solidFill>
          <a:prstDash val="solid"/>
        </a:ln>
        <a:ln algn="ctr" cap="flat" cmpd="sng" w="38100">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lastClr="000000" val="windowText"/>
      </a:dk1>
      <a:lt1>
        <a:sysClr lastClr="FFFFFF" val="window"/>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algn="ctr" cap="flat" cmpd="sng" w="9525">
          <a:solidFill>
            <a:schemeClr val="phClr">
              <a:shade val="95000"/>
              <a:satMod val="105000"/>
            </a:schemeClr>
          </a:solidFill>
          <a:prstDash val="solid"/>
        </a:ln>
        <a:ln algn="ctr" cap="flat" cmpd="sng" w="25400">
          <a:solidFill>
            <a:schemeClr val="phClr"/>
          </a:solidFill>
          <a:prstDash val="solid"/>
        </a:ln>
        <a:ln algn="ctr" cap="flat" cmpd="sng" w="38100">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Words>1333</Words>
  <Paragraphs>76</Paragraphs>
  <Slides>15</Slides>
  <Notes>1</Notes>
  <TotalTime>1064</TotalTime>
  <HiddenSlides>0</HiddenSlides>
  <MMClips>0</MMClips>
  <ScaleCrop>false</ScaleCrop>
  <HeadingPairs>
    <vt:vector baseType="variant" size="4">
      <vt:variant>
        <vt:lpstr>Тема</vt:lpstr>
      </vt:variant>
      <vt:variant>
        <vt:i4>1</vt:i4>
      </vt:variant>
      <vt:variant>
        <vt:lpstr>Заголовки слайдов</vt:lpstr>
      </vt:variant>
      <vt:variant>
        <vt:i4>15</vt:i4>
      </vt:variant>
    </vt:vector>
  </HeadingPairs>
  <TitlesOfParts>
    <vt:vector baseType="lpstr" size="16">
      <vt:lpstr>Тема Office</vt:lpstr>
      <vt:lpstr>Впровадження регіональної програми «ДУХОВНІСТЬ І МОРАЛЬ – ОСНОВА СУСПІЛЬНОГО ЖИТТЯ»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lication>Microsoft Office PowerPoint</Application>
  <AppVersion>14.0000</AppVersion>
  <PresentationFormat>Экран (4:3)</PresentationFormat>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2024-02-25T06:55:07Z</dcterms:created>
  <dc:creator>Tanya</dc:creator>
  <cp:lastModifiedBy>User</cp:lastModifiedBy>
  <dcterms:modified xsi:type="dcterms:W3CDTF">2024-02-27T10:36:09Z</dcterms:modified>
  <cp:revision>85</cp:revision>
  <dc:title>Слайд 1</dc:title>
</cp:coreProperties>
</file>