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998" r:id="rId1"/>
  </p:sldMasterIdLst>
  <p:notesMasterIdLst>
    <p:notesMasterId r:id="rId14"/>
  </p:notesMasterIdLst>
  <p:sldIdLst>
    <p:sldId id="297" r:id="rId2"/>
    <p:sldId id="298" r:id="rId3"/>
    <p:sldId id="299" r:id="rId4"/>
    <p:sldId id="30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</p:sldIdLst>
  <p:sldSz cx="12188825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Wingdings 3" panose="05040102010807070707" pitchFamily="18" charset="2"/>
      <p:regular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5" roundtripDataSignature="AMtx7mj/o9Ixl2WPGw37qbr0l0OIBzg8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AD79ED-02DA-4195-8E54-39D9DD6E4FF9}">
  <a:tblStyle styleId="{53AD79ED-02DA-4195-8E54-39D9DD6E4FF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85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800" b="1"/>
              <a:t>Кількість здобувачів</a:t>
            </a:r>
          </a:p>
        </c:rich>
      </c:tx>
      <c:layout>
        <c:manualLayout>
          <c:xMode val="edge"/>
          <c:yMode val="edge"/>
          <c:x val="0.51117955349478694"/>
          <c:y val="2.0321354756983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14979077506142E-2"/>
          <c:y val="2.0208458341667221E-2"/>
          <c:w val="0.93479929451136923"/>
          <c:h val="0.835605395915283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Здобувачі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118765914601111E-2"/>
                  <c:y val="-3.61268529013045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A1-43C6-BD0E-18A4BCE366B8}"/>
                </c:ext>
              </c:extLst>
            </c:dLbl>
            <c:dLbl>
              <c:idx val="1"/>
              <c:layout>
                <c:manualLayout>
                  <c:x val="8.0423258240326881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76F65F-7D8B-45FF-90B4-4FABFCE2BDA1}" type="VALUE">
                      <a:rPr lang="en-US" sz="1600"/>
                      <a:pPr>
                        <a:defRPr b="1"/>
                      </a:pPr>
                      <a:t>[ЗНАЧЕННЯ]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006129898738318E-2"/>
                      <c:h val="5.445163010867391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FA1-43C6-BD0E-18A4BCE36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2"/>
                <c:pt idx="0">
                  <c:v>2022/2023</c:v>
                </c:pt>
                <c:pt idx="1">
                  <c:v>2023/2024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194</c:v>
                </c:pt>
                <c:pt idx="1">
                  <c:v>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A1-43C6-BD0E-18A4BCE366B8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Підприємста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639294808343492E-2"/>
                  <c:y val="-2.2579283063315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A1-43C6-BD0E-18A4BCE366B8}"/>
                </c:ext>
              </c:extLst>
            </c:dLbl>
            <c:dLbl>
              <c:idx val="1"/>
              <c:layout>
                <c:manualLayout>
                  <c:x val="3.7438413318772908E-2"/>
                  <c:y val="-4.0157013423226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A1-43C6-BD0E-18A4BCE36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2"/>
                <c:pt idx="0">
                  <c:v>2022/2023</c:v>
                </c:pt>
                <c:pt idx="1">
                  <c:v>2023/2024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32</c:v>
                </c:pt>
                <c:pt idx="1">
                  <c:v>45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3FA1-43C6-BD0E-18A4BCE36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75911439"/>
        <c:axId val="1275909519"/>
        <c:axId val="0"/>
      </c:bar3DChart>
      <c:catAx>
        <c:axId val="127591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75909519"/>
        <c:crosses val="autoZero"/>
        <c:auto val="1"/>
        <c:lblAlgn val="ctr"/>
        <c:lblOffset val="100"/>
        <c:noMultiLvlLbl val="0"/>
      </c:catAx>
      <c:valAx>
        <c:axId val="1275909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75911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214561086192202"/>
          <c:y val="0.51681969909105052"/>
          <c:w val="0.39228536856925916"/>
          <c:h val="5.731736286083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E908D-566C-499D-838D-ED7381F67FB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EB9B7D-044E-4698-AD49-AA1B12254C7E}">
      <dgm:prSet/>
      <dgm:spPr/>
      <dgm:t>
        <a:bodyPr/>
        <a:lstStyle/>
        <a:p>
          <a:r>
            <a:rPr lang="uk-UA" b="1" dirty="0"/>
            <a:t>ДПТНЗ «Сумський центр професійно-технічної освіти» </a:t>
          </a:r>
          <a:r>
            <a:rPr lang="uk-UA" dirty="0"/>
            <a:t>- «Друкар </a:t>
          </a:r>
          <a:r>
            <a:rPr lang="uk-UA" dirty="0" err="1"/>
            <a:t>флексографічного</a:t>
          </a:r>
          <a:r>
            <a:rPr lang="uk-UA" dirty="0"/>
            <a:t> друкування», «Верстатник широкого профілю, «Оператор верстатів з програмним керуванням»</a:t>
          </a:r>
          <a:endParaRPr lang="en-US" dirty="0"/>
        </a:p>
      </dgm:t>
    </dgm:pt>
    <dgm:pt modelId="{755177D0-D5A5-4F7A-B859-352486CB8C69}" type="parTrans" cxnId="{F84F2DA6-7B26-415D-B611-48E791385811}">
      <dgm:prSet/>
      <dgm:spPr/>
      <dgm:t>
        <a:bodyPr/>
        <a:lstStyle/>
        <a:p>
          <a:endParaRPr lang="en-US"/>
        </a:p>
      </dgm:t>
    </dgm:pt>
    <dgm:pt modelId="{D372437A-BB30-49B5-A0CB-5F5BC3A37B68}" type="sibTrans" cxnId="{F84F2DA6-7B26-415D-B611-48E791385811}">
      <dgm:prSet/>
      <dgm:spPr/>
      <dgm:t>
        <a:bodyPr/>
        <a:lstStyle/>
        <a:p>
          <a:endParaRPr lang="en-US"/>
        </a:p>
      </dgm:t>
    </dgm:pt>
    <dgm:pt modelId="{2D3158EA-774F-4DA6-A4DD-3BCE9D34143F}">
      <dgm:prSet/>
      <dgm:spPr/>
      <dgm:t>
        <a:bodyPr/>
        <a:lstStyle/>
        <a:p>
          <a:r>
            <a:rPr lang="uk-UA" b="1" dirty="0"/>
            <a:t>ДПТНЗ «Конотопське вище професійне училище» </a:t>
          </a:r>
          <a:r>
            <a:rPr lang="uk-UA" dirty="0"/>
            <a:t>- «Електрогазозварник», «Газорізальник»</a:t>
          </a:r>
          <a:endParaRPr lang="en-US" dirty="0"/>
        </a:p>
      </dgm:t>
    </dgm:pt>
    <dgm:pt modelId="{5A2B0A26-146A-49A0-BA90-E95FC5404558}" type="parTrans" cxnId="{A68493C3-3317-4AE9-882D-09D133963426}">
      <dgm:prSet/>
      <dgm:spPr/>
      <dgm:t>
        <a:bodyPr/>
        <a:lstStyle/>
        <a:p>
          <a:endParaRPr lang="en-US"/>
        </a:p>
      </dgm:t>
    </dgm:pt>
    <dgm:pt modelId="{5021E72A-5089-4075-8EB2-90CF4D8A62D6}" type="sibTrans" cxnId="{A68493C3-3317-4AE9-882D-09D133963426}">
      <dgm:prSet/>
      <dgm:spPr/>
      <dgm:t>
        <a:bodyPr/>
        <a:lstStyle/>
        <a:p>
          <a:endParaRPr lang="en-US"/>
        </a:p>
      </dgm:t>
    </dgm:pt>
    <dgm:pt modelId="{1E4698AB-E6CF-41FB-BEE6-2C7A29F5825E}">
      <dgm:prSet/>
      <dgm:spPr/>
      <dgm:t>
        <a:bodyPr/>
        <a:lstStyle/>
        <a:p>
          <a:r>
            <a:rPr lang="uk-UA" b="1" dirty="0"/>
            <a:t>ДНЗ «Білопільське вище професійне училище» </a:t>
          </a:r>
          <a:r>
            <a:rPr lang="uk-UA" dirty="0"/>
            <a:t>- «Обліковець з реєстрації бухгалтерських даних»</a:t>
          </a:r>
          <a:endParaRPr lang="en-US" dirty="0"/>
        </a:p>
      </dgm:t>
    </dgm:pt>
    <dgm:pt modelId="{583F5E45-12EA-42F9-99B7-8BFE2E395CE9}" type="parTrans" cxnId="{CD4AFF3D-2D77-402D-AF47-6479971E8A8C}">
      <dgm:prSet/>
      <dgm:spPr/>
      <dgm:t>
        <a:bodyPr/>
        <a:lstStyle/>
        <a:p>
          <a:endParaRPr lang="en-US"/>
        </a:p>
      </dgm:t>
    </dgm:pt>
    <dgm:pt modelId="{72705A51-4451-46D7-9E3D-937A64997C5E}" type="sibTrans" cxnId="{CD4AFF3D-2D77-402D-AF47-6479971E8A8C}">
      <dgm:prSet/>
      <dgm:spPr/>
      <dgm:t>
        <a:bodyPr/>
        <a:lstStyle/>
        <a:p>
          <a:endParaRPr lang="en-US"/>
        </a:p>
      </dgm:t>
    </dgm:pt>
    <dgm:pt modelId="{9443545C-6026-4674-8AFF-DBBC01434A7A}">
      <dgm:prSet/>
      <dgm:spPr/>
      <dgm:t>
        <a:bodyPr/>
        <a:lstStyle/>
        <a:p>
          <a:r>
            <a:rPr lang="uk-UA" b="1" dirty="0"/>
            <a:t>ДПТНЗ «Сумське вище професійне училище будівництва і дизайну» </a:t>
          </a:r>
          <a:r>
            <a:rPr lang="uk-UA" dirty="0"/>
            <a:t>- «Маляр» </a:t>
          </a:r>
          <a:r>
            <a:rPr lang="uk-UA" u="sng" dirty="0"/>
            <a:t>(перепідготовка</a:t>
          </a:r>
          <a:r>
            <a:rPr lang="en-US" u="sng" dirty="0"/>
            <a:t>)</a:t>
          </a:r>
          <a:endParaRPr lang="en-US" dirty="0"/>
        </a:p>
      </dgm:t>
    </dgm:pt>
    <dgm:pt modelId="{E583617E-9381-491F-9B99-FBC875B86D5E}" type="parTrans" cxnId="{2012A693-05E9-4DEA-AE9E-1225C1AAB1A5}">
      <dgm:prSet/>
      <dgm:spPr/>
      <dgm:t>
        <a:bodyPr/>
        <a:lstStyle/>
        <a:p>
          <a:endParaRPr lang="en-US"/>
        </a:p>
      </dgm:t>
    </dgm:pt>
    <dgm:pt modelId="{ACD4242F-BCCF-4A29-B02F-0AC05E09C9CD}" type="sibTrans" cxnId="{2012A693-05E9-4DEA-AE9E-1225C1AAB1A5}">
      <dgm:prSet/>
      <dgm:spPr/>
      <dgm:t>
        <a:bodyPr/>
        <a:lstStyle/>
        <a:p>
          <a:endParaRPr lang="en-US"/>
        </a:p>
      </dgm:t>
    </dgm:pt>
    <dgm:pt modelId="{4B92F2E8-512D-4BF7-8E95-F9090F2BB9A6}" type="pres">
      <dgm:prSet presAssocID="{EB4E908D-566C-499D-838D-ED7381F67FBA}" presName="vert0" presStyleCnt="0">
        <dgm:presLayoutVars>
          <dgm:dir/>
          <dgm:animOne val="branch"/>
          <dgm:animLvl val="lvl"/>
        </dgm:presLayoutVars>
      </dgm:prSet>
      <dgm:spPr/>
    </dgm:pt>
    <dgm:pt modelId="{8F3A6DCA-383D-416F-BB4F-10A1BB677DA8}" type="pres">
      <dgm:prSet presAssocID="{94EB9B7D-044E-4698-AD49-AA1B12254C7E}" presName="thickLine" presStyleLbl="alignNode1" presStyleIdx="0" presStyleCnt="4"/>
      <dgm:spPr/>
    </dgm:pt>
    <dgm:pt modelId="{1A26AC6D-DC90-41EC-A74E-E257E3CA74AE}" type="pres">
      <dgm:prSet presAssocID="{94EB9B7D-044E-4698-AD49-AA1B12254C7E}" presName="horz1" presStyleCnt="0"/>
      <dgm:spPr/>
    </dgm:pt>
    <dgm:pt modelId="{C2A0CAD6-FDA7-473E-BA3B-94B6A33F5D5F}" type="pres">
      <dgm:prSet presAssocID="{94EB9B7D-044E-4698-AD49-AA1B12254C7E}" presName="tx1" presStyleLbl="revTx" presStyleIdx="0" presStyleCnt="4"/>
      <dgm:spPr/>
    </dgm:pt>
    <dgm:pt modelId="{6FE03EF6-83DC-48B4-B139-D3D020301228}" type="pres">
      <dgm:prSet presAssocID="{94EB9B7D-044E-4698-AD49-AA1B12254C7E}" presName="vert1" presStyleCnt="0"/>
      <dgm:spPr/>
    </dgm:pt>
    <dgm:pt modelId="{EB5368BB-A715-44A7-AC7C-1D1EF3D143D3}" type="pres">
      <dgm:prSet presAssocID="{2D3158EA-774F-4DA6-A4DD-3BCE9D34143F}" presName="thickLine" presStyleLbl="alignNode1" presStyleIdx="1" presStyleCnt="4"/>
      <dgm:spPr/>
    </dgm:pt>
    <dgm:pt modelId="{2625FDE1-81A9-4574-9FAE-B7484B688218}" type="pres">
      <dgm:prSet presAssocID="{2D3158EA-774F-4DA6-A4DD-3BCE9D34143F}" presName="horz1" presStyleCnt="0"/>
      <dgm:spPr/>
    </dgm:pt>
    <dgm:pt modelId="{9ED55E54-59E9-4E54-86C8-FAFA011E5D8D}" type="pres">
      <dgm:prSet presAssocID="{2D3158EA-774F-4DA6-A4DD-3BCE9D34143F}" presName="tx1" presStyleLbl="revTx" presStyleIdx="1" presStyleCnt="4"/>
      <dgm:spPr/>
    </dgm:pt>
    <dgm:pt modelId="{42C96E35-EB6E-4D57-BBE5-D0344A022EF7}" type="pres">
      <dgm:prSet presAssocID="{2D3158EA-774F-4DA6-A4DD-3BCE9D34143F}" presName="vert1" presStyleCnt="0"/>
      <dgm:spPr/>
    </dgm:pt>
    <dgm:pt modelId="{BAE24F47-8CD8-4329-80B6-FF587824340D}" type="pres">
      <dgm:prSet presAssocID="{1E4698AB-E6CF-41FB-BEE6-2C7A29F5825E}" presName="thickLine" presStyleLbl="alignNode1" presStyleIdx="2" presStyleCnt="4"/>
      <dgm:spPr/>
    </dgm:pt>
    <dgm:pt modelId="{82CE9534-A397-4D1C-AB48-B08BEA913961}" type="pres">
      <dgm:prSet presAssocID="{1E4698AB-E6CF-41FB-BEE6-2C7A29F5825E}" presName="horz1" presStyleCnt="0"/>
      <dgm:spPr/>
    </dgm:pt>
    <dgm:pt modelId="{2774F2D7-766E-4A82-BEF5-8018988E5DAE}" type="pres">
      <dgm:prSet presAssocID="{1E4698AB-E6CF-41FB-BEE6-2C7A29F5825E}" presName="tx1" presStyleLbl="revTx" presStyleIdx="2" presStyleCnt="4"/>
      <dgm:spPr/>
    </dgm:pt>
    <dgm:pt modelId="{0DBC0FAA-F72B-425B-B63F-D0489B3C0AFB}" type="pres">
      <dgm:prSet presAssocID="{1E4698AB-E6CF-41FB-BEE6-2C7A29F5825E}" presName="vert1" presStyleCnt="0"/>
      <dgm:spPr/>
    </dgm:pt>
    <dgm:pt modelId="{D7A7B307-8E24-4AAB-8F58-F40E8ADC44AE}" type="pres">
      <dgm:prSet presAssocID="{9443545C-6026-4674-8AFF-DBBC01434A7A}" presName="thickLine" presStyleLbl="alignNode1" presStyleIdx="3" presStyleCnt="4"/>
      <dgm:spPr/>
    </dgm:pt>
    <dgm:pt modelId="{A5C8E137-1BE7-486E-9BAB-D19F45E7C66F}" type="pres">
      <dgm:prSet presAssocID="{9443545C-6026-4674-8AFF-DBBC01434A7A}" presName="horz1" presStyleCnt="0"/>
      <dgm:spPr/>
    </dgm:pt>
    <dgm:pt modelId="{6BAF20E9-2454-46AB-9AC5-387B6ACCE7DB}" type="pres">
      <dgm:prSet presAssocID="{9443545C-6026-4674-8AFF-DBBC01434A7A}" presName="tx1" presStyleLbl="revTx" presStyleIdx="3" presStyleCnt="4"/>
      <dgm:spPr/>
    </dgm:pt>
    <dgm:pt modelId="{AF065FCD-EB08-4BFE-BB40-A6FA18D75F5C}" type="pres">
      <dgm:prSet presAssocID="{9443545C-6026-4674-8AFF-DBBC01434A7A}" presName="vert1" presStyleCnt="0"/>
      <dgm:spPr/>
    </dgm:pt>
  </dgm:ptLst>
  <dgm:cxnLst>
    <dgm:cxn modelId="{CD4AFF3D-2D77-402D-AF47-6479971E8A8C}" srcId="{EB4E908D-566C-499D-838D-ED7381F67FBA}" destId="{1E4698AB-E6CF-41FB-BEE6-2C7A29F5825E}" srcOrd="2" destOrd="0" parTransId="{583F5E45-12EA-42F9-99B7-8BFE2E395CE9}" sibTransId="{72705A51-4451-46D7-9E3D-937A64997C5E}"/>
    <dgm:cxn modelId="{89ED5056-C193-471F-BD2A-A5336D2186F6}" type="presOf" srcId="{94EB9B7D-044E-4698-AD49-AA1B12254C7E}" destId="{C2A0CAD6-FDA7-473E-BA3B-94B6A33F5D5F}" srcOrd="0" destOrd="0" presId="urn:microsoft.com/office/officeart/2008/layout/LinedList"/>
    <dgm:cxn modelId="{507A7792-0379-4FEC-9A3B-EC1EC2892BE7}" type="presOf" srcId="{9443545C-6026-4674-8AFF-DBBC01434A7A}" destId="{6BAF20E9-2454-46AB-9AC5-387B6ACCE7DB}" srcOrd="0" destOrd="0" presId="urn:microsoft.com/office/officeart/2008/layout/LinedList"/>
    <dgm:cxn modelId="{2012A693-05E9-4DEA-AE9E-1225C1AAB1A5}" srcId="{EB4E908D-566C-499D-838D-ED7381F67FBA}" destId="{9443545C-6026-4674-8AFF-DBBC01434A7A}" srcOrd="3" destOrd="0" parTransId="{E583617E-9381-491F-9B99-FBC875B86D5E}" sibTransId="{ACD4242F-BCCF-4A29-B02F-0AC05E09C9CD}"/>
    <dgm:cxn modelId="{024192A2-EC72-45E6-8A9F-EAEFBFE1649F}" type="presOf" srcId="{EB4E908D-566C-499D-838D-ED7381F67FBA}" destId="{4B92F2E8-512D-4BF7-8E95-F9090F2BB9A6}" srcOrd="0" destOrd="0" presId="urn:microsoft.com/office/officeart/2008/layout/LinedList"/>
    <dgm:cxn modelId="{F84F2DA6-7B26-415D-B611-48E791385811}" srcId="{EB4E908D-566C-499D-838D-ED7381F67FBA}" destId="{94EB9B7D-044E-4698-AD49-AA1B12254C7E}" srcOrd="0" destOrd="0" parTransId="{755177D0-D5A5-4F7A-B859-352486CB8C69}" sibTransId="{D372437A-BB30-49B5-A0CB-5F5BC3A37B68}"/>
    <dgm:cxn modelId="{449575B5-2B73-4B4B-9B4E-2363A9926EF2}" type="presOf" srcId="{2D3158EA-774F-4DA6-A4DD-3BCE9D34143F}" destId="{9ED55E54-59E9-4E54-86C8-FAFA011E5D8D}" srcOrd="0" destOrd="0" presId="urn:microsoft.com/office/officeart/2008/layout/LinedList"/>
    <dgm:cxn modelId="{A68493C3-3317-4AE9-882D-09D133963426}" srcId="{EB4E908D-566C-499D-838D-ED7381F67FBA}" destId="{2D3158EA-774F-4DA6-A4DD-3BCE9D34143F}" srcOrd="1" destOrd="0" parTransId="{5A2B0A26-146A-49A0-BA90-E95FC5404558}" sibTransId="{5021E72A-5089-4075-8EB2-90CF4D8A62D6}"/>
    <dgm:cxn modelId="{F6F3C8EE-F2C5-4C53-ADB7-C0681C20BAAA}" type="presOf" srcId="{1E4698AB-E6CF-41FB-BEE6-2C7A29F5825E}" destId="{2774F2D7-766E-4A82-BEF5-8018988E5DAE}" srcOrd="0" destOrd="0" presId="urn:microsoft.com/office/officeart/2008/layout/LinedList"/>
    <dgm:cxn modelId="{5592DB6D-0014-4503-89B0-07D0631E6C82}" type="presParOf" srcId="{4B92F2E8-512D-4BF7-8E95-F9090F2BB9A6}" destId="{8F3A6DCA-383D-416F-BB4F-10A1BB677DA8}" srcOrd="0" destOrd="0" presId="urn:microsoft.com/office/officeart/2008/layout/LinedList"/>
    <dgm:cxn modelId="{9BAC2FEE-0D18-4CCC-AB47-0B8E7134EE28}" type="presParOf" srcId="{4B92F2E8-512D-4BF7-8E95-F9090F2BB9A6}" destId="{1A26AC6D-DC90-41EC-A74E-E257E3CA74AE}" srcOrd="1" destOrd="0" presId="urn:microsoft.com/office/officeart/2008/layout/LinedList"/>
    <dgm:cxn modelId="{B9F8C0C3-AE5C-4034-A656-18F041A1A4D9}" type="presParOf" srcId="{1A26AC6D-DC90-41EC-A74E-E257E3CA74AE}" destId="{C2A0CAD6-FDA7-473E-BA3B-94B6A33F5D5F}" srcOrd="0" destOrd="0" presId="urn:microsoft.com/office/officeart/2008/layout/LinedList"/>
    <dgm:cxn modelId="{D126AE7D-D91C-4914-9494-24C0E58A2A99}" type="presParOf" srcId="{1A26AC6D-DC90-41EC-A74E-E257E3CA74AE}" destId="{6FE03EF6-83DC-48B4-B139-D3D020301228}" srcOrd="1" destOrd="0" presId="urn:microsoft.com/office/officeart/2008/layout/LinedList"/>
    <dgm:cxn modelId="{F679E811-AE76-44E1-A7B4-9E670D33E061}" type="presParOf" srcId="{4B92F2E8-512D-4BF7-8E95-F9090F2BB9A6}" destId="{EB5368BB-A715-44A7-AC7C-1D1EF3D143D3}" srcOrd="2" destOrd="0" presId="urn:microsoft.com/office/officeart/2008/layout/LinedList"/>
    <dgm:cxn modelId="{7D5B0301-CFE5-475C-A468-C70E8DB9D862}" type="presParOf" srcId="{4B92F2E8-512D-4BF7-8E95-F9090F2BB9A6}" destId="{2625FDE1-81A9-4574-9FAE-B7484B688218}" srcOrd="3" destOrd="0" presId="urn:microsoft.com/office/officeart/2008/layout/LinedList"/>
    <dgm:cxn modelId="{1D2E67CA-354D-49DB-8414-AB29A087C79D}" type="presParOf" srcId="{2625FDE1-81A9-4574-9FAE-B7484B688218}" destId="{9ED55E54-59E9-4E54-86C8-FAFA011E5D8D}" srcOrd="0" destOrd="0" presId="urn:microsoft.com/office/officeart/2008/layout/LinedList"/>
    <dgm:cxn modelId="{442A88C3-62AF-4038-A720-0D700780A7D7}" type="presParOf" srcId="{2625FDE1-81A9-4574-9FAE-B7484B688218}" destId="{42C96E35-EB6E-4D57-BBE5-D0344A022EF7}" srcOrd="1" destOrd="0" presId="urn:microsoft.com/office/officeart/2008/layout/LinedList"/>
    <dgm:cxn modelId="{8DD5A2BC-E1CB-4C21-BD46-7EFCECD9B5D6}" type="presParOf" srcId="{4B92F2E8-512D-4BF7-8E95-F9090F2BB9A6}" destId="{BAE24F47-8CD8-4329-80B6-FF587824340D}" srcOrd="4" destOrd="0" presId="urn:microsoft.com/office/officeart/2008/layout/LinedList"/>
    <dgm:cxn modelId="{688E84CE-9C3F-436D-B5E0-E842DC6B6E83}" type="presParOf" srcId="{4B92F2E8-512D-4BF7-8E95-F9090F2BB9A6}" destId="{82CE9534-A397-4D1C-AB48-B08BEA913961}" srcOrd="5" destOrd="0" presId="urn:microsoft.com/office/officeart/2008/layout/LinedList"/>
    <dgm:cxn modelId="{0B69D391-1C2E-4DF6-A2D1-4E4FBA10D386}" type="presParOf" srcId="{82CE9534-A397-4D1C-AB48-B08BEA913961}" destId="{2774F2D7-766E-4A82-BEF5-8018988E5DAE}" srcOrd="0" destOrd="0" presId="urn:microsoft.com/office/officeart/2008/layout/LinedList"/>
    <dgm:cxn modelId="{224D2E42-6914-4D96-9862-BB1C33A7EE31}" type="presParOf" srcId="{82CE9534-A397-4D1C-AB48-B08BEA913961}" destId="{0DBC0FAA-F72B-425B-B63F-D0489B3C0AFB}" srcOrd="1" destOrd="0" presId="urn:microsoft.com/office/officeart/2008/layout/LinedList"/>
    <dgm:cxn modelId="{6C43B273-8FF6-4084-A726-64F79210EF92}" type="presParOf" srcId="{4B92F2E8-512D-4BF7-8E95-F9090F2BB9A6}" destId="{D7A7B307-8E24-4AAB-8F58-F40E8ADC44AE}" srcOrd="6" destOrd="0" presId="urn:microsoft.com/office/officeart/2008/layout/LinedList"/>
    <dgm:cxn modelId="{B1654CB2-D0A2-489D-BB44-B9F71027BD71}" type="presParOf" srcId="{4B92F2E8-512D-4BF7-8E95-F9090F2BB9A6}" destId="{A5C8E137-1BE7-486E-9BAB-D19F45E7C66F}" srcOrd="7" destOrd="0" presId="urn:microsoft.com/office/officeart/2008/layout/LinedList"/>
    <dgm:cxn modelId="{B1318200-F179-4C79-8E99-C2D11C5C1A45}" type="presParOf" srcId="{A5C8E137-1BE7-486E-9BAB-D19F45E7C66F}" destId="{6BAF20E9-2454-46AB-9AC5-387B6ACCE7DB}" srcOrd="0" destOrd="0" presId="urn:microsoft.com/office/officeart/2008/layout/LinedList"/>
    <dgm:cxn modelId="{904B546B-5C7B-475E-A8B0-ED19B48084CC}" type="presParOf" srcId="{A5C8E137-1BE7-486E-9BAB-D19F45E7C66F}" destId="{AF065FCD-EB08-4BFE-BB40-A6FA18D75F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4E908D-566C-499D-838D-ED7381F67FB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EB9B7D-044E-4698-AD49-AA1B12254C7E}">
      <dgm:prSet/>
      <dgm:spPr/>
      <dgm:t>
        <a:bodyPr/>
        <a:lstStyle/>
        <a:p>
          <a:r>
            <a:rPr lang="uk-UA" b="1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ДПТНЗ «Путивльський професійний ліцей» - </a:t>
          </a:r>
          <a:r>
            <a:rPr lang="uk-UA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«Офісний службовець (бухгалтерія)»</a:t>
          </a:r>
          <a:r>
            <a:rPr lang="uk-UA" b="1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endParaRPr lang="uk-UA" noProof="0" dirty="0"/>
        </a:p>
      </dgm:t>
    </dgm:pt>
    <dgm:pt modelId="{755177D0-D5A5-4F7A-B859-352486CB8C69}" type="parTrans" cxnId="{F84F2DA6-7B26-415D-B611-48E791385811}">
      <dgm:prSet/>
      <dgm:spPr/>
      <dgm:t>
        <a:bodyPr/>
        <a:lstStyle/>
        <a:p>
          <a:endParaRPr lang="en-US"/>
        </a:p>
      </dgm:t>
    </dgm:pt>
    <dgm:pt modelId="{D372437A-BB30-49B5-A0CB-5F5BC3A37B68}" type="sibTrans" cxnId="{F84F2DA6-7B26-415D-B611-48E791385811}">
      <dgm:prSet/>
      <dgm:spPr/>
      <dgm:t>
        <a:bodyPr/>
        <a:lstStyle/>
        <a:p>
          <a:endParaRPr lang="en-US"/>
        </a:p>
      </dgm:t>
    </dgm:pt>
    <dgm:pt modelId="{2D3158EA-774F-4DA6-A4DD-3BCE9D34143F}">
      <dgm:prSet/>
      <dgm:spPr/>
      <dgm:t>
        <a:bodyPr/>
        <a:lstStyle/>
        <a:p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ДНЗ «Шосткинський центр професійно-технічної освіти» 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-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Майстер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ресторанного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обслуговування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»,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Адміністратор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(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господар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залу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)»,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Продавець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uk-UA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продовольчих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товарів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,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Продавець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непродовольчих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товарів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</a:t>
          </a:r>
          <a:endParaRPr lang="en-US" dirty="0"/>
        </a:p>
      </dgm:t>
    </dgm:pt>
    <dgm:pt modelId="{5A2B0A26-146A-49A0-BA90-E95FC5404558}" type="parTrans" cxnId="{A68493C3-3317-4AE9-882D-09D133963426}">
      <dgm:prSet/>
      <dgm:spPr/>
      <dgm:t>
        <a:bodyPr/>
        <a:lstStyle/>
        <a:p>
          <a:endParaRPr lang="en-US"/>
        </a:p>
      </dgm:t>
    </dgm:pt>
    <dgm:pt modelId="{5021E72A-5089-4075-8EB2-90CF4D8A62D6}" type="sibTrans" cxnId="{A68493C3-3317-4AE9-882D-09D133963426}">
      <dgm:prSet/>
      <dgm:spPr/>
      <dgm:t>
        <a:bodyPr/>
        <a:lstStyle/>
        <a:p>
          <a:endParaRPr lang="en-US"/>
        </a:p>
      </dgm:t>
    </dgm:pt>
    <dgm:pt modelId="{1E4698AB-E6CF-41FB-BEE6-2C7A29F5825E}">
      <dgm:prSet/>
      <dgm:spPr/>
      <dgm:t>
        <a:bodyPr/>
        <a:lstStyle/>
        <a:p>
          <a:endParaRPr lang="uk-UA" b="1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ДНЗ «Сумське </a:t>
          </a:r>
          <a:r>
            <a:rPr lang="en-US" b="1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міжрегіональне</a:t>
          </a:r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вище професійне училище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 -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Кухар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</a:t>
          </a:r>
          <a:endParaRPr lang="en-US" dirty="0"/>
        </a:p>
      </dgm:t>
    </dgm:pt>
    <dgm:pt modelId="{583F5E45-12EA-42F9-99B7-8BFE2E395CE9}" type="parTrans" cxnId="{CD4AFF3D-2D77-402D-AF47-6479971E8A8C}">
      <dgm:prSet/>
      <dgm:spPr/>
      <dgm:t>
        <a:bodyPr/>
        <a:lstStyle/>
        <a:p>
          <a:endParaRPr lang="en-US"/>
        </a:p>
      </dgm:t>
    </dgm:pt>
    <dgm:pt modelId="{72705A51-4451-46D7-9E3D-937A64997C5E}" type="sibTrans" cxnId="{CD4AFF3D-2D77-402D-AF47-6479971E8A8C}">
      <dgm:prSet/>
      <dgm:spPr/>
      <dgm:t>
        <a:bodyPr/>
        <a:lstStyle/>
        <a:p>
          <a:endParaRPr lang="en-US"/>
        </a:p>
      </dgm:t>
    </dgm:pt>
    <dgm:pt modelId="{9443545C-6026-4674-8AFF-DBBC01434A7A}">
      <dgm:prSet/>
      <dgm:spPr/>
      <dgm:t>
        <a:bodyPr/>
        <a:lstStyle/>
        <a:p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ДПТНЗ «</a:t>
          </a:r>
          <a:r>
            <a:rPr lang="en-US" b="1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Реутинський</a:t>
          </a:r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b="1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професійний</a:t>
          </a:r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b="1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аграрний</a:t>
          </a:r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b="1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ліцей</a:t>
          </a:r>
          <a:r>
            <a:rPr 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 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- «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Тракторист-машиніст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сільськогосподарського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виробництва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(</a:t>
          </a:r>
          <a:r>
            <a:rPr lang="en-US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категорії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«А1», «А2») </a:t>
          </a:r>
          <a:endParaRPr lang="en-US" dirty="0"/>
        </a:p>
      </dgm:t>
    </dgm:pt>
    <dgm:pt modelId="{E583617E-9381-491F-9B99-FBC875B86D5E}" type="parTrans" cxnId="{2012A693-05E9-4DEA-AE9E-1225C1AAB1A5}">
      <dgm:prSet/>
      <dgm:spPr/>
      <dgm:t>
        <a:bodyPr/>
        <a:lstStyle/>
        <a:p>
          <a:endParaRPr lang="en-US"/>
        </a:p>
      </dgm:t>
    </dgm:pt>
    <dgm:pt modelId="{ACD4242F-BCCF-4A29-B02F-0AC05E09C9CD}" type="sibTrans" cxnId="{2012A693-05E9-4DEA-AE9E-1225C1AAB1A5}">
      <dgm:prSet/>
      <dgm:spPr/>
      <dgm:t>
        <a:bodyPr/>
        <a:lstStyle/>
        <a:p>
          <a:endParaRPr lang="en-US"/>
        </a:p>
      </dgm:t>
    </dgm:pt>
    <dgm:pt modelId="{4B92F2E8-512D-4BF7-8E95-F9090F2BB9A6}" type="pres">
      <dgm:prSet presAssocID="{EB4E908D-566C-499D-838D-ED7381F67FBA}" presName="vert0" presStyleCnt="0">
        <dgm:presLayoutVars>
          <dgm:dir/>
          <dgm:animOne val="branch"/>
          <dgm:animLvl val="lvl"/>
        </dgm:presLayoutVars>
      </dgm:prSet>
      <dgm:spPr/>
    </dgm:pt>
    <dgm:pt modelId="{8F3A6DCA-383D-416F-BB4F-10A1BB677DA8}" type="pres">
      <dgm:prSet presAssocID="{94EB9B7D-044E-4698-AD49-AA1B12254C7E}" presName="thickLine" presStyleLbl="alignNode1" presStyleIdx="0" presStyleCnt="4"/>
      <dgm:spPr/>
    </dgm:pt>
    <dgm:pt modelId="{1A26AC6D-DC90-41EC-A74E-E257E3CA74AE}" type="pres">
      <dgm:prSet presAssocID="{94EB9B7D-044E-4698-AD49-AA1B12254C7E}" presName="horz1" presStyleCnt="0"/>
      <dgm:spPr/>
    </dgm:pt>
    <dgm:pt modelId="{C2A0CAD6-FDA7-473E-BA3B-94B6A33F5D5F}" type="pres">
      <dgm:prSet presAssocID="{94EB9B7D-044E-4698-AD49-AA1B12254C7E}" presName="tx1" presStyleLbl="revTx" presStyleIdx="0" presStyleCnt="4"/>
      <dgm:spPr/>
    </dgm:pt>
    <dgm:pt modelId="{6FE03EF6-83DC-48B4-B139-D3D020301228}" type="pres">
      <dgm:prSet presAssocID="{94EB9B7D-044E-4698-AD49-AA1B12254C7E}" presName="vert1" presStyleCnt="0"/>
      <dgm:spPr/>
    </dgm:pt>
    <dgm:pt modelId="{EB5368BB-A715-44A7-AC7C-1D1EF3D143D3}" type="pres">
      <dgm:prSet presAssocID="{2D3158EA-774F-4DA6-A4DD-3BCE9D34143F}" presName="thickLine" presStyleLbl="alignNode1" presStyleIdx="1" presStyleCnt="4"/>
      <dgm:spPr/>
    </dgm:pt>
    <dgm:pt modelId="{2625FDE1-81A9-4574-9FAE-B7484B688218}" type="pres">
      <dgm:prSet presAssocID="{2D3158EA-774F-4DA6-A4DD-3BCE9D34143F}" presName="horz1" presStyleCnt="0"/>
      <dgm:spPr/>
    </dgm:pt>
    <dgm:pt modelId="{9ED55E54-59E9-4E54-86C8-FAFA011E5D8D}" type="pres">
      <dgm:prSet presAssocID="{2D3158EA-774F-4DA6-A4DD-3BCE9D34143F}" presName="tx1" presStyleLbl="revTx" presStyleIdx="1" presStyleCnt="4"/>
      <dgm:spPr/>
    </dgm:pt>
    <dgm:pt modelId="{42C96E35-EB6E-4D57-BBE5-D0344A022EF7}" type="pres">
      <dgm:prSet presAssocID="{2D3158EA-774F-4DA6-A4DD-3BCE9D34143F}" presName="vert1" presStyleCnt="0"/>
      <dgm:spPr/>
    </dgm:pt>
    <dgm:pt modelId="{BAE24F47-8CD8-4329-80B6-FF587824340D}" type="pres">
      <dgm:prSet presAssocID="{1E4698AB-E6CF-41FB-BEE6-2C7A29F5825E}" presName="thickLine" presStyleLbl="alignNode1" presStyleIdx="2" presStyleCnt="4"/>
      <dgm:spPr/>
    </dgm:pt>
    <dgm:pt modelId="{82CE9534-A397-4D1C-AB48-B08BEA913961}" type="pres">
      <dgm:prSet presAssocID="{1E4698AB-E6CF-41FB-BEE6-2C7A29F5825E}" presName="horz1" presStyleCnt="0"/>
      <dgm:spPr/>
    </dgm:pt>
    <dgm:pt modelId="{2774F2D7-766E-4A82-BEF5-8018988E5DAE}" type="pres">
      <dgm:prSet presAssocID="{1E4698AB-E6CF-41FB-BEE6-2C7A29F5825E}" presName="tx1" presStyleLbl="revTx" presStyleIdx="2" presStyleCnt="4"/>
      <dgm:spPr/>
    </dgm:pt>
    <dgm:pt modelId="{0DBC0FAA-F72B-425B-B63F-D0489B3C0AFB}" type="pres">
      <dgm:prSet presAssocID="{1E4698AB-E6CF-41FB-BEE6-2C7A29F5825E}" presName="vert1" presStyleCnt="0"/>
      <dgm:spPr/>
    </dgm:pt>
    <dgm:pt modelId="{D7A7B307-8E24-4AAB-8F58-F40E8ADC44AE}" type="pres">
      <dgm:prSet presAssocID="{9443545C-6026-4674-8AFF-DBBC01434A7A}" presName="thickLine" presStyleLbl="alignNode1" presStyleIdx="3" presStyleCnt="4"/>
      <dgm:spPr/>
    </dgm:pt>
    <dgm:pt modelId="{A5C8E137-1BE7-486E-9BAB-D19F45E7C66F}" type="pres">
      <dgm:prSet presAssocID="{9443545C-6026-4674-8AFF-DBBC01434A7A}" presName="horz1" presStyleCnt="0"/>
      <dgm:spPr/>
    </dgm:pt>
    <dgm:pt modelId="{6BAF20E9-2454-46AB-9AC5-387B6ACCE7DB}" type="pres">
      <dgm:prSet presAssocID="{9443545C-6026-4674-8AFF-DBBC01434A7A}" presName="tx1" presStyleLbl="revTx" presStyleIdx="3" presStyleCnt="4"/>
      <dgm:spPr/>
    </dgm:pt>
    <dgm:pt modelId="{AF065FCD-EB08-4BFE-BB40-A6FA18D75F5C}" type="pres">
      <dgm:prSet presAssocID="{9443545C-6026-4674-8AFF-DBBC01434A7A}" presName="vert1" presStyleCnt="0"/>
      <dgm:spPr/>
    </dgm:pt>
  </dgm:ptLst>
  <dgm:cxnLst>
    <dgm:cxn modelId="{CD4AFF3D-2D77-402D-AF47-6479971E8A8C}" srcId="{EB4E908D-566C-499D-838D-ED7381F67FBA}" destId="{1E4698AB-E6CF-41FB-BEE6-2C7A29F5825E}" srcOrd="2" destOrd="0" parTransId="{583F5E45-12EA-42F9-99B7-8BFE2E395CE9}" sibTransId="{72705A51-4451-46D7-9E3D-937A64997C5E}"/>
    <dgm:cxn modelId="{89ED5056-C193-471F-BD2A-A5336D2186F6}" type="presOf" srcId="{94EB9B7D-044E-4698-AD49-AA1B12254C7E}" destId="{C2A0CAD6-FDA7-473E-BA3B-94B6A33F5D5F}" srcOrd="0" destOrd="0" presId="urn:microsoft.com/office/officeart/2008/layout/LinedList"/>
    <dgm:cxn modelId="{507A7792-0379-4FEC-9A3B-EC1EC2892BE7}" type="presOf" srcId="{9443545C-6026-4674-8AFF-DBBC01434A7A}" destId="{6BAF20E9-2454-46AB-9AC5-387B6ACCE7DB}" srcOrd="0" destOrd="0" presId="urn:microsoft.com/office/officeart/2008/layout/LinedList"/>
    <dgm:cxn modelId="{2012A693-05E9-4DEA-AE9E-1225C1AAB1A5}" srcId="{EB4E908D-566C-499D-838D-ED7381F67FBA}" destId="{9443545C-6026-4674-8AFF-DBBC01434A7A}" srcOrd="3" destOrd="0" parTransId="{E583617E-9381-491F-9B99-FBC875B86D5E}" sibTransId="{ACD4242F-BCCF-4A29-B02F-0AC05E09C9CD}"/>
    <dgm:cxn modelId="{024192A2-EC72-45E6-8A9F-EAEFBFE1649F}" type="presOf" srcId="{EB4E908D-566C-499D-838D-ED7381F67FBA}" destId="{4B92F2E8-512D-4BF7-8E95-F9090F2BB9A6}" srcOrd="0" destOrd="0" presId="urn:microsoft.com/office/officeart/2008/layout/LinedList"/>
    <dgm:cxn modelId="{F84F2DA6-7B26-415D-B611-48E791385811}" srcId="{EB4E908D-566C-499D-838D-ED7381F67FBA}" destId="{94EB9B7D-044E-4698-AD49-AA1B12254C7E}" srcOrd="0" destOrd="0" parTransId="{755177D0-D5A5-4F7A-B859-352486CB8C69}" sibTransId="{D372437A-BB30-49B5-A0CB-5F5BC3A37B68}"/>
    <dgm:cxn modelId="{449575B5-2B73-4B4B-9B4E-2363A9926EF2}" type="presOf" srcId="{2D3158EA-774F-4DA6-A4DD-3BCE9D34143F}" destId="{9ED55E54-59E9-4E54-86C8-FAFA011E5D8D}" srcOrd="0" destOrd="0" presId="urn:microsoft.com/office/officeart/2008/layout/LinedList"/>
    <dgm:cxn modelId="{A68493C3-3317-4AE9-882D-09D133963426}" srcId="{EB4E908D-566C-499D-838D-ED7381F67FBA}" destId="{2D3158EA-774F-4DA6-A4DD-3BCE9D34143F}" srcOrd="1" destOrd="0" parTransId="{5A2B0A26-146A-49A0-BA90-E95FC5404558}" sibTransId="{5021E72A-5089-4075-8EB2-90CF4D8A62D6}"/>
    <dgm:cxn modelId="{F6F3C8EE-F2C5-4C53-ADB7-C0681C20BAAA}" type="presOf" srcId="{1E4698AB-E6CF-41FB-BEE6-2C7A29F5825E}" destId="{2774F2D7-766E-4A82-BEF5-8018988E5DAE}" srcOrd="0" destOrd="0" presId="urn:microsoft.com/office/officeart/2008/layout/LinedList"/>
    <dgm:cxn modelId="{5592DB6D-0014-4503-89B0-07D0631E6C82}" type="presParOf" srcId="{4B92F2E8-512D-4BF7-8E95-F9090F2BB9A6}" destId="{8F3A6DCA-383D-416F-BB4F-10A1BB677DA8}" srcOrd="0" destOrd="0" presId="urn:microsoft.com/office/officeart/2008/layout/LinedList"/>
    <dgm:cxn modelId="{9BAC2FEE-0D18-4CCC-AB47-0B8E7134EE28}" type="presParOf" srcId="{4B92F2E8-512D-4BF7-8E95-F9090F2BB9A6}" destId="{1A26AC6D-DC90-41EC-A74E-E257E3CA74AE}" srcOrd="1" destOrd="0" presId="urn:microsoft.com/office/officeart/2008/layout/LinedList"/>
    <dgm:cxn modelId="{B9F8C0C3-AE5C-4034-A656-18F041A1A4D9}" type="presParOf" srcId="{1A26AC6D-DC90-41EC-A74E-E257E3CA74AE}" destId="{C2A0CAD6-FDA7-473E-BA3B-94B6A33F5D5F}" srcOrd="0" destOrd="0" presId="urn:microsoft.com/office/officeart/2008/layout/LinedList"/>
    <dgm:cxn modelId="{D126AE7D-D91C-4914-9494-24C0E58A2A99}" type="presParOf" srcId="{1A26AC6D-DC90-41EC-A74E-E257E3CA74AE}" destId="{6FE03EF6-83DC-48B4-B139-D3D020301228}" srcOrd="1" destOrd="0" presId="urn:microsoft.com/office/officeart/2008/layout/LinedList"/>
    <dgm:cxn modelId="{F679E811-AE76-44E1-A7B4-9E670D33E061}" type="presParOf" srcId="{4B92F2E8-512D-4BF7-8E95-F9090F2BB9A6}" destId="{EB5368BB-A715-44A7-AC7C-1D1EF3D143D3}" srcOrd="2" destOrd="0" presId="urn:microsoft.com/office/officeart/2008/layout/LinedList"/>
    <dgm:cxn modelId="{7D5B0301-CFE5-475C-A468-C70E8DB9D862}" type="presParOf" srcId="{4B92F2E8-512D-4BF7-8E95-F9090F2BB9A6}" destId="{2625FDE1-81A9-4574-9FAE-B7484B688218}" srcOrd="3" destOrd="0" presId="urn:microsoft.com/office/officeart/2008/layout/LinedList"/>
    <dgm:cxn modelId="{1D2E67CA-354D-49DB-8414-AB29A087C79D}" type="presParOf" srcId="{2625FDE1-81A9-4574-9FAE-B7484B688218}" destId="{9ED55E54-59E9-4E54-86C8-FAFA011E5D8D}" srcOrd="0" destOrd="0" presId="urn:microsoft.com/office/officeart/2008/layout/LinedList"/>
    <dgm:cxn modelId="{442A88C3-62AF-4038-A720-0D700780A7D7}" type="presParOf" srcId="{2625FDE1-81A9-4574-9FAE-B7484B688218}" destId="{42C96E35-EB6E-4D57-BBE5-D0344A022EF7}" srcOrd="1" destOrd="0" presId="urn:microsoft.com/office/officeart/2008/layout/LinedList"/>
    <dgm:cxn modelId="{8DD5A2BC-E1CB-4C21-BD46-7EFCECD9B5D6}" type="presParOf" srcId="{4B92F2E8-512D-4BF7-8E95-F9090F2BB9A6}" destId="{BAE24F47-8CD8-4329-80B6-FF587824340D}" srcOrd="4" destOrd="0" presId="urn:microsoft.com/office/officeart/2008/layout/LinedList"/>
    <dgm:cxn modelId="{688E84CE-9C3F-436D-B5E0-E842DC6B6E83}" type="presParOf" srcId="{4B92F2E8-512D-4BF7-8E95-F9090F2BB9A6}" destId="{82CE9534-A397-4D1C-AB48-B08BEA913961}" srcOrd="5" destOrd="0" presId="urn:microsoft.com/office/officeart/2008/layout/LinedList"/>
    <dgm:cxn modelId="{0B69D391-1C2E-4DF6-A2D1-4E4FBA10D386}" type="presParOf" srcId="{82CE9534-A397-4D1C-AB48-B08BEA913961}" destId="{2774F2D7-766E-4A82-BEF5-8018988E5DAE}" srcOrd="0" destOrd="0" presId="urn:microsoft.com/office/officeart/2008/layout/LinedList"/>
    <dgm:cxn modelId="{224D2E42-6914-4D96-9862-BB1C33A7EE31}" type="presParOf" srcId="{82CE9534-A397-4D1C-AB48-B08BEA913961}" destId="{0DBC0FAA-F72B-425B-B63F-D0489B3C0AFB}" srcOrd="1" destOrd="0" presId="urn:microsoft.com/office/officeart/2008/layout/LinedList"/>
    <dgm:cxn modelId="{6C43B273-8FF6-4084-A726-64F79210EF92}" type="presParOf" srcId="{4B92F2E8-512D-4BF7-8E95-F9090F2BB9A6}" destId="{D7A7B307-8E24-4AAB-8F58-F40E8ADC44AE}" srcOrd="6" destOrd="0" presId="urn:microsoft.com/office/officeart/2008/layout/LinedList"/>
    <dgm:cxn modelId="{B1654CB2-D0A2-489D-BB44-B9F71027BD71}" type="presParOf" srcId="{4B92F2E8-512D-4BF7-8E95-F9090F2BB9A6}" destId="{A5C8E137-1BE7-486E-9BAB-D19F45E7C66F}" srcOrd="7" destOrd="0" presId="urn:microsoft.com/office/officeart/2008/layout/LinedList"/>
    <dgm:cxn modelId="{B1318200-F179-4C79-8E99-C2D11C5C1A45}" type="presParOf" srcId="{A5C8E137-1BE7-486E-9BAB-D19F45E7C66F}" destId="{6BAF20E9-2454-46AB-9AC5-387B6ACCE7DB}" srcOrd="0" destOrd="0" presId="urn:microsoft.com/office/officeart/2008/layout/LinedList"/>
    <dgm:cxn modelId="{904B546B-5C7B-475E-A8B0-ED19B48084CC}" type="presParOf" srcId="{A5C8E137-1BE7-486E-9BAB-D19F45E7C66F}" destId="{AF065FCD-EB08-4BFE-BB40-A6FA18D75F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6DCA-383D-416F-BB4F-10A1BB677DA8}">
      <dsp:nvSpPr>
        <dsp:cNvPr id="0" name=""/>
        <dsp:cNvSpPr/>
      </dsp:nvSpPr>
      <dsp:spPr>
        <a:xfrm>
          <a:off x="0" y="0"/>
          <a:ext cx="96156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0CAD6-FDA7-473E-BA3B-94B6A33F5D5F}">
      <dsp:nvSpPr>
        <dsp:cNvPr id="0" name=""/>
        <dsp:cNvSpPr/>
      </dsp:nvSpPr>
      <dsp:spPr>
        <a:xfrm>
          <a:off x="0" y="0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ДПТНЗ «Сумський центр професійно-технічної освіти» </a:t>
          </a:r>
          <a:r>
            <a:rPr lang="uk-UA" sz="2100" kern="1200" dirty="0"/>
            <a:t>- «Друкар </a:t>
          </a:r>
          <a:r>
            <a:rPr lang="uk-UA" sz="2100" kern="1200" dirty="0" err="1"/>
            <a:t>флексографічного</a:t>
          </a:r>
          <a:r>
            <a:rPr lang="uk-UA" sz="2100" kern="1200" dirty="0"/>
            <a:t> друкування», «Верстатник широкого профілю, «Оператор верстатів з програмним керуванням»</a:t>
          </a:r>
          <a:endParaRPr lang="en-US" sz="2100" kern="1200" dirty="0"/>
        </a:p>
      </dsp:txBody>
      <dsp:txXfrm>
        <a:off x="0" y="0"/>
        <a:ext cx="9615629" cy="1023370"/>
      </dsp:txXfrm>
    </dsp:sp>
    <dsp:sp modelId="{EB5368BB-A715-44A7-AC7C-1D1EF3D143D3}">
      <dsp:nvSpPr>
        <dsp:cNvPr id="0" name=""/>
        <dsp:cNvSpPr/>
      </dsp:nvSpPr>
      <dsp:spPr>
        <a:xfrm>
          <a:off x="0" y="1023370"/>
          <a:ext cx="96156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55E54-59E9-4E54-86C8-FAFA011E5D8D}">
      <dsp:nvSpPr>
        <dsp:cNvPr id="0" name=""/>
        <dsp:cNvSpPr/>
      </dsp:nvSpPr>
      <dsp:spPr>
        <a:xfrm>
          <a:off x="0" y="1023370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ДПТНЗ «Конотопське вище професійне училище» </a:t>
          </a:r>
          <a:r>
            <a:rPr lang="uk-UA" sz="2100" kern="1200" dirty="0"/>
            <a:t>- «Електрогазозварник», «Газорізальник»</a:t>
          </a:r>
          <a:endParaRPr lang="en-US" sz="2100" kern="1200" dirty="0"/>
        </a:p>
      </dsp:txBody>
      <dsp:txXfrm>
        <a:off x="0" y="1023370"/>
        <a:ext cx="9615629" cy="1023370"/>
      </dsp:txXfrm>
    </dsp:sp>
    <dsp:sp modelId="{BAE24F47-8CD8-4329-80B6-FF587824340D}">
      <dsp:nvSpPr>
        <dsp:cNvPr id="0" name=""/>
        <dsp:cNvSpPr/>
      </dsp:nvSpPr>
      <dsp:spPr>
        <a:xfrm>
          <a:off x="0" y="2046741"/>
          <a:ext cx="961562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4F2D7-766E-4A82-BEF5-8018988E5DAE}">
      <dsp:nvSpPr>
        <dsp:cNvPr id="0" name=""/>
        <dsp:cNvSpPr/>
      </dsp:nvSpPr>
      <dsp:spPr>
        <a:xfrm>
          <a:off x="0" y="2046741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ДНЗ «Білопільське вище професійне училище» </a:t>
          </a:r>
          <a:r>
            <a:rPr lang="uk-UA" sz="2100" kern="1200" dirty="0"/>
            <a:t>- «Обліковець з реєстрації бухгалтерських даних»</a:t>
          </a:r>
          <a:endParaRPr lang="en-US" sz="2100" kern="1200" dirty="0"/>
        </a:p>
      </dsp:txBody>
      <dsp:txXfrm>
        <a:off x="0" y="2046741"/>
        <a:ext cx="9615629" cy="1023370"/>
      </dsp:txXfrm>
    </dsp:sp>
    <dsp:sp modelId="{D7A7B307-8E24-4AAB-8F58-F40E8ADC44AE}">
      <dsp:nvSpPr>
        <dsp:cNvPr id="0" name=""/>
        <dsp:cNvSpPr/>
      </dsp:nvSpPr>
      <dsp:spPr>
        <a:xfrm>
          <a:off x="0" y="3070111"/>
          <a:ext cx="96156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F20E9-2454-46AB-9AC5-387B6ACCE7DB}">
      <dsp:nvSpPr>
        <dsp:cNvPr id="0" name=""/>
        <dsp:cNvSpPr/>
      </dsp:nvSpPr>
      <dsp:spPr>
        <a:xfrm>
          <a:off x="0" y="3070111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/>
            <a:t>ДПТНЗ «Сумське вище професійне училище будівництва і дизайну» </a:t>
          </a:r>
          <a:r>
            <a:rPr lang="uk-UA" sz="2100" kern="1200" dirty="0"/>
            <a:t>- «Маляр» </a:t>
          </a:r>
          <a:r>
            <a:rPr lang="uk-UA" sz="2100" u="sng" kern="1200" dirty="0"/>
            <a:t>(перепідготовка</a:t>
          </a:r>
          <a:r>
            <a:rPr lang="en-US" sz="2100" u="sng" kern="1200" dirty="0"/>
            <a:t>)</a:t>
          </a:r>
          <a:endParaRPr lang="en-US" sz="2100" kern="1200" dirty="0"/>
        </a:p>
      </dsp:txBody>
      <dsp:txXfrm>
        <a:off x="0" y="3070111"/>
        <a:ext cx="9615629" cy="1023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6DCA-383D-416F-BB4F-10A1BB677DA8}">
      <dsp:nvSpPr>
        <dsp:cNvPr id="0" name=""/>
        <dsp:cNvSpPr/>
      </dsp:nvSpPr>
      <dsp:spPr>
        <a:xfrm>
          <a:off x="0" y="0"/>
          <a:ext cx="96156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0CAD6-FDA7-473E-BA3B-94B6A33F5D5F}">
      <dsp:nvSpPr>
        <dsp:cNvPr id="0" name=""/>
        <dsp:cNvSpPr/>
      </dsp:nvSpPr>
      <dsp:spPr>
        <a:xfrm>
          <a:off x="0" y="0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ДПТНЗ «Путивльський професійний ліцей» - </a:t>
          </a:r>
          <a:r>
            <a:rPr lang="uk-UA" sz="2100" kern="1200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«Офісний службовець (бухгалтерія)»</a:t>
          </a:r>
          <a:r>
            <a:rPr lang="uk-UA" sz="2100" b="1" kern="1200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endParaRPr lang="uk-UA" sz="2100" kern="1200" noProof="0" dirty="0"/>
        </a:p>
      </dsp:txBody>
      <dsp:txXfrm>
        <a:off x="0" y="0"/>
        <a:ext cx="9615629" cy="1023370"/>
      </dsp:txXfrm>
    </dsp:sp>
    <dsp:sp modelId="{EB5368BB-A715-44A7-AC7C-1D1EF3D143D3}">
      <dsp:nvSpPr>
        <dsp:cNvPr id="0" name=""/>
        <dsp:cNvSpPr/>
      </dsp:nvSpPr>
      <dsp:spPr>
        <a:xfrm>
          <a:off x="0" y="1023370"/>
          <a:ext cx="96156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55E54-59E9-4E54-86C8-FAFA011E5D8D}">
      <dsp:nvSpPr>
        <dsp:cNvPr id="0" name=""/>
        <dsp:cNvSpPr/>
      </dsp:nvSpPr>
      <dsp:spPr>
        <a:xfrm>
          <a:off x="0" y="1023370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ДНЗ «Шосткинський центр професійно-технічної освіти» 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-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Майстер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ресторанного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обслуговування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»,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Адміністратор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(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господар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залу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)»,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Продавець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uk-UA" sz="2100" kern="1200" noProof="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продовольчих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товарів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,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Продавець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непродовольчих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товарів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</a:t>
          </a:r>
          <a:endParaRPr lang="en-US" sz="2100" kern="1200" dirty="0"/>
        </a:p>
      </dsp:txBody>
      <dsp:txXfrm>
        <a:off x="0" y="1023370"/>
        <a:ext cx="9615629" cy="1023370"/>
      </dsp:txXfrm>
    </dsp:sp>
    <dsp:sp modelId="{BAE24F47-8CD8-4329-80B6-FF587824340D}">
      <dsp:nvSpPr>
        <dsp:cNvPr id="0" name=""/>
        <dsp:cNvSpPr/>
      </dsp:nvSpPr>
      <dsp:spPr>
        <a:xfrm>
          <a:off x="0" y="2046741"/>
          <a:ext cx="961562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4F2D7-766E-4A82-BEF5-8018988E5DAE}">
      <dsp:nvSpPr>
        <dsp:cNvPr id="0" name=""/>
        <dsp:cNvSpPr/>
      </dsp:nvSpPr>
      <dsp:spPr>
        <a:xfrm>
          <a:off x="0" y="2046741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100" b="1" kern="1200" dirty="0">
            <a:solidFill>
              <a:schemeClr val="tx1">
                <a:lumMod val="75000"/>
                <a:lumOff val="25000"/>
              </a:schemeClr>
            </a:solidFill>
            <a:effectLst/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ДНЗ «Сумське </a:t>
          </a:r>
          <a:r>
            <a:rPr lang="en-US" sz="2100" b="1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міжрегіональне</a:t>
          </a: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вище професійне училище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 -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Кухар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</a:t>
          </a:r>
          <a:endParaRPr lang="en-US" sz="2100" kern="1200" dirty="0"/>
        </a:p>
      </dsp:txBody>
      <dsp:txXfrm>
        <a:off x="0" y="2046741"/>
        <a:ext cx="9615629" cy="1023370"/>
      </dsp:txXfrm>
    </dsp:sp>
    <dsp:sp modelId="{D7A7B307-8E24-4AAB-8F58-F40E8ADC44AE}">
      <dsp:nvSpPr>
        <dsp:cNvPr id="0" name=""/>
        <dsp:cNvSpPr/>
      </dsp:nvSpPr>
      <dsp:spPr>
        <a:xfrm>
          <a:off x="0" y="3070111"/>
          <a:ext cx="96156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F20E9-2454-46AB-9AC5-387B6ACCE7DB}">
      <dsp:nvSpPr>
        <dsp:cNvPr id="0" name=""/>
        <dsp:cNvSpPr/>
      </dsp:nvSpPr>
      <dsp:spPr>
        <a:xfrm>
          <a:off x="0" y="3070111"/>
          <a:ext cx="9615629" cy="10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ДПТНЗ «</a:t>
          </a:r>
          <a:r>
            <a:rPr lang="en-US" sz="2100" b="1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Реутинський</a:t>
          </a: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b="1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професійний</a:t>
          </a: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b="1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аграрний</a:t>
          </a: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b="1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ліцей</a:t>
          </a:r>
          <a:r>
            <a:rPr lang="en-US" sz="2100" b="1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» 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- «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Тракторист-машиніст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сільськогосподарського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виробництва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(</a:t>
          </a:r>
          <a:r>
            <a:rPr lang="en-US" sz="2100" kern="1200" dirty="0" err="1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категорії</a:t>
          </a:r>
          <a:r>
            <a:rPr lang="en-US" sz="21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</a:rPr>
            <a:t> «А1», «А2») </a:t>
          </a:r>
          <a:endParaRPr lang="en-US" sz="2100" kern="1200" dirty="0"/>
        </a:p>
      </dsp:txBody>
      <dsp:txXfrm>
        <a:off x="0" y="3070111"/>
        <a:ext cx="9615629" cy="102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 lang="uk-UA"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185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482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73749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2753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13375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49788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4455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8934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78582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8077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86974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35303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2886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3228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4829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9400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55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534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8388" y="2514694"/>
            <a:ext cx="9942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/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" y="30663"/>
            <a:ext cx="1871634" cy="396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17009-0601-05CA-5E39-81FB92CD057A}"/>
              </a:ext>
            </a:extLst>
          </p:cNvPr>
          <p:cNvSpPr txBox="1"/>
          <p:nvPr/>
        </p:nvSpPr>
        <p:spPr>
          <a:xfrm>
            <a:off x="1275508" y="518160"/>
            <a:ext cx="8549212" cy="3143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 навчально-методичний супровід</a:t>
            </a:r>
            <a:endParaRPr lang="uk-UA" sz="280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упровадження елементів дуальної форми навчання  на підготовку робітничих кадрів в закладах професійної (професійно-технічної) освіти області у 2023/2024 навчальному році</a:t>
            </a:r>
            <a:endParaRPr lang="uk-UA" sz="2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03EAB4-EB9F-FF09-63F0-570B36623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468223"/>
            <a:ext cx="4104639" cy="20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A2968-AB63-4394-D06D-D15611117B5C}"/>
              </a:ext>
            </a:extLst>
          </p:cNvPr>
          <p:cNvSpPr txBox="1"/>
          <p:nvPr/>
        </p:nvSpPr>
        <p:spPr>
          <a:xfrm>
            <a:off x="609442" y="4385066"/>
            <a:ext cx="10920793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4200" b="1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Моніторинг навчальних досягнень учнів</a:t>
            </a:r>
            <a:endParaRPr lang="uk-UA" sz="4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Рисунок 2" descr="Зображення, що містить знімок екрана, схема, монітор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id="{90CBD1FE-7F0B-BD2F-E0A4-7FB5DF051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3" r="5041" b="2"/>
          <a:stretch/>
        </p:blipFill>
        <p:spPr>
          <a:xfrm>
            <a:off x="20" y="3"/>
            <a:ext cx="6048684" cy="4091667"/>
          </a:xfrm>
          <a:prstGeom prst="rect">
            <a:avLst/>
          </a:prstGeom>
        </p:spPr>
      </p:pic>
      <p:pic>
        <p:nvPicPr>
          <p:cNvPr id="7" name="Рисунок 6" descr="Зображення, що містить Дитяча творчість&#10;&#10;Автоматично згенерований опис">
            <a:extLst>
              <a:ext uri="{FF2B5EF4-FFF2-40B4-BE49-F238E27FC236}">
                <a16:creationId xmlns:a16="http://schemas.microsoft.com/office/drawing/2014/main" id="{30BFAACF-43C2-D17D-A9A9-EDEF5E0E3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9" b="3"/>
          <a:stretch/>
        </p:blipFill>
        <p:spPr>
          <a:xfrm>
            <a:off x="6140119" y="-683"/>
            <a:ext cx="6048705" cy="40923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 descr="Зображення, що містить текст, Шрифт, знімок екрана, зелений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1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97DBF-FB4A-92CA-2DC5-5CFAE063DD3A}"/>
              </a:ext>
            </a:extLst>
          </p:cNvPr>
          <p:cNvSpPr txBox="1"/>
          <p:nvPr/>
        </p:nvSpPr>
        <p:spPr>
          <a:xfrm>
            <a:off x="2258060" y="775454"/>
            <a:ext cx="610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Проблемні питання</a:t>
            </a:r>
            <a:endParaRPr lang="uk-UA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CDB27-8207-AB1F-9C73-EE7B79FADD58}"/>
              </a:ext>
            </a:extLst>
          </p:cNvPr>
          <p:cNvSpPr txBox="1"/>
          <p:nvPr/>
        </p:nvSpPr>
        <p:spPr>
          <a:xfrm>
            <a:off x="816429" y="1332850"/>
            <a:ext cx="9387429" cy="495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погіршення економічного стану підприємств, установ та організацій  у зв’язку з військовою агресією </a:t>
            </a:r>
            <a:r>
              <a:rPr lang="uk-UA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закриття підприємств;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замовниками кадрів переважної більшості закладів є невеликі підприємства;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більшість роботодавців не зацікавлені у забезпеченні оплати праці здобувачам освітим;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відсутність ефективної нормативної бази, яка </a:t>
            </a:r>
            <a:r>
              <a:rPr lang="uk-UA" sz="2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 стимулювала </a:t>
            </a: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 до </a:t>
            </a:r>
            <a:r>
              <a:rPr lang="uk-UA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робочих місць для організації дуального навчання</a:t>
            </a:r>
            <a:r>
              <a:rPr lang="uk-UA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 algn="just" fontAlgn="base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міграційні процеси зменшують відсоток закріплення випускників на базових підприємствах.</a:t>
            </a:r>
            <a:endParaRPr lang="uk-UA" sz="2000" dirty="0">
              <a:effectLst/>
              <a:highlight>
                <a:srgbClr val="FF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5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97DBF-FB4A-92CA-2DC5-5CFAE063DD3A}"/>
              </a:ext>
            </a:extLst>
          </p:cNvPr>
          <p:cNvSpPr txBox="1"/>
          <p:nvPr/>
        </p:nvSpPr>
        <p:spPr>
          <a:xfrm>
            <a:off x="2258060" y="775454"/>
            <a:ext cx="610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Завдання</a:t>
            </a:r>
            <a:endParaRPr lang="uk-UA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CDB27-8207-AB1F-9C73-EE7B79FADD58}"/>
              </a:ext>
            </a:extLst>
          </p:cNvPr>
          <p:cNvSpPr txBox="1"/>
          <p:nvPr/>
        </p:nvSpPr>
        <p:spPr>
          <a:xfrm>
            <a:off x="643299" y="1332850"/>
            <a:ext cx="9560559" cy="468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630555" algn="l"/>
              </a:tabLst>
            </a:pPr>
            <a:r>
              <a:rPr lang="uk-UA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Залучати більшу кількість закладів та здобувачів освіти до навчання за дуальною формою здобуття освіти</a:t>
            </a:r>
            <a:r>
              <a:rPr lang="uk-UA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Проводити активну роботу щодо популяризації дуальної форми навчання серед підприємств установ та організацій;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Надавати постійну консультативну допомогу в організації навчання за </a:t>
            </a:r>
            <a:r>
              <a:rPr lang="uk-UA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дуальною формою навчання закладам освіти та представникам підприємств;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uk-UA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Проводити щорічний аналіз упровадження елементів дуальної форми навчання з відповідним аналізом для виявлення кращих практик та відповідних ризиків підготовки </a:t>
            </a:r>
            <a:endParaRPr lang="uk-UA" sz="2400" dirty="0">
              <a:effectLst/>
              <a:highlight>
                <a:srgbClr val="FF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2">
            <a:extLst>
              <a:ext uri="{FF2B5EF4-FFF2-40B4-BE49-F238E27FC236}">
                <a16:creationId xmlns:a16="http://schemas.microsoft.com/office/drawing/2014/main" id="{0565C35A-C6FA-4269-822E-6DB5B9C48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BBEF76-F066-4551-8A87-AAFD9969E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E701E2-9884-4313-A922-224D075A7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32C9DF5B-371A-4170-9F46-B6EE7EF0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00EAEF78-4C36-4EC9-855A-C27427C36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3" name="Isosceles Triangle 17">
              <a:extLst>
                <a:ext uri="{FF2B5EF4-FFF2-40B4-BE49-F238E27FC236}">
                  <a16:creationId xmlns:a16="http://schemas.microsoft.com/office/drawing/2014/main" id="{5E397A22-38A0-4816-926B-740F8E189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A4756C8A-87DB-494D-999F-E6C0EB0BD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FB60A164-1613-43A9-A23E-870E89DD9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CA0CF5DE-8A99-4138-A0F0-C84DA0C7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7" name="Isosceles Triangle 21">
              <a:extLst>
                <a:ext uri="{FF2B5EF4-FFF2-40B4-BE49-F238E27FC236}">
                  <a16:creationId xmlns:a16="http://schemas.microsoft.com/office/drawing/2014/main" id="{B41D911B-1F2A-43C3-BDE4-77A1F3D85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8" name="Isosceles Triangle 22">
              <a:extLst>
                <a:ext uri="{FF2B5EF4-FFF2-40B4-BE49-F238E27FC236}">
                  <a16:creationId xmlns:a16="http://schemas.microsoft.com/office/drawing/2014/main" id="{A429A86E-CFC2-4521-9A58-DF4BF96D9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D76435-4653-0255-E17D-3F93C75B3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7" r="2" b="2"/>
          <a:stretch/>
        </p:blipFill>
        <p:spPr>
          <a:xfrm>
            <a:off x="0" y="306927"/>
            <a:ext cx="11778658" cy="6627222"/>
          </a:xfrm>
          <a:prstGeom prst="rect">
            <a:avLst/>
          </a:prstGeom>
        </p:spPr>
      </p:pic>
      <p:sp>
        <p:nvSpPr>
          <p:cNvPr id="49" name="Freeform: Shape 24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1801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0" name="Straight Connector 26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1586" y="4502552"/>
            <a:ext cx="2917239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8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168" y="-16625"/>
            <a:ext cx="2666787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30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0078" y="-16625"/>
            <a:ext cx="126874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32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5715" y="-16624"/>
            <a:ext cx="1983110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37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0208" y="4013200"/>
            <a:ext cx="448617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graphicFrame>
        <p:nvGraphicFramePr>
          <p:cNvPr id="27" name="TextBox 3">
            <a:extLst>
              <a:ext uri="{FF2B5EF4-FFF2-40B4-BE49-F238E27FC236}">
                <a16:creationId xmlns:a16="http://schemas.microsoft.com/office/drawing/2014/main" id="{013E7575-94EC-78DB-CACF-B97E80F46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25947"/>
              </p:ext>
            </p:extLst>
          </p:nvPr>
        </p:nvGraphicFramePr>
        <p:xfrm>
          <a:off x="1037059" y="949914"/>
          <a:ext cx="9615629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518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graphicFrame>
        <p:nvGraphicFramePr>
          <p:cNvPr id="27" name="TextBox 3">
            <a:extLst>
              <a:ext uri="{FF2B5EF4-FFF2-40B4-BE49-F238E27FC236}">
                <a16:creationId xmlns:a16="http://schemas.microsoft.com/office/drawing/2014/main" id="{013E7575-94EC-78DB-CACF-B97E80F46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409697"/>
              </p:ext>
            </p:extLst>
          </p:nvPr>
        </p:nvGraphicFramePr>
        <p:xfrm>
          <a:off x="1037059" y="949914"/>
          <a:ext cx="9615629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4517B4-5F02-B151-EA48-A29323B383E7}"/>
              </a:ext>
            </a:extLst>
          </p:cNvPr>
          <p:cNvSpPr txBox="1"/>
          <p:nvPr/>
        </p:nvSpPr>
        <p:spPr>
          <a:xfrm>
            <a:off x="1154279" y="5043396"/>
            <a:ext cx="785909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ДПТНЗ «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Лебединське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вище професійне училище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лісового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господарства</a:t>
            </a: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» 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- «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Кравець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»</a:t>
            </a:r>
            <a:r>
              <a:rPr lang="uk-UA" sz="2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379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8467"/>
            <a:ext cx="12188823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887" y="480060"/>
            <a:ext cx="1123505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graphicFrame>
        <p:nvGraphicFramePr>
          <p:cNvPr id="5" name="Діаграма 4">
            <a:extLst>
              <a:ext uri="{FF2B5EF4-FFF2-40B4-BE49-F238E27FC236}">
                <a16:creationId xmlns:a16="http://schemas.microsoft.com/office/drawing/2014/main" id="{E1C6F486-831D-B389-B42F-94F8ABE76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970423"/>
              </p:ext>
            </p:extLst>
          </p:nvPr>
        </p:nvGraphicFramePr>
        <p:xfrm>
          <a:off x="1126015" y="1131994"/>
          <a:ext cx="9938670" cy="459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610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5">
            <a:extLst>
              <a:ext uri="{FF2B5EF4-FFF2-40B4-BE49-F238E27FC236}">
                <a16:creationId xmlns:a16="http://schemas.microsoft.com/office/drawing/2014/main" id="{5E7C6FB2-8D54-49F6-AD99-A87D2F9F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4" cy="6866467"/>
            <a:chOff x="0" y="-8467"/>
            <a:chExt cx="12192000" cy="6866467"/>
          </a:xfrm>
        </p:grpSpPr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4" name="Isosceles Triangle 21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8" name="Isosceles Triangle 25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307892-0D4A-B8DB-91CB-2F5457D22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" r="566"/>
          <a:stretch/>
        </p:blipFill>
        <p:spPr>
          <a:xfrm>
            <a:off x="20" y="10"/>
            <a:ext cx="4318115" cy="6857990"/>
          </a:xfrm>
          <a:custGeom>
            <a:avLst/>
            <a:gdLst/>
            <a:ahLst/>
            <a:cxnLst/>
            <a:rect l="l" t="t" r="r" b="b"/>
            <a:pathLst>
              <a:path w="4319259" h="6858000">
                <a:moveTo>
                  <a:pt x="0" y="0"/>
                </a:moveTo>
                <a:lnTo>
                  <a:pt x="4319259" y="0"/>
                </a:lnTo>
                <a:lnTo>
                  <a:pt x="4290943" y="189570"/>
                </a:lnTo>
                <a:lnTo>
                  <a:pt x="4287560" y="189570"/>
                </a:lnTo>
                <a:lnTo>
                  <a:pt x="32914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9" name="Isosceles Triangle 30">
            <a:extLst>
              <a:ext uri="{FF2B5EF4-FFF2-40B4-BE49-F238E27FC236}">
                <a16:creationId xmlns:a16="http://schemas.microsoft.com/office/drawing/2014/main" id="{0F903AAE-A559-421E-AAA9-5357D7C3E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37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2D86F-D67A-2BF4-962C-A30234146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0"/>
          <a:stretch/>
        </p:blipFill>
        <p:spPr>
          <a:xfrm>
            <a:off x="3293293" y="10"/>
            <a:ext cx="4819679" cy="6857990"/>
          </a:xfrm>
          <a:custGeom>
            <a:avLst/>
            <a:gdLst/>
            <a:ahLst/>
            <a:cxnLst/>
            <a:rect l="l" t="t" r="r" b="b"/>
            <a:pathLst>
              <a:path w="4820935" h="6858000">
                <a:moveTo>
                  <a:pt x="1027763" y="0"/>
                </a:moveTo>
                <a:lnTo>
                  <a:pt x="4820935" y="0"/>
                </a:lnTo>
                <a:lnTo>
                  <a:pt x="4792619" y="189570"/>
                </a:lnTo>
                <a:lnTo>
                  <a:pt x="4789235" y="189570"/>
                </a:lnTo>
                <a:lnTo>
                  <a:pt x="3793172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2" y="6679936"/>
                </a:ln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149113-8549-A366-A321-FC1351073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8968"/>
          <a:stretch/>
        </p:blipFill>
        <p:spPr>
          <a:xfrm>
            <a:off x="7084904" y="10"/>
            <a:ext cx="5103921" cy="6857990"/>
          </a:xfrm>
          <a:custGeom>
            <a:avLst/>
            <a:gdLst/>
            <a:ahLst/>
            <a:cxnLst/>
            <a:rect l="l" t="t" r="r" b="b"/>
            <a:pathLst>
              <a:path w="5105250" h="6858000">
                <a:moveTo>
                  <a:pt x="1027763" y="0"/>
                </a:moveTo>
                <a:lnTo>
                  <a:pt x="5105250" y="0"/>
                </a:lnTo>
                <a:lnTo>
                  <a:pt x="5105250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sp>
        <p:nvSpPr>
          <p:cNvPr id="60" name="Freeform 52">
            <a:extLst>
              <a:ext uri="{FF2B5EF4-FFF2-40B4-BE49-F238E27FC236}">
                <a16:creationId xmlns:a16="http://schemas.microsoft.com/office/drawing/2014/main" id="{A285A11E-1330-4764-8A76-7340F76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9862" y="3576484"/>
            <a:ext cx="852075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31">
            <a:extLst>
              <a:ext uri="{FF2B5EF4-FFF2-40B4-BE49-F238E27FC236}">
                <a16:creationId xmlns:a16="http://schemas.microsoft.com/office/drawing/2014/main" id="{D4C88ED3-6FAF-4222-9F74-B51182934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3">
            <a:extLst>
              <a:ext uri="{FF2B5EF4-FFF2-40B4-BE49-F238E27FC236}">
                <a16:creationId xmlns:a16="http://schemas.microsoft.com/office/drawing/2014/main" id="{5A963E02-B2E3-41B9-AD2F-ED19C33CB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F2300281-F91E-453C-8AF2-3D49BC3C6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F8BDC331-FF48-4325-80D2-3FCFBD52E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C2E39BA6-1FDD-4157-B614-079B4850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DF125-D4F6-A981-AA4A-34A5E7AAE04D}"/>
              </a:ext>
            </a:extLst>
          </p:cNvPr>
          <p:cNvSpPr txBox="1"/>
          <p:nvPr/>
        </p:nvSpPr>
        <p:spPr>
          <a:xfrm>
            <a:off x="4091335" y="4267831"/>
            <a:ext cx="5180251" cy="13296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Забезпечення учнів спеціальним робочим одягом</a:t>
            </a:r>
            <a:endParaRPr lang="en-US" sz="28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6" name="Rectangle 27">
            <a:extLst>
              <a:ext uri="{FF2B5EF4-FFF2-40B4-BE49-F238E27FC236}">
                <a16:creationId xmlns:a16="http://schemas.microsoft.com/office/drawing/2014/main" id="{8043D989-2D67-4DA1-B68B-038C382D7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67" name="Rectangle 28">
            <a:extLst>
              <a:ext uri="{FF2B5EF4-FFF2-40B4-BE49-F238E27FC236}">
                <a16:creationId xmlns:a16="http://schemas.microsoft.com/office/drawing/2014/main" id="{A04E6FFA-4CF4-4004-9746-8BBDE5E30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08987F12-29B6-4542-B684-D3BA77E71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69" name="Isosceles Triangle 29">
            <a:extLst>
              <a:ext uri="{FF2B5EF4-FFF2-40B4-BE49-F238E27FC236}">
                <a16:creationId xmlns:a16="http://schemas.microsoft.com/office/drawing/2014/main" id="{37FEDF4E-C59A-4FA3-B530-930EA251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3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4" cy="6866467"/>
            <a:chOff x="0" y="-8467"/>
            <a:chExt cx="12192000" cy="6866467"/>
          </a:xfrm>
        </p:grpSpPr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1B71AF-EE60-763F-69A0-94C922B40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r="4857" b="12110"/>
          <a:stretch/>
        </p:blipFill>
        <p:spPr>
          <a:xfrm>
            <a:off x="6230785" y="86187"/>
            <a:ext cx="3245616" cy="2810379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0B522-632D-D616-F3B4-F447777DEBA4}"/>
              </a:ext>
            </a:extLst>
          </p:cNvPr>
          <p:cNvSpPr txBox="1"/>
          <p:nvPr/>
        </p:nvSpPr>
        <p:spPr>
          <a:xfrm>
            <a:off x="1273542" y="215039"/>
            <a:ext cx="4087126" cy="2369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400" b="1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Участь роботодавців у оновленні бази закладів освіти</a:t>
            </a:r>
            <a:endParaRPr lang="uk-UA" sz="3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4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8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8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9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9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9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9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0" y="147049"/>
            <a:ext cx="1427969" cy="3023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6D441-AD0E-EA34-7FCA-F9F92FE8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210" y="2982753"/>
            <a:ext cx="4235449" cy="3176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74129-CA2A-412C-5293-BC53967C3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90" y="2841171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33877F-68DA-89B5-8EFB-76815168F571}"/>
              </a:ext>
            </a:extLst>
          </p:cNvPr>
          <p:cNvSpPr txBox="1"/>
          <p:nvPr/>
        </p:nvSpPr>
        <p:spPr>
          <a:xfrm>
            <a:off x="9753317" y="86406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Конотопське ВПУ </a:t>
            </a:r>
            <a:endParaRPr lang="uk-UA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B9062-DACA-03C5-C284-8ED41F59972F}"/>
              </a:ext>
            </a:extLst>
          </p:cNvPr>
          <p:cNvSpPr txBox="1"/>
          <p:nvPr/>
        </p:nvSpPr>
        <p:spPr>
          <a:xfrm>
            <a:off x="945847" y="6270171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Сумський центр ПТО</a:t>
            </a:r>
            <a:endParaRPr lang="uk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8598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8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EEC48D-C433-9C36-DF49-B91831A18822}"/>
              </a:ext>
            </a:extLst>
          </p:cNvPr>
          <p:cNvSpPr txBox="1"/>
          <p:nvPr/>
        </p:nvSpPr>
        <p:spPr>
          <a:xfrm>
            <a:off x="421188" y="4342741"/>
            <a:ext cx="8683064" cy="961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000" b="1" dirty="0">
                <a:effectLst/>
                <a:latin typeface="+mj-lt"/>
                <a:ea typeface="+mj-ea"/>
                <a:cs typeface="+mj-cs"/>
              </a:rPr>
              <a:t>Здійснення оплати заробітної плати учням за випуск реальної продукції виробництва, надання послуг </a:t>
            </a:r>
            <a:endParaRPr lang="uk-UA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A3A21A-97B2-DFD8-70F9-1A54CC38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340"/>
          <a:stretch/>
        </p:blipFill>
        <p:spPr>
          <a:xfrm>
            <a:off x="4548493" y="5024787"/>
            <a:ext cx="2933044" cy="1984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239AEE-1852-506F-A6E8-4B403C16C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" r="2" b="2"/>
          <a:stretch/>
        </p:blipFill>
        <p:spPr>
          <a:xfrm>
            <a:off x="1423667" y="5123406"/>
            <a:ext cx="2820250" cy="19080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1C7952-4808-1A5F-C84B-586E2FCE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086" y="766952"/>
            <a:ext cx="2847079" cy="27495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23F184-4EA6-5383-787D-E0C89A108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578" y="517378"/>
            <a:ext cx="5658572" cy="2522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0884DB-909F-5B91-B4A4-FF040685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524" y="686942"/>
            <a:ext cx="4149329" cy="2333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5D35C4-D54E-FBC8-0B8E-0DF96F046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8326" y="3131631"/>
            <a:ext cx="339056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1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E7C6FB2-8D54-49F6-AD99-A87D2F9F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88824" cy="6866467"/>
            <a:chOff x="0" y="-8467"/>
            <a:chExt cx="12192000" cy="6866467"/>
          </a:xfrm>
        </p:grpSpPr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4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5" name="Isosceles Triangle 154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6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7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8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</p:grpSp>
      <p:pic>
        <p:nvPicPr>
          <p:cNvPr id="3" name="Рисунок 2" descr="Зображення, що містить особа, одежа, у приміщенні, посуд&#10;&#10;Автоматично згенерований опис">
            <a:extLst>
              <a:ext uri="{FF2B5EF4-FFF2-40B4-BE49-F238E27FC236}">
                <a16:creationId xmlns:a16="http://schemas.microsoft.com/office/drawing/2014/main" id="{394686C1-985C-C07E-8BD5-88C43208A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153"/>
          <a:stretch/>
        </p:blipFill>
        <p:spPr>
          <a:xfrm>
            <a:off x="7631704" y="10"/>
            <a:ext cx="4546490" cy="6857990"/>
          </a:xfrm>
          <a:custGeom>
            <a:avLst/>
            <a:gdLst/>
            <a:ahLst/>
            <a:cxnLst/>
            <a:rect l="l" t="t" r="r" b="b"/>
            <a:pathLst>
              <a:path w="4547675" h="6858000">
                <a:moveTo>
                  <a:pt x="1589646" y="0"/>
                </a:moveTo>
                <a:lnTo>
                  <a:pt x="4547675" y="0"/>
                </a:lnTo>
                <a:lnTo>
                  <a:pt x="4547675" y="6858000"/>
                </a:lnTo>
                <a:lnTo>
                  <a:pt x="4352027" y="6858000"/>
                </a:lnTo>
                <a:lnTo>
                  <a:pt x="0" y="2104048"/>
                </a:lnTo>
                <a:close/>
              </a:path>
            </a:pathLst>
          </a:custGeom>
        </p:spPr>
      </p:pic>
      <p:pic>
        <p:nvPicPr>
          <p:cNvPr id="6" name="Рисунок 5" descr="Зображення, що містить одежа, особа, чоловік, Каска&#10;&#10;Автоматично згенерований опис">
            <a:extLst>
              <a:ext uri="{FF2B5EF4-FFF2-40B4-BE49-F238E27FC236}">
                <a16:creationId xmlns:a16="http://schemas.microsoft.com/office/drawing/2014/main" id="{E5457BDC-A41F-51B5-367C-12EA8EC02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5" r="17632" b="1"/>
          <a:stretch/>
        </p:blipFill>
        <p:spPr>
          <a:xfrm>
            <a:off x="4383085" y="1"/>
            <a:ext cx="4830369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4" name="Рисунок 3" descr="Зображення, що містить одежа, чоловік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EDBE749B-A930-FEBD-A400-86D76713D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8" r="28499" b="-1"/>
          <a:stretch/>
        </p:blipFill>
        <p:spPr>
          <a:xfrm>
            <a:off x="4040941" y="902258"/>
            <a:ext cx="7941656" cy="5955742"/>
          </a:xfrm>
          <a:custGeom>
            <a:avLst/>
            <a:gdLst/>
            <a:ahLst/>
            <a:cxnLst/>
            <a:rect l="l" t="t" r="r" b="b"/>
            <a:pathLst>
              <a:path w="7943725" h="5955742">
                <a:moveTo>
                  <a:pt x="3591698" y="1201790"/>
                </a:moveTo>
                <a:lnTo>
                  <a:pt x="3595095" y="1205501"/>
                </a:lnTo>
                <a:lnTo>
                  <a:pt x="3591954" y="1209686"/>
                </a:lnTo>
                <a:lnTo>
                  <a:pt x="3614225" y="1226398"/>
                </a:lnTo>
                <a:lnTo>
                  <a:pt x="7943725" y="5955742"/>
                </a:lnTo>
                <a:lnTo>
                  <a:pt x="0" y="5955742"/>
                </a:lnTo>
                <a:close/>
                <a:moveTo>
                  <a:pt x="4499672" y="0"/>
                </a:moveTo>
                <a:lnTo>
                  <a:pt x="3616999" y="1176310"/>
                </a:lnTo>
                <a:lnTo>
                  <a:pt x="3597378" y="119427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623EDD-8607-4B16-6802-CF57BB2B8289}"/>
              </a:ext>
            </a:extLst>
          </p:cNvPr>
          <p:cNvSpPr txBox="1"/>
          <p:nvPr/>
        </p:nvSpPr>
        <p:spPr>
          <a:xfrm>
            <a:off x="677158" y="2272143"/>
            <a:ext cx="4278668" cy="2299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Залучення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роботодавців та соціальних партнерів до професійної орієнтації молоді та популяризації робітничих професій </a:t>
            </a:r>
            <a:endParaRPr lang="uk-UA" sz="28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A82D787-0E65-4BA9-AB8B-05FB4138A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1704" y="2104048"/>
            <a:ext cx="4360558" cy="47624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18F5B94-2B91-4FD4-9982-D500C5EAB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09616" y="-1"/>
            <a:ext cx="3402228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5CE52D3-C514-4A45-92CA-07DE58D64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56CF17F1-9214-4D4D-89BB-392A193CC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3" y="3681413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25">
            <a:extLst>
              <a:ext uri="{FF2B5EF4-FFF2-40B4-BE49-F238E27FC236}">
                <a16:creationId xmlns:a16="http://schemas.microsoft.com/office/drawing/2014/main" id="{6F39754A-5AE8-4134-AC03-7ECE18F4D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0941" y="-8467"/>
            <a:ext cx="2587884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171" name="Isosceles Triangle 24">
            <a:extLst>
              <a:ext uri="{FF2B5EF4-FFF2-40B4-BE49-F238E27FC236}">
                <a16:creationId xmlns:a16="http://schemas.microsoft.com/office/drawing/2014/main" id="{32AE4DB1-C4B7-4533-B160-4930689E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0006" y="3048000"/>
            <a:ext cx="3258819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173" name="Rectangle 27">
            <a:extLst>
              <a:ext uri="{FF2B5EF4-FFF2-40B4-BE49-F238E27FC236}">
                <a16:creationId xmlns:a16="http://schemas.microsoft.com/office/drawing/2014/main" id="{0ECCCCC9-1141-4694-BAF8-390E9748D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2069" y="-8467"/>
            <a:ext cx="2853582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175" name="Rectangle 28">
            <a:extLst>
              <a:ext uri="{FF2B5EF4-FFF2-40B4-BE49-F238E27FC236}">
                <a16:creationId xmlns:a16="http://schemas.microsoft.com/office/drawing/2014/main" id="{210F6196-1DE6-4201-A387-DBD2AD2C7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891" y="-8467"/>
            <a:ext cx="1289758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177" name="Rectangle 29">
            <a:extLst>
              <a:ext uri="{FF2B5EF4-FFF2-40B4-BE49-F238E27FC236}">
                <a16:creationId xmlns:a16="http://schemas.microsoft.com/office/drawing/2014/main" id="{C00FA844-103F-49B6-9883-12F6926E4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0" y="-8467"/>
            <a:ext cx="124949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179" name="Isosceles Triangle 29">
            <a:extLst>
              <a:ext uri="{FF2B5EF4-FFF2-40B4-BE49-F238E27FC236}">
                <a16:creationId xmlns:a16="http://schemas.microsoft.com/office/drawing/2014/main" id="{34A55DA4-4E39-41CB-BB2B-C34CBB239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7"/>
            <a:ext cx="1816685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959872" y="4741006"/>
            <a:ext cx="7585654" cy="30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6740">
              <a:spcAft>
                <a:spcPts val="474"/>
              </a:spcAft>
            </a:pPr>
            <a:r>
              <a:rPr lang="uk-UA" sz="1365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3600">
              <a:solidFill>
                <a:srgbClr val="002060"/>
              </a:solidFill>
            </a:endParaRPr>
          </a:p>
        </p:txBody>
      </p:sp>
      <p:pic>
        <p:nvPicPr>
          <p:cNvPr id="8" name="Рисунок 7" descr="Зображення, що містить текст, Шрифт, знімок екрана, зелений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7" y="215039"/>
            <a:ext cx="1427969" cy="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3391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13899</TotalTime>
  <Words>383</Words>
  <Application>Microsoft Office PowerPoint</Application>
  <PresentationFormat>Довільний</PresentationFormat>
  <Paragraphs>49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0" baseType="lpstr">
      <vt:lpstr>Times New Roman</vt:lpstr>
      <vt:lpstr>Wingdings 3</vt:lpstr>
      <vt:lpstr>Trebuchet MS</vt:lpstr>
      <vt:lpstr>Tahoma</vt:lpstr>
      <vt:lpstr>Arial</vt:lpstr>
      <vt:lpstr>Century Gothic</vt:lpstr>
      <vt:lpstr>Wingdings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</dc:title>
  <dc:creator>Natali</dc:creator>
  <cp:lastModifiedBy>Віктор Скиба</cp:lastModifiedBy>
  <cp:revision>109</cp:revision>
  <dcterms:created xsi:type="dcterms:W3CDTF">2020-06-11T07:42:24Z</dcterms:created>
  <dcterms:modified xsi:type="dcterms:W3CDTF">2024-06-27T06:37:00Z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